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8"/>
  </p:notesMasterIdLst>
  <p:sldIdLst>
    <p:sldId id="398" r:id="rId2"/>
    <p:sldId id="425" r:id="rId3"/>
    <p:sldId id="438" r:id="rId4"/>
    <p:sldId id="434" r:id="rId5"/>
    <p:sldId id="411" r:id="rId6"/>
    <p:sldId id="436" r:id="rId7"/>
    <p:sldId id="461" r:id="rId8"/>
    <p:sldId id="437" r:id="rId9"/>
    <p:sldId id="440" r:id="rId10"/>
    <p:sldId id="441" r:id="rId11"/>
    <p:sldId id="442" r:id="rId12"/>
    <p:sldId id="443" r:id="rId13"/>
    <p:sldId id="460" r:id="rId14"/>
    <p:sldId id="444" r:id="rId15"/>
    <p:sldId id="445" r:id="rId16"/>
    <p:sldId id="446" r:id="rId17"/>
    <p:sldId id="447" r:id="rId18"/>
    <p:sldId id="450" r:id="rId19"/>
    <p:sldId id="453" r:id="rId20"/>
    <p:sldId id="454" r:id="rId21"/>
    <p:sldId id="455" r:id="rId22"/>
    <p:sldId id="426" r:id="rId23"/>
    <p:sldId id="428" r:id="rId24"/>
    <p:sldId id="423" r:id="rId25"/>
    <p:sldId id="439" r:id="rId26"/>
    <p:sldId id="430"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0112D-FBA8-4D1C-A8BC-79481373D32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422BE4C-C241-4107-A3D5-9DE470B3183C}">
      <dgm:prSet phldrT="[Metin]" custT="1"/>
      <dgm:spPr>
        <a:blipFill rotWithShape="0">
          <a:blip xmlns:r="http://schemas.openxmlformats.org/officeDocument/2006/relationships" r:embed="rId1"/>
          <a:stretch>
            <a:fillRect/>
          </a:stretch>
        </a:blipFill>
      </dgm:spPr>
      <dgm:t>
        <a:bodyPr/>
        <a:lstStyle/>
        <a:p>
          <a:endParaRPr lang="tr-TR" sz="2800" b="1" dirty="0" smtClean="0"/>
        </a:p>
        <a:p>
          <a:endParaRPr lang="tr-TR" sz="2800" b="1" dirty="0" smtClean="0"/>
        </a:p>
        <a:p>
          <a:endParaRPr lang="tr-TR" sz="1800" b="1" dirty="0" smtClean="0">
            <a:solidFill>
              <a:srgbClr val="FFFF00"/>
            </a:solidFill>
          </a:endParaRPr>
        </a:p>
        <a:p>
          <a:r>
            <a:rPr lang="tr-TR" sz="1800" b="1" dirty="0" smtClean="0">
              <a:solidFill>
                <a:srgbClr val="FFFF00"/>
              </a:solidFill>
            </a:rPr>
            <a:t>I.ABDÜLAZİZ</a:t>
          </a:r>
        </a:p>
        <a:p>
          <a:r>
            <a:rPr lang="tr-TR" sz="1800" b="1" dirty="0" smtClean="0">
              <a:solidFill>
                <a:srgbClr val="FFFF00"/>
              </a:solidFill>
            </a:rPr>
            <a:t> (1861-1876)</a:t>
          </a:r>
          <a:endParaRPr lang="tr-TR" sz="1800" b="1" dirty="0">
            <a:solidFill>
              <a:srgbClr val="FFFF00"/>
            </a:solidFill>
          </a:endParaRPr>
        </a:p>
      </dgm:t>
    </dgm:pt>
    <dgm:pt modelId="{68C7F309-08B7-4E11-8A8A-A485C91A4E20}" type="parTrans" cxnId="{3FE07D93-C11A-4D22-98CA-50A351DFC353}">
      <dgm:prSet/>
      <dgm:spPr/>
      <dgm:t>
        <a:bodyPr/>
        <a:lstStyle/>
        <a:p>
          <a:endParaRPr lang="tr-TR"/>
        </a:p>
      </dgm:t>
    </dgm:pt>
    <dgm:pt modelId="{B1DBBE09-709D-4D31-ACC3-D635ABBCDFEF}" type="sibTrans" cxnId="{3FE07D93-C11A-4D22-98CA-50A351DFC353}">
      <dgm:prSet/>
      <dgm:spPr/>
      <dgm:t>
        <a:bodyPr/>
        <a:lstStyle/>
        <a:p>
          <a:endParaRPr lang="tr-TR"/>
        </a:p>
      </dgm:t>
    </dgm:pt>
    <dgm:pt modelId="{125B363B-003B-4DB6-B8F4-7DCA3F0604F0}">
      <dgm:prSet/>
      <dgm:spPr>
        <a:solidFill>
          <a:srgbClr val="CCFF66">
            <a:alpha val="90000"/>
          </a:srgbClr>
        </a:solidFill>
      </dgm:spPr>
      <dgm:t>
        <a:bodyPr/>
        <a:lstStyle/>
        <a:p>
          <a:r>
            <a:rPr lang="tr-TR" b="1" dirty="0" smtClean="0"/>
            <a:t>İlk defa Osmanlı padişahının Avrupa seyahati</a:t>
          </a:r>
        </a:p>
        <a:p>
          <a:r>
            <a:rPr lang="tr-TR" b="1" dirty="0" smtClean="0"/>
            <a:t>(1867)</a:t>
          </a:r>
          <a:endParaRPr lang="tr-TR" b="1" dirty="0"/>
        </a:p>
      </dgm:t>
    </dgm:pt>
    <dgm:pt modelId="{108A2C1D-A8BC-44C2-A117-998737292226}" type="parTrans" cxnId="{AD733752-9C1B-4458-B485-D29FDF4E136B}">
      <dgm:prSet/>
      <dgm:spPr/>
      <dgm:t>
        <a:bodyPr/>
        <a:lstStyle/>
        <a:p>
          <a:endParaRPr lang="tr-TR"/>
        </a:p>
      </dgm:t>
    </dgm:pt>
    <dgm:pt modelId="{D9645338-BEFD-417C-9ED8-D0FD060471E4}" type="sibTrans" cxnId="{AD733752-9C1B-4458-B485-D29FDF4E136B}">
      <dgm:prSet/>
      <dgm:spPr/>
      <dgm:t>
        <a:bodyPr/>
        <a:lstStyle/>
        <a:p>
          <a:endParaRPr lang="tr-TR"/>
        </a:p>
      </dgm:t>
    </dgm:pt>
    <dgm:pt modelId="{5C72EF31-36D6-4796-B68E-4E51E4501E32}">
      <dgm:prSet/>
      <dgm:spPr>
        <a:solidFill>
          <a:srgbClr val="CCFF66">
            <a:alpha val="89804"/>
          </a:srgbClr>
        </a:solidFill>
      </dgm:spPr>
      <dgm:t>
        <a:bodyPr/>
        <a:lstStyle/>
        <a:p>
          <a:r>
            <a:rPr lang="tr-TR" b="1" dirty="0" smtClean="0"/>
            <a:t>Jön Türkler hareketi</a:t>
          </a:r>
          <a:endParaRPr lang="tr-TR" b="1" dirty="0"/>
        </a:p>
      </dgm:t>
    </dgm:pt>
    <dgm:pt modelId="{F67ABA36-661B-4E4F-869C-2A9513031874}" type="parTrans" cxnId="{EA7A40BE-7BE1-4FA4-8FC9-08C469307DB5}">
      <dgm:prSet/>
      <dgm:spPr/>
      <dgm:t>
        <a:bodyPr/>
        <a:lstStyle/>
        <a:p>
          <a:endParaRPr lang="tr-TR"/>
        </a:p>
      </dgm:t>
    </dgm:pt>
    <dgm:pt modelId="{B223C09B-B9EB-43BA-9268-09E83B14EE76}" type="sibTrans" cxnId="{EA7A40BE-7BE1-4FA4-8FC9-08C469307DB5}">
      <dgm:prSet/>
      <dgm:spPr/>
      <dgm:t>
        <a:bodyPr/>
        <a:lstStyle/>
        <a:p>
          <a:endParaRPr lang="tr-TR"/>
        </a:p>
      </dgm:t>
    </dgm:pt>
    <dgm:pt modelId="{E7D41CCE-BE74-459E-9B80-713D96DFE381}">
      <dgm:prSet/>
      <dgm:spPr>
        <a:solidFill>
          <a:srgbClr val="CCFF66">
            <a:alpha val="90000"/>
          </a:srgbClr>
        </a:solidFill>
      </dgm:spPr>
      <dgm:t>
        <a:bodyPr/>
        <a:lstStyle/>
        <a:p>
          <a:r>
            <a:rPr lang="tr-TR" b="1" dirty="0" smtClean="0"/>
            <a:t>Bosna-Hersek isyanı</a:t>
          </a:r>
        </a:p>
        <a:p>
          <a:r>
            <a:rPr lang="tr-TR" b="1" dirty="0" smtClean="0"/>
            <a:t>(1875)</a:t>
          </a:r>
          <a:endParaRPr lang="tr-TR" b="1" dirty="0"/>
        </a:p>
      </dgm:t>
    </dgm:pt>
    <dgm:pt modelId="{843CD407-1D8D-43DE-B318-A57C34C1DC3F}" type="parTrans" cxnId="{0C42A12A-AA33-43F8-B57C-15EFC4BD2497}">
      <dgm:prSet/>
      <dgm:spPr/>
      <dgm:t>
        <a:bodyPr/>
        <a:lstStyle/>
        <a:p>
          <a:endParaRPr lang="tr-TR"/>
        </a:p>
      </dgm:t>
    </dgm:pt>
    <dgm:pt modelId="{E375F492-44E8-423D-A8CB-CFEA704F3761}" type="sibTrans" cxnId="{0C42A12A-AA33-43F8-B57C-15EFC4BD2497}">
      <dgm:prSet/>
      <dgm:spPr/>
      <dgm:t>
        <a:bodyPr/>
        <a:lstStyle/>
        <a:p>
          <a:endParaRPr lang="tr-TR"/>
        </a:p>
      </dgm:t>
    </dgm:pt>
    <dgm:pt modelId="{DF945EDA-C4C5-41D2-85B6-07F57FB55DE9}">
      <dgm:prSet/>
      <dgm:spPr>
        <a:solidFill>
          <a:srgbClr val="CCFF66">
            <a:alpha val="90000"/>
          </a:srgbClr>
        </a:solidFill>
      </dgm:spPr>
      <dgm:t>
        <a:bodyPr/>
        <a:lstStyle/>
        <a:p>
          <a:r>
            <a:rPr lang="tr-TR" b="1" dirty="0" smtClean="0"/>
            <a:t>Bulgar isyanı</a:t>
          </a:r>
        </a:p>
        <a:p>
          <a:r>
            <a:rPr lang="tr-TR" b="1" dirty="0" smtClean="0"/>
            <a:t>(1876)</a:t>
          </a:r>
          <a:endParaRPr lang="tr-TR" b="1" dirty="0"/>
        </a:p>
      </dgm:t>
    </dgm:pt>
    <dgm:pt modelId="{0FAF96AC-7FC5-4147-99D5-484243DCD97B}" type="parTrans" cxnId="{3D1A5CB4-7055-4A19-A2AA-2F7D677D3999}">
      <dgm:prSet/>
      <dgm:spPr/>
      <dgm:t>
        <a:bodyPr/>
        <a:lstStyle/>
        <a:p>
          <a:endParaRPr lang="tr-TR"/>
        </a:p>
      </dgm:t>
    </dgm:pt>
    <dgm:pt modelId="{AA1A3F3A-7438-4025-930F-AD86A0F119BD}" type="sibTrans" cxnId="{3D1A5CB4-7055-4A19-A2AA-2F7D677D3999}">
      <dgm:prSet/>
      <dgm:spPr/>
      <dgm:t>
        <a:bodyPr/>
        <a:lstStyle/>
        <a:p>
          <a:endParaRPr lang="tr-TR"/>
        </a:p>
      </dgm:t>
    </dgm:pt>
    <dgm:pt modelId="{F2F339D7-5957-4815-B46D-97A5422512A9}" type="pres">
      <dgm:prSet presAssocID="{A8C0112D-FBA8-4D1C-A8BC-79481373D32D}" presName="hierChild1" presStyleCnt="0">
        <dgm:presLayoutVars>
          <dgm:chPref val="1"/>
          <dgm:dir/>
          <dgm:animOne val="branch"/>
          <dgm:animLvl val="lvl"/>
          <dgm:resizeHandles/>
        </dgm:presLayoutVars>
      </dgm:prSet>
      <dgm:spPr/>
      <dgm:t>
        <a:bodyPr/>
        <a:lstStyle/>
        <a:p>
          <a:endParaRPr lang="tr-TR"/>
        </a:p>
      </dgm:t>
    </dgm:pt>
    <dgm:pt modelId="{F858A69C-FCF7-47DA-8663-EF962EB7A29C}" type="pres">
      <dgm:prSet presAssocID="{9422BE4C-C241-4107-A3D5-9DE470B3183C}" presName="hierRoot1" presStyleCnt="0"/>
      <dgm:spPr/>
    </dgm:pt>
    <dgm:pt modelId="{3E14AEC4-94CE-4AAB-ABCF-AB682FE80340}" type="pres">
      <dgm:prSet presAssocID="{9422BE4C-C241-4107-A3D5-9DE470B3183C}" presName="composite" presStyleCnt="0"/>
      <dgm:spPr/>
    </dgm:pt>
    <dgm:pt modelId="{DB0A9806-026E-4564-868C-752C53807C05}" type="pres">
      <dgm:prSet presAssocID="{9422BE4C-C241-4107-A3D5-9DE470B3183C}" presName="background" presStyleLbl="node0" presStyleIdx="0" presStyleCnt="1"/>
      <dgm:spPr/>
    </dgm:pt>
    <dgm:pt modelId="{49819327-CC85-4727-A83F-2012B3EBFF7E}" type="pres">
      <dgm:prSet presAssocID="{9422BE4C-C241-4107-A3D5-9DE470B3183C}" presName="text" presStyleLbl="fgAcc0" presStyleIdx="0" presStyleCnt="1" custScaleX="123157" custScaleY="181710">
        <dgm:presLayoutVars>
          <dgm:chPref val="3"/>
        </dgm:presLayoutVars>
      </dgm:prSet>
      <dgm:spPr/>
      <dgm:t>
        <a:bodyPr/>
        <a:lstStyle/>
        <a:p>
          <a:endParaRPr lang="tr-TR"/>
        </a:p>
      </dgm:t>
    </dgm:pt>
    <dgm:pt modelId="{55C94DE4-A8F5-472B-9DBE-091276A53720}" type="pres">
      <dgm:prSet presAssocID="{9422BE4C-C241-4107-A3D5-9DE470B3183C}" presName="hierChild2" presStyleCnt="0"/>
      <dgm:spPr/>
    </dgm:pt>
    <dgm:pt modelId="{7525E80B-67C5-45C6-8259-F788AD629C28}" type="pres">
      <dgm:prSet presAssocID="{108A2C1D-A8BC-44C2-A117-998737292226}" presName="Name10" presStyleLbl="parChTrans1D2" presStyleIdx="0" presStyleCnt="4"/>
      <dgm:spPr/>
      <dgm:t>
        <a:bodyPr/>
        <a:lstStyle/>
        <a:p>
          <a:endParaRPr lang="tr-TR"/>
        </a:p>
      </dgm:t>
    </dgm:pt>
    <dgm:pt modelId="{46A3FC2D-EE85-4DD0-9A43-680D62E3FB6C}" type="pres">
      <dgm:prSet presAssocID="{125B363B-003B-4DB6-B8F4-7DCA3F0604F0}" presName="hierRoot2" presStyleCnt="0"/>
      <dgm:spPr/>
    </dgm:pt>
    <dgm:pt modelId="{12D02EBD-11AF-40D2-9E11-969402555F47}" type="pres">
      <dgm:prSet presAssocID="{125B363B-003B-4DB6-B8F4-7DCA3F0604F0}" presName="composite2" presStyleCnt="0"/>
      <dgm:spPr/>
    </dgm:pt>
    <dgm:pt modelId="{25E162A1-0ED6-4161-916A-67ED57D1F569}" type="pres">
      <dgm:prSet presAssocID="{125B363B-003B-4DB6-B8F4-7DCA3F0604F0}" presName="background2" presStyleLbl="node2" presStyleIdx="0" presStyleCnt="4"/>
      <dgm:spPr/>
    </dgm:pt>
    <dgm:pt modelId="{1531C763-A104-454D-B4B8-F2755911673C}" type="pres">
      <dgm:prSet presAssocID="{125B363B-003B-4DB6-B8F4-7DCA3F0604F0}" presName="text2" presStyleLbl="fgAcc2" presStyleIdx="0" presStyleCnt="4">
        <dgm:presLayoutVars>
          <dgm:chPref val="3"/>
        </dgm:presLayoutVars>
      </dgm:prSet>
      <dgm:spPr/>
      <dgm:t>
        <a:bodyPr/>
        <a:lstStyle/>
        <a:p>
          <a:endParaRPr lang="tr-TR"/>
        </a:p>
      </dgm:t>
    </dgm:pt>
    <dgm:pt modelId="{7D8FA42B-D184-494B-AD35-27FE1D6BE2E0}" type="pres">
      <dgm:prSet presAssocID="{125B363B-003B-4DB6-B8F4-7DCA3F0604F0}" presName="hierChild3" presStyleCnt="0"/>
      <dgm:spPr/>
    </dgm:pt>
    <dgm:pt modelId="{7C8F1F8B-4FD7-4702-8172-332C589D9BAA}" type="pres">
      <dgm:prSet presAssocID="{F67ABA36-661B-4E4F-869C-2A9513031874}" presName="Name10" presStyleLbl="parChTrans1D2" presStyleIdx="1" presStyleCnt="4"/>
      <dgm:spPr/>
      <dgm:t>
        <a:bodyPr/>
        <a:lstStyle/>
        <a:p>
          <a:endParaRPr lang="tr-TR"/>
        </a:p>
      </dgm:t>
    </dgm:pt>
    <dgm:pt modelId="{A23FCDC5-2867-4638-8EBC-9E65BA279523}" type="pres">
      <dgm:prSet presAssocID="{5C72EF31-36D6-4796-B68E-4E51E4501E32}" presName="hierRoot2" presStyleCnt="0"/>
      <dgm:spPr/>
    </dgm:pt>
    <dgm:pt modelId="{BE3DC572-E420-4AE8-8D2A-F993F2166670}" type="pres">
      <dgm:prSet presAssocID="{5C72EF31-36D6-4796-B68E-4E51E4501E32}" presName="composite2" presStyleCnt="0"/>
      <dgm:spPr/>
    </dgm:pt>
    <dgm:pt modelId="{5B2ECE4B-FF66-49A3-B34D-69DA68811D10}" type="pres">
      <dgm:prSet presAssocID="{5C72EF31-36D6-4796-B68E-4E51E4501E32}" presName="background2" presStyleLbl="node2" presStyleIdx="1" presStyleCnt="4"/>
      <dgm:spPr/>
    </dgm:pt>
    <dgm:pt modelId="{1F8C9FBC-1564-40BF-BFD8-0BCA365D4493}" type="pres">
      <dgm:prSet presAssocID="{5C72EF31-36D6-4796-B68E-4E51E4501E32}" presName="text2" presStyleLbl="fgAcc2" presStyleIdx="1" presStyleCnt="4">
        <dgm:presLayoutVars>
          <dgm:chPref val="3"/>
        </dgm:presLayoutVars>
      </dgm:prSet>
      <dgm:spPr/>
      <dgm:t>
        <a:bodyPr/>
        <a:lstStyle/>
        <a:p>
          <a:endParaRPr lang="tr-TR"/>
        </a:p>
      </dgm:t>
    </dgm:pt>
    <dgm:pt modelId="{9AABA7B7-7835-415F-8DE2-FB5F7D543ED3}" type="pres">
      <dgm:prSet presAssocID="{5C72EF31-36D6-4796-B68E-4E51E4501E32}" presName="hierChild3" presStyleCnt="0"/>
      <dgm:spPr/>
    </dgm:pt>
    <dgm:pt modelId="{6E67DDB7-A817-4B7E-99FB-53D500C448C2}" type="pres">
      <dgm:prSet presAssocID="{843CD407-1D8D-43DE-B318-A57C34C1DC3F}" presName="Name10" presStyleLbl="parChTrans1D2" presStyleIdx="2" presStyleCnt="4"/>
      <dgm:spPr/>
      <dgm:t>
        <a:bodyPr/>
        <a:lstStyle/>
        <a:p>
          <a:endParaRPr lang="tr-TR"/>
        </a:p>
      </dgm:t>
    </dgm:pt>
    <dgm:pt modelId="{6493BB4A-5DD6-4F88-AB86-F90664389C9B}" type="pres">
      <dgm:prSet presAssocID="{E7D41CCE-BE74-459E-9B80-713D96DFE381}" presName="hierRoot2" presStyleCnt="0"/>
      <dgm:spPr/>
    </dgm:pt>
    <dgm:pt modelId="{3FDB8AE5-204D-4562-980F-8731B84A1F1C}" type="pres">
      <dgm:prSet presAssocID="{E7D41CCE-BE74-459E-9B80-713D96DFE381}" presName="composite2" presStyleCnt="0"/>
      <dgm:spPr/>
    </dgm:pt>
    <dgm:pt modelId="{4454D376-8950-4F1E-AF97-3FECA37B2135}" type="pres">
      <dgm:prSet presAssocID="{E7D41CCE-BE74-459E-9B80-713D96DFE381}" presName="background2" presStyleLbl="node2" presStyleIdx="2" presStyleCnt="4"/>
      <dgm:spPr/>
    </dgm:pt>
    <dgm:pt modelId="{A4105BCD-0784-466C-8668-797AE5E43CAE}" type="pres">
      <dgm:prSet presAssocID="{E7D41CCE-BE74-459E-9B80-713D96DFE381}" presName="text2" presStyleLbl="fgAcc2" presStyleIdx="2" presStyleCnt="4">
        <dgm:presLayoutVars>
          <dgm:chPref val="3"/>
        </dgm:presLayoutVars>
      </dgm:prSet>
      <dgm:spPr/>
      <dgm:t>
        <a:bodyPr/>
        <a:lstStyle/>
        <a:p>
          <a:endParaRPr lang="tr-TR"/>
        </a:p>
      </dgm:t>
    </dgm:pt>
    <dgm:pt modelId="{DFAAED68-03D4-4ABB-88F2-38AADAC501E0}" type="pres">
      <dgm:prSet presAssocID="{E7D41CCE-BE74-459E-9B80-713D96DFE381}" presName="hierChild3" presStyleCnt="0"/>
      <dgm:spPr/>
    </dgm:pt>
    <dgm:pt modelId="{911934D8-E262-4B19-A1B8-1885DB48860A}" type="pres">
      <dgm:prSet presAssocID="{0FAF96AC-7FC5-4147-99D5-484243DCD97B}" presName="Name10" presStyleLbl="parChTrans1D2" presStyleIdx="3" presStyleCnt="4"/>
      <dgm:spPr/>
      <dgm:t>
        <a:bodyPr/>
        <a:lstStyle/>
        <a:p>
          <a:endParaRPr lang="tr-TR"/>
        </a:p>
      </dgm:t>
    </dgm:pt>
    <dgm:pt modelId="{7B54C55C-CE98-4217-9A77-2A0DBA881066}" type="pres">
      <dgm:prSet presAssocID="{DF945EDA-C4C5-41D2-85B6-07F57FB55DE9}" presName="hierRoot2" presStyleCnt="0"/>
      <dgm:spPr/>
    </dgm:pt>
    <dgm:pt modelId="{470B5535-35AC-47F8-A795-147163C9375D}" type="pres">
      <dgm:prSet presAssocID="{DF945EDA-C4C5-41D2-85B6-07F57FB55DE9}" presName="composite2" presStyleCnt="0"/>
      <dgm:spPr/>
    </dgm:pt>
    <dgm:pt modelId="{58558326-2F19-4101-9EC7-4E0E95A97EE7}" type="pres">
      <dgm:prSet presAssocID="{DF945EDA-C4C5-41D2-85B6-07F57FB55DE9}" presName="background2" presStyleLbl="node2" presStyleIdx="3" presStyleCnt="4"/>
      <dgm:spPr/>
    </dgm:pt>
    <dgm:pt modelId="{D0C1FD7D-759F-44FA-BBC0-E469BE9A4250}" type="pres">
      <dgm:prSet presAssocID="{DF945EDA-C4C5-41D2-85B6-07F57FB55DE9}" presName="text2" presStyleLbl="fgAcc2" presStyleIdx="3" presStyleCnt="4">
        <dgm:presLayoutVars>
          <dgm:chPref val="3"/>
        </dgm:presLayoutVars>
      </dgm:prSet>
      <dgm:spPr/>
      <dgm:t>
        <a:bodyPr/>
        <a:lstStyle/>
        <a:p>
          <a:endParaRPr lang="tr-TR"/>
        </a:p>
      </dgm:t>
    </dgm:pt>
    <dgm:pt modelId="{7B54BA7B-1E68-4626-A599-08FA31530A9A}" type="pres">
      <dgm:prSet presAssocID="{DF945EDA-C4C5-41D2-85B6-07F57FB55DE9}" presName="hierChild3" presStyleCnt="0"/>
      <dgm:spPr/>
    </dgm:pt>
  </dgm:ptLst>
  <dgm:cxnLst>
    <dgm:cxn modelId="{48593B38-F8FC-40BD-928D-91D558B29B30}" type="presOf" srcId="{A8C0112D-FBA8-4D1C-A8BC-79481373D32D}" destId="{F2F339D7-5957-4815-B46D-97A5422512A9}" srcOrd="0" destOrd="0" presId="urn:microsoft.com/office/officeart/2005/8/layout/hierarchy1"/>
    <dgm:cxn modelId="{1E3AC1EB-810D-4498-9087-9BC0BD99F388}" type="presOf" srcId="{125B363B-003B-4DB6-B8F4-7DCA3F0604F0}" destId="{1531C763-A104-454D-B4B8-F2755911673C}" srcOrd="0" destOrd="0" presId="urn:microsoft.com/office/officeart/2005/8/layout/hierarchy1"/>
    <dgm:cxn modelId="{51D6FB8B-24AF-453B-9814-3696E1024A9D}" type="presOf" srcId="{F67ABA36-661B-4E4F-869C-2A9513031874}" destId="{7C8F1F8B-4FD7-4702-8172-332C589D9BAA}" srcOrd="0" destOrd="0" presId="urn:microsoft.com/office/officeart/2005/8/layout/hierarchy1"/>
    <dgm:cxn modelId="{3D1A5CB4-7055-4A19-A2AA-2F7D677D3999}" srcId="{9422BE4C-C241-4107-A3D5-9DE470B3183C}" destId="{DF945EDA-C4C5-41D2-85B6-07F57FB55DE9}" srcOrd="3" destOrd="0" parTransId="{0FAF96AC-7FC5-4147-99D5-484243DCD97B}" sibTransId="{AA1A3F3A-7438-4025-930F-AD86A0F119BD}"/>
    <dgm:cxn modelId="{C370732B-2F52-4A59-AFC5-29ADD36BD314}" type="presOf" srcId="{108A2C1D-A8BC-44C2-A117-998737292226}" destId="{7525E80B-67C5-45C6-8259-F788AD629C28}" srcOrd="0" destOrd="0" presId="urn:microsoft.com/office/officeart/2005/8/layout/hierarchy1"/>
    <dgm:cxn modelId="{71378243-C324-4256-B6A9-3B41D3F60154}" type="presOf" srcId="{E7D41CCE-BE74-459E-9B80-713D96DFE381}" destId="{A4105BCD-0784-466C-8668-797AE5E43CAE}" srcOrd="0" destOrd="0" presId="urn:microsoft.com/office/officeart/2005/8/layout/hierarchy1"/>
    <dgm:cxn modelId="{6C96FE51-22E9-490C-980C-B4EE5FB55B66}" type="presOf" srcId="{843CD407-1D8D-43DE-B318-A57C34C1DC3F}" destId="{6E67DDB7-A817-4B7E-99FB-53D500C448C2}" srcOrd="0" destOrd="0" presId="urn:microsoft.com/office/officeart/2005/8/layout/hierarchy1"/>
    <dgm:cxn modelId="{27C6D51B-0C66-440C-9DAE-F32B4E12129D}" type="presOf" srcId="{DF945EDA-C4C5-41D2-85B6-07F57FB55DE9}" destId="{D0C1FD7D-759F-44FA-BBC0-E469BE9A4250}" srcOrd="0" destOrd="0" presId="urn:microsoft.com/office/officeart/2005/8/layout/hierarchy1"/>
    <dgm:cxn modelId="{AD733752-9C1B-4458-B485-D29FDF4E136B}" srcId="{9422BE4C-C241-4107-A3D5-9DE470B3183C}" destId="{125B363B-003B-4DB6-B8F4-7DCA3F0604F0}" srcOrd="0" destOrd="0" parTransId="{108A2C1D-A8BC-44C2-A117-998737292226}" sibTransId="{D9645338-BEFD-417C-9ED8-D0FD060471E4}"/>
    <dgm:cxn modelId="{B5BB76AC-E44C-4A23-8102-CBB08FEA0BB7}" type="presOf" srcId="{5C72EF31-36D6-4796-B68E-4E51E4501E32}" destId="{1F8C9FBC-1564-40BF-BFD8-0BCA365D4493}" srcOrd="0" destOrd="0" presId="urn:microsoft.com/office/officeart/2005/8/layout/hierarchy1"/>
    <dgm:cxn modelId="{0C42A12A-AA33-43F8-B57C-15EFC4BD2497}" srcId="{9422BE4C-C241-4107-A3D5-9DE470B3183C}" destId="{E7D41CCE-BE74-459E-9B80-713D96DFE381}" srcOrd="2" destOrd="0" parTransId="{843CD407-1D8D-43DE-B318-A57C34C1DC3F}" sibTransId="{E375F492-44E8-423D-A8CB-CFEA704F3761}"/>
    <dgm:cxn modelId="{3FE07D93-C11A-4D22-98CA-50A351DFC353}" srcId="{A8C0112D-FBA8-4D1C-A8BC-79481373D32D}" destId="{9422BE4C-C241-4107-A3D5-9DE470B3183C}" srcOrd="0" destOrd="0" parTransId="{68C7F309-08B7-4E11-8A8A-A485C91A4E20}" sibTransId="{B1DBBE09-709D-4D31-ACC3-D635ABBCDFEF}"/>
    <dgm:cxn modelId="{4E25C5DE-7829-4A68-BABA-B2D2A09F786D}" type="presOf" srcId="{9422BE4C-C241-4107-A3D5-9DE470B3183C}" destId="{49819327-CC85-4727-A83F-2012B3EBFF7E}" srcOrd="0" destOrd="0" presId="urn:microsoft.com/office/officeart/2005/8/layout/hierarchy1"/>
    <dgm:cxn modelId="{EA7A40BE-7BE1-4FA4-8FC9-08C469307DB5}" srcId="{9422BE4C-C241-4107-A3D5-9DE470B3183C}" destId="{5C72EF31-36D6-4796-B68E-4E51E4501E32}" srcOrd="1" destOrd="0" parTransId="{F67ABA36-661B-4E4F-869C-2A9513031874}" sibTransId="{B223C09B-B9EB-43BA-9268-09E83B14EE76}"/>
    <dgm:cxn modelId="{C202F167-6D0B-49BE-9EB0-21127CB0AE2D}" type="presOf" srcId="{0FAF96AC-7FC5-4147-99D5-484243DCD97B}" destId="{911934D8-E262-4B19-A1B8-1885DB48860A}" srcOrd="0" destOrd="0" presId="urn:microsoft.com/office/officeart/2005/8/layout/hierarchy1"/>
    <dgm:cxn modelId="{1A052CFE-78E9-46ED-84A2-2D944B05DA61}" type="presParOf" srcId="{F2F339D7-5957-4815-B46D-97A5422512A9}" destId="{F858A69C-FCF7-47DA-8663-EF962EB7A29C}" srcOrd="0" destOrd="0" presId="urn:microsoft.com/office/officeart/2005/8/layout/hierarchy1"/>
    <dgm:cxn modelId="{576839E4-2A53-49CC-B827-DC4CA4B676B1}" type="presParOf" srcId="{F858A69C-FCF7-47DA-8663-EF962EB7A29C}" destId="{3E14AEC4-94CE-4AAB-ABCF-AB682FE80340}" srcOrd="0" destOrd="0" presId="urn:microsoft.com/office/officeart/2005/8/layout/hierarchy1"/>
    <dgm:cxn modelId="{9AF4FE52-4851-49E6-8418-CDCAE598BEAD}" type="presParOf" srcId="{3E14AEC4-94CE-4AAB-ABCF-AB682FE80340}" destId="{DB0A9806-026E-4564-868C-752C53807C05}" srcOrd="0" destOrd="0" presId="urn:microsoft.com/office/officeart/2005/8/layout/hierarchy1"/>
    <dgm:cxn modelId="{998CBA7F-9B6C-4764-82A9-BCC0191333FB}" type="presParOf" srcId="{3E14AEC4-94CE-4AAB-ABCF-AB682FE80340}" destId="{49819327-CC85-4727-A83F-2012B3EBFF7E}" srcOrd="1" destOrd="0" presId="urn:microsoft.com/office/officeart/2005/8/layout/hierarchy1"/>
    <dgm:cxn modelId="{F3C9B616-93EB-4686-8931-A659AC70B2EB}" type="presParOf" srcId="{F858A69C-FCF7-47DA-8663-EF962EB7A29C}" destId="{55C94DE4-A8F5-472B-9DBE-091276A53720}" srcOrd="1" destOrd="0" presId="urn:microsoft.com/office/officeart/2005/8/layout/hierarchy1"/>
    <dgm:cxn modelId="{12577104-8C7F-48FE-8094-4A0FA73DC213}" type="presParOf" srcId="{55C94DE4-A8F5-472B-9DBE-091276A53720}" destId="{7525E80B-67C5-45C6-8259-F788AD629C28}" srcOrd="0" destOrd="0" presId="urn:microsoft.com/office/officeart/2005/8/layout/hierarchy1"/>
    <dgm:cxn modelId="{9776681A-8BEB-4A75-B0AA-9414D55D35BC}" type="presParOf" srcId="{55C94DE4-A8F5-472B-9DBE-091276A53720}" destId="{46A3FC2D-EE85-4DD0-9A43-680D62E3FB6C}" srcOrd="1" destOrd="0" presId="urn:microsoft.com/office/officeart/2005/8/layout/hierarchy1"/>
    <dgm:cxn modelId="{BD768113-293B-4682-B41B-BC20E958E33A}" type="presParOf" srcId="{46A3FC2D-EE85-4DD0-9A43-680D62E3FB6C}" destId="{12D02EBD-11AF-40D2-9E11-969402555F47}" srcOrd="0" destOrd="0" presId="urn:microsoft.com/office/officeart/2005/8/layout/hierarchy1"/>
    <dgm:cxn modelId="{8292D720-403E-4E5F-BB2B-C2A7AE642335}" type="presParOf" srcId="{12D02EBD-11AF-40D2-9E11-969402555F47}" destId="{25E162A1-0ED6-4161-916A-67ED57D1F569}" srcOrd="0" destOrd="0" presId="urn:microsoft.com/office/officeart/2005/8/layout/hierarchy1"/>
    <dgm:cxn modelId="{7224BCF7-DF72-4F1A-8DF1-47E57B64BC2E}" type="presParOf" srcId="{12D02EBD-11AF-40D2-9E11-969402555F47}" destId="{1531C763-A104-454D-B4B8-F2755911673C}" srcOrd="1" destOrd="0" presId="urn:microsoft.com/office/officeart/2005/8/layout/hierarchy1"/>
    <dgm:cxn modelId="{4E97A490-BBA0-4BD7-ADBA-6921F823B1CD}" type="presParOf" srcId="{46A3FC2D-EE85-4DD0-9A43-680D62E3FB6C}" destId="{7D8FA42B-D184-494B-AD35-27FE1D6BE2E0}" srcOrd="1" destOrd="0" presId="urn:microsoft.com/office/officeart/2005/8/layout/hierarchy1"/>
    <dgm:cxn modelId="{B40C79DC-B444-4E16-A08E-CE9F990EEF4D}" type="presParOf" srcId="{55C94DE4-A8F5-472B-9DBE-091276A53720}" destId="{7C8F1F8B-4FD7-4702-8172-332C589D9BAA}" srcOrd="2" destOrd="0" presId="urn:microsoft.com/office/officeart/2005/8/layout/hierarchy1"/>
    <dgm:cxn modelId="{2EB251F8-0C1C-4B5D-8EFC-E7507A6BBC98}" type="presParOf" srcId="{55C94DE4-A8F5-472B-9DBE-091276A53720}" destId="{A23FCDC5-2867-4638-8EBC-9E65BA279523}" srcOrd="3" destOrd="0" presId="urn:microsoft.com/office/officeart/2005/8/layout/hierarchy1"/>
    <dgm:cxn modelId="{3AE21C8B-6E71-4252-940D-9304E3E5034E}" type="presParOf" srcId="{A23FCDC5-2867-4638-8EBC-9E65BA279523}" destId="{BE3DC572-E420-4AE8-8D2A-F993F2166670}" srcOrd="0" destOrd="0" presId="urn:microsoft.com/office/officeart/2005/8/layout/hierarchy1"/>
    <dgm:cxn modelId="{26A9F517-FCD7-42B1-9A0C-AF24D1E7FE04}" type="presParOf" srcId="{BE3DC572-E420-4AE8-8D2A-F993F2166670}" destId="{5B2ECE4B-FF66-49A3-B34D-69DA68811D10}" srcOrd="0" destOrd="0" presId="urn:microsoft.com/office/officeart/2005/8/layout/hierarchy1"/>
    <dgm:cxn modelId="{2BF1E667-E607-4DE3-A708-E42CB731D1ED}" type="presParOf" srcId="{BE3DC572-E420-4AE8-8D2A-F993F2166670}" destId="{1F8C9FBC-1564-40BF-BFD8-0BCA365D4493}" srcOrd="1" destOrd="0" presId="urn:microsoft.com/office/officeart/2005/8/layout/hierarchy1"/>
    <dgm:cxn modelId="{C9E6F520-1E5A-477C-8324-1855D3DEB6C6}" type="presParOf" srcId="{A23FCDC5-2867-4638-8EBC-9E65BA279523}" destId="{9AABA7B7-7835-415F-8DE2-FB5F7D543ED3}" srcOrd="1" destOrd="0" presId="urn:microsoft.com/office/officeart/2005/8/layout/hierarchy1"/>
    <dgm:cxn modelId="{EF25426F-2B09-4046-A6DA-91121D5745CE}" type="presParOf" srcId="{55C94DE4-A8F5-472B-9DBE-091276A53720}" destId="{6E67DDB7-A817-4B7E-99FB-53D500C448C2}" srcOrd="4" destOrd="0" presId="urn:microsoft.com/office/officeart/2005/8/layout/hierarchy1"/>
    <dgm:cxn modelId="{7309F2FD-6611-4EC3-8C17-DA13DF6CFE33}" type="presParOf" srcId="{55C94DE4-A8F5-472B-9DBE-091276A53720}" destId="{6493BB4A-5DD6-4F88-AB86-F90664389C9B}" srcOrd="5" destOrd="0" presId="urn:microsoft.com/office/officeart/2005/8/layout/hierarchy1"/>
    <dgm:cxn modelId="{79CE5D17-FC3B-4373-8D1B-D3D89E6B7830}" type="presParOf" srcId="{6493BB4A-5DD6-4F88-AB86-F90664389C9B}" destId="{3FDB8AE5-204D-4562-980F-8731B84A1F1C}" srcOrd="0" destOrd="0" presId="urn:microsoft.com/office/officeart/2005/8/layout/hierarchy1"/>
    <dgm:cxn modelId="{91DAA21F-4AF4-4DA1-A054-9678A0D4D4DE}" type="presParOf" srcId="{3FDB8AE5-204D-4562-980F-8731B84A1F1C}" destId="{4454D376-8950-4F1E-AF97-3FECA37B2135}" srcOrd="0" destOrd="0" presId="urn:microsoft.com/office/officeart/2005/8/layout/hierarchy1"/>
    <dgm:cxn modelId="{076AEAD2-79C4-44EC-9A67-10E11BD5649F}" type="presParOf" srcId="{3FDB8AE5-204D-4562-980F-8731B84A1F1C}" destId="{A4105BCD-0784-466C-8668-797AE5E43CAE}" srcOrd="1" destOrd="0" presId="urn:microsoft.com/office/officeart/2005/8/layout/hierarchy1"/>
    <dgm:cxn modelId="{3715623E-2B7D-4E1A-A247-BAB954533E4F}" type="presParOf" srcId="{6493BB4A-5DD6-4F88-AB86-F90664389C9B}" destId="{DFAAED68-03D4-4ABB-88F2-38AADAC501E0}" srcOrd="1" destOrd="0" presId="urn:microsoft.com/office/officeart/2005/8/layout/hierarchy1"/>
    <dgm:cxn modelId="{D5252FCA-9F09-42AD-A92F-1FA19C88F487}" type="presParOf" srcId="{55C94DE4-A8F5-472B-9DBE-091276A53720}" destId="{911934D8-E262-4B19-A1B8-1885DB48860A}" srcOrd="6" destOrd="0" presId="urn:microsoft.com/office/officeart/2005/8/layout/hierarchy1"/>
    <dgm:cxn modelId="{F000870C-81D7-4E0E-B9CD-FFB19CC43B24}" type="presParOf" srcId="{55C94DE4-A8F5-472B-9DBE-091276A53720}" destId="{7B54C55C-CE98-4217-9A77-2A0DBA881066}" srcOrd="7" destOrd="0" presId="urn:microsoft.com/office/officeart/2005/8/layout/hierarchy1"/>
    <dgm:cxn modelId="{64C6245A-6D34-4AF7-ACB0-731A9AE62E9C}" type="presParOf" srcId="{7B54C55C-CE98-4217-9A77-2A0DBA881066}" destId="{470B5535-35AC-47F8-A795-147163C9375D}" srcOrd="0" destOrd="0" presId="urn:microsoft.com/office/officeart/2005/8/layout/hierarchy1"/>
    <dgm:cxn modelId="{7E751EC7-2CA7-4517-AE6A-7FAA1397AB1E}" type="presParOf" srcId="{470B5535-35AC-47F8-A795-147163C9375D}" destId="{58558326-2F19-4101-9EC7-4E0E95A97EE7}" srcOrd="0" destOrd="0" presId="urn:microsoft.com/office/officeart/2005/8/layout/hierarchy1"/>
    <dgm:cxn modelId="{6F49A227-972A-4230-AA52-F3C934DE313F}" type="presParOf" srcId="{470B5535-35AC-47F8-A795-147163C9375D}" destId="{D0C1FD7D-759F-44FA-BBC0-E469BE9A4250}" srcOrd="1" destOrd="0" presId="urn:microsoft.com/office/officeart/2005/8/layout/hierarchy1"/>
    <dgm:cxn modelId="{EEC695C0-7024-4A33-AD9B-E117235C33E0}" type="presParOf" srcId="{7B54C55C-CE98-4217-9A77-2A0DBA881066}" destId="{7B54BA7B-1E68-4626-A599-08FA31530A9A}" srcOrd="1" destOrd="0" presId="urn:microsoft.com/office/officeart/2005/8/layout/hierarchy1"/>
  </dgm:cxnLst>
  <dgm:bg>
    <a:blipFill dpi="0" rotWithShape="1">
      <a:blip xmlns:r="http://schemas.openxmlformats.org/officeDocument/2006/relationships" r:embed="rId2"/>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pPr defTabSz="1066800">
            <a:lnSpc>
              <a:spcPct val="90000"/>
            </a:lnSpc>
            <a:spcBef>
              <a:spcPct val="0"/>
            </a:spcBef>
            <a:spcAft>
              <a:spcPct val="35000"/>
            </a:spcAft>
          </a:pPr>
          <a:endParaRPr lang="tr-TR" sz="2400" b="1" dirty="0" smtClean="0"/>
        </a:p>
        <a:p>
          <a:pPr defTabSz="1066800">
            <a:lnSpc>
              <a:spcPct val="90000"/>
            </a:lnSpc>
            <a:spcBef>
              <a:spcPct val="0"/>
            </a:spcBef>
            <a:spcAft>
              <a:spcPct val="35000"/>
            </a:spcAft>
          </a:pPr>
          <a:endParaRPr lang="tr-TR" sz="2400" b="1" dirty="0" smtClean="0"/>
        </a:p>
        <a:p>
          <a:pPr marL="0" marR="0" indent="0" defTabSz="914400" eaLnBrk="1" fontAlgn="auto" latinLnBrk="0" hangingPunct="1">
            <a:lnSpc>
              <a:spcPct val="100000"/>
            </a:lnSpc>
            <a:spcBef>
              <a:spcPts val="0"/>
            </a:spcBef>
            <a:spcAft>
              <a:spcPts val="0"/>
            </a:spcAft>
            <a:buClrTx/>
            <a:buSzTx/>
            <a:buFontTx/>
            <a:buNone/>
            <a:tabLst/>
            <a:defRPr/>
          </a:pPr>
          <a:endParaRPr lang="tr-TR" sz="1400" b="1" dirty="0" smtClean="0">
            <a:solidFill>
              <a:srgbClr val="FFFF00"/>
            </a:solidFill>
          </a:endParaRPr>
        </a:p>
        <a:p>
          <a:pPr marL="0" marR="0" indent="0" defTabSz="914400" eaLnBrk="1" fontAlgn="auto" latinLnBrk="0" hangingPunct="1">
            <a:lnSpc>
              <a:spcPct val="100000"/>
            </a:lnSpc>
            <a:spcBef>
              <a:spcPts val="0"/>
            </a:spcBef>
            <a:spcAft>
              <a:spcPts val="0"/>
            </a:spcAft>
            <a:buClrTx/>
            <a:buSzTx/>
            <a:buFontTx/>
            <a:buNone/>
            <a:tabLst/>
            <a:defRPr/>
          </a:pPr>
          <a:r>
            <a:rPr lang="tr-TR" sz="1400" b="1" dirty="0" smtClean="0">
              <a:solidFill>
                <a:srgbClr val="FFFF00"/>
              </a:solidFill>
            </a:rPr>
            <a:t>II.ABDÜLHAMİT (1876-1909) </a:t>
          </a:r>
        </a:p>
        <a:p>
          <a:pPr defTabSz="1066800">
            <a:lnSpc>
              <a:spcPct val="90000"/>
            </a:lnSpc>
            <a:spcBef>
              <a:spcPct val="0"/>
            </a:spcBef>
            <a:spcAft>
              <a:spcPct val="35000"/>
            </a:spcAft>
          </a:pPr>
          <a:endParaRPr lang="tr-TR" sz="2400" b="1" dirty="0" smtClean="0"/>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A3E4986D-05C7-4BC3-AA32-EA9A27740443}">
      <dgm:prSet phldrT="[Metin]" custT="1"/>
      <dgm:spPr>
        <a:solidFill>
          <a:schemeClr val="accent5">
            <a:lumMod val="20000"/>
            <a:lumOff val="80000"/>
            <a:alpha val="90000"/>
          </a:schemeClr>
        </a:solidFill>
      </dgm:spPr>
      <dgm:t>
        <a:bodyPr/>
        <a:lstStyle/>
        <a:p>
          <a:pPr>
            <a:lnSpc>
              <a:spcPct val="150000"/>
            </a:lnSpc>
            <a:spcAft>
              <a:spcPts val="0"/>
            </a:spcAft>
          </a:pPr>
          <a:r>
            <a:rPr lang="tr-TR" sz="1600" b="1" dirty="0" smtClean="0"/>
            <a:t>I.Meşrutiyet ( 1876) </a:t>
          </a:r>
        </a:p>
        <a:p>
          <a:pPr>
            <a:lnSpc>
              <a:spcPct val="150000"/>
            </a:lnSpc>
            <a:spcAft>
              <a:spcPts val="0"/>
            </a:spcAft>
          </a:pPr>
          <a:r>
            <a:rPr lang="tr-TR" sz="1600" dirty="0" smtClean="0">
              <a:cs typeface="Times New Roman" pitchFamily="18" charset="0"/>
            </a:rPr>
            <a:t>I.Meşrutiyet’in ilanı ile ilk anayasa olan Kanun-ı Esasi’de kabul edildi. Kanun-ı Esasiye göre genel meclis Ayan ve </a:t>
          </a:r>
          <a:r>
            <a:rPr lang="tr-TR" sz="1600" dirty="0" err="1" smtClean="0">
              <a:cs typeface="Times New Roman" pitchFamily="18" charset="0"/>
            </a:rPr>
            <a:t>Mebusan</a:t>
          </a:r>
          <a:r>
            <a:rPr lang="tr-TR" sz="1600" dirty="0" smtClean="0">
              <a:cs typeface="Times New Roman" pitchFamily="18" charset="0"/>
            </a:rPr>
            <a:t> meclislerinden </a:t>
          </a:r>
          <a:r>
            <a:rPr lang="tr-TR" sz="1600" b="1" dirty="0" smtClean="0">
              <a:solidFill>
                <a:srgbClr val="FF0000"/>
              </a:solidFill>
              <a:cs typeface="Times New Roman" pitchFamily="18" charset="0"/>
            </a:rPr>
            <a:t>oluşuyordu.20 Mart 1877’de Genel Meclis açıldı. </a:t>
          </a:r>
        </a:p>
        <a:p>
          <a:pPr>
            <a:lnSpc>
              <a:spcPct val="150000"/>
            </a:lnSpc>
            <a:spcAft>
              <a:spcPts val="0"/>
            </a:spcAft>
          </a:pPr>
          <a:r>
            <a:rPr lang="tr-TR" sz="1600" b="1" dirty="0" smtClean="0"/>
            <a:t>1877-78 Osmanlı-Rus Savaşı (93 Harbi)</a:t>
          </a:r>
        </a:p>
        <a:p>
          <a:pPr>
            <a:lnSpc>
              <a:spcPct val="150000"/>
            </a:lnSpc>
            <a:spcAft>
              <a:spcPts val="0"/>
            </a:spcAft>
          </a:pPr>
          <a:r>
            <a:rPr lang="tr-TR" sz="1600" dirty="0" smtClean="0">
              <a:cs typeface="Times New Roman" pitchFamily="18" charset="0"/>
            </a:rPr>
            <a:t>Osmanlı Devleti’nin İstanbul ve akabinde Londra kararlarını kabul etmemesi üzerine,Avrupa devletlerinden gerekli izni de alan Rusya Osmanlı Devleti’ne savaş açtı.</a:t>
          </a:r>
          <a:endParaRPr lang="tr-TR" sz="1600" b="1" dirty="0" smtClean="0"/>
        </a:p>
        <a:p>
          <a:pPr>
            <a:lnSpc>
              <a:spcPct val="150000"/>
            </a:lnSpc>
            <a:spcAft>
              <a:spcPts val="0"/>
            </a:spcAft>
          </a:pPr>
          <a:r>
            <a:rPr lang="tr-TR" sz="1600" b="1" dirty="0" err="1" smtClean="0"/>
            <a:t>Ayestefanos</a:t>
          </a:r>
          <a:r>
            <a:rPr lang="tr-TR" sz="1600" b="1" dirty="0" smtClean="0"/>
            <a:t> (Yeşilköy)Antlaşması- </a:t>
          </a:r>
          <a:r>
            <a:rPr lang="tr-TR" sz="1600" b="1" i="1" dirty="0" smtClean="0"/>
            <a:t>Bu antlaşma ile Büyük Bulgar krallığı kuruluyor ve Rusya Ege denizine çıkma fırsatı buluyordu.(1878) </a:t>
          </a:r>
          <a:r>
            <a:rPr lang="tr-TR" sz="1600" i="1" dirty="0" smtClean="0"/>
            <a:t>Bu antlaşmayı İngiltere ve Almanya kabul etmedi. Bu sebeple Berlin Antlaşması imzalandı.</a:t>
          </a:r>
          <a:endParaRPr lang="tr-TR" sz="1600" b="1" dirty="0" smtClean="0"/>
        </a:p>
      </dgm:t>
    </dgm:pt>
    <dgm:pt modelId="{3B0B9E18-D4A2-4617-AD35-3D95F2E95C0D}" type="parTrans" cxnId="{37ABD8D1-F1FF-420D-AEB6-17464F3AC348}">
      <dgm:prSet/>
      <dgm:spPr/>
      <dgm:t>
        <a:bodyPr/>
        <a:lstStyle/>
        <a:p>
          <a:endParaRPr lang="tr-TR"/>
        </a:p>
      </dgm:t>
    </dgm:pt>
    <dgm:pt modelId="{6A3FD8AD-8593-44E0-8FEA-22A53C8B4444}" type="sibTrans" cxnId="{37ABD8D1-F1FF-420D-AEB6-17464F3AC348}">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F71EB971-7C98-42F9-81DC-F1A3BDF83F4A}" type="pres">
      <dgm:prSet presAssocID="{3B0B9E18-D4A2-4617-AD35-3D95F2E95C0D}" presName="Name10" presStyleLbl="parChTrans1D2" presStyleIdx="0" presStyleCnt="1"/>
      <dgm:spPr/>
      <dgm:t>
        <a:bodyPr/>
        <a:lstStyle/>
        <a:p>
          <a:endParaRPr lang="tr-TR"/>
        </a:p>
      </dgm:t>
    </dgm:pt>
    <dgm:pt modelId="{F0F112A5-D41D-4A6D-9403-48C5E9FA6AA8}" type="pres">
      <dgm:prSet presAssocID="{A3E4986D-05C7-4BC3-AA32-EA9A27740443}" presName="hierRoot2" presStyleCnt="0"/>
      <dgm:spPr/>
    </dgm:pt>
    <dgm:pt modelId="{8DDF0F89-44FB-4A04-8DB5-1E3ECFA6DD31}" type="pres">
      <dgm:prSet presAssocID="{A3E4986D-05C7-4BC3-AA32-EA9A27740443}" presName="composite2" presStyleCnt="0"/>
      <dgm:spPr/>
    </dgm:pt>
    <dgm:pt modelId="{35639E85-8A4C-4DDE-A2B5-34A49F90DEC9}" type="pres">
      <dgm:prSet presAssocID="{A3E4986D-05C7-4BC3-AA32-EA9A27740443}" presName="background2" presStyleLbl="node2" presStyleIdx="0" presStyleCnt="1"/>
      <dgm:spPr>
        <a:solidFill>
          <a:srgbClr val="92D050"/>
        </a:solidFill>
      </dgm:spPr>
      <dgm:t>
        <a:bodyPr/>
        <a:lstStyle/>
        <a:p>
          <a:endParaRPr lang="tr-TR"/>
        </a:p>
      </dgm:t>
    </dgm:pt>
    <dgm:pt modelId="{51D1BE4A-70E9-46C4-92FC-C8E451681375}" type="pres">
      <dgm:prSet presAssocID="{A3E4986D-05C7-4BC3-AA32-EA9A27740443}" presName="text2" presStyleLbl="fgAcc2" presStyleIdx="0" presStyleCnt="1" custScaleX="336668" custScaleY="285166" custLinFactNeighborX="-99" custLinFactNeighborY="-1949">
        <dgm:presLayoutVars>
          <dgm:chPref val="3"/>
        </dgm:presLayoutVars>
      </dgm:prSet>
      <dgm:spPr/>
      <dgm:t>
        <a:bodyPr/>
        <a:lstStyle/>
        <a:p>
          <a:endParaRPr lang="tr-TR"/>
        </a:p>
      </dgm:t>
    </dgm:pt>
    <dgm:pt modelId="{D608338E-9888-4535-ADEC-3D5042DFCE66}" type="pres">
      <dgm:prSet presAssocID="{A3E4986D-05C7-4BC3-AA32-EA9A27740443}" presName="hierChild3" presStyleCnt="0"/>
      <dgm:spPr/>
    </dgm:pt>
  </dgm:ptLst>
  <dgm:cxnLst>
    <dgm:cxn modelId="{8F32CB11-A637-4EF3-AC2B-CA58A0867B9D}" type="presOf" srcId="{8A3C91BE-7600-4C2C-931B-B1DDAC04D9A3}" destId="{F53084A5-5ADA-46C4-BE64-0C8D29F94224}" srcOrd="0" destOrd="0" presId="urn:microsoft.com/office/officeart/2005/8/layout/hierarchy1"/>
    <dgm:cxn modelId="{B3C40E5E-4CE8-41FB-86F4-BC695CBF457D}" srcId="{DECF40DD-96F8-4D71-9354-A7D9A4E65BF8}" destId="{8A3C91BE-7600-4C2C-931B-B1DDAC04D9A3}" srcOrd="0" destOrd="0" parTransId="{8C903E67-8779-4BE4-ADA9-04763A52D1F2}" sibTransId="{07A67A63-C4A4-4ED9-96F1-CAE0889F6250}"/>
    <dgm:cxn modelId="{37ABD8D1-F1FF-420D-AEB6-17464F3AC348}" srcId="{8A3C91BE-7600-4C2C-931B-B1DDAC04D9A3}" destId="{A3E4986D-05C7-4BC3-AA32-EA9A27740443}" srcOrd="0" destOrd="0" parTransId="{3B0B9E18-D4A2-4617-AD35-3D95F2E95C0D}" sibTransId="{6A3FD8AD-8593-44E0-8FEA-22A53C8B4444}"/>
    <dgm:cxn modelId="{C2EE1B78-C0F3-40A4-95FF-2D23A05CC430}" type="presOf" srcId="{A3E4986D-05C7-4BC3-AA32-EA9A27740443}" destId="{51D1BE4A-70E9-46C4-92FC-C8E451681375}" srcOrd="0" destOrd="0" presId="urn:microsoft.com/office/officeart/2005/8/layout/hierarchy1"/>
    <dgm:cxn modelId="{2D280190-AA8A-4818-BA86-7D8EE2CD8418}" type="presOf" srcId="{3B0B9E18-D4A2-4617-AD35-3D95F2E95C0D}" destId="{F71EB971-7C98-42F9-81DC-F1A3BDF83F4A}" srcOrd="0" destOrd="0" presId="urn:microsoft.com/office/officeart/2005/8/layout/hierarchy1"/>
    <dgm:cxn modelId="{DC066FE5-A11F-4B86-AFFA-E83120D0E178}" type="presOf" srcId="{DECF40DD-96F8-4D71-9354-A7D9A4E65BF8}" destId="{ED5E3CE6-8760-43AA-9CE7-BC1C92720B1E}" srcOrd="0" destOrd="0" presId="urn:microsoft.com/office/officeart/2005/8/layout/hierarchy1"/>
    <dgm:cxn modelId="{0F9B728E-CA3F-4604-8FC7-35FC0C0ECB30}" type="presParOf" srcId="{ED5E3CE6-8760-43AA-9CE7-BC1C92720B1E}" destId="{C9C91B2B-361E-411F-BBAF-C58D528C8FB8}" srcOrd="0" destOrd="0" presId="urn:microsoft.com/office/officeart/2005/8/layout/hierarchy1"/>
    <dgm:cxn modelId="{7F5E9085-DDD1-434C-8048-05BF04BA59F6}" type="presParOf" srcId="{C9C91B2B-361E-411F-BBAF-C58D528C8FB8}" destId="{E6E6E148-68D8-42C6-8B8A-14A73D843004}" srcOrd="0" destOrd="0" presId="urn:microsoft.com/office/officeart/2005/8/layout/hierarchy1"/>
    <dgm:cxn modelId="{564693F5-E654-4216-B045-7A4868DFEED4}" type="presParOf" srcId="{E6E6E148-68D8-42C6-8B8A-14A73D843004}" destId="{752368D0-E17D-4FD2-9DAB-3512008CD1F2}" srcOrd="0" destOrd="0" presId="urn:microsoft.com/office/officeart/2005/8/layout/hierarchy1"/>
    <dgm:cxn modelId="{3F51C286-552E-4748-82DF-0ED70B426C36}" type="presParOf" srcId="{E6E6E148-68D8-42C6-8B8A-14A73D843004}" destId="{F53084A5-5ADA-46C4-BE64-0C8D29F94224}" srcOrd="1" destOrd="0" presId="urn:microsoft.com/office/officeart/2005/8/layout/hierarchy1"/>
    <dgm:cxn modelId="{8B042FFF-6C72-49B2-AEA9-BA3DA1127E62}" type="presParOf" srcId="{C9C91B2B-361E-411F-BBAF-C58D528C8FB8}" destId="{0901F351-4B3B-47CD-83E5-085CF17EAC39}" srcOrd="1" destOrd="0" presId="urn:microsoft.com/office/officeart/2005/8/layout/hierarchy1"/>
    <dgm:cxn modelId="{497E7310-1F94-420A-B57E-99039566574E}" type="presParOf" srcId="{0901F351-4B3B-47CD-83E5-085CF17EAC39}" destId="{F71EB971-7C98-42F9-81DC-F1A3BDF83F4A}" srcOrd="0" destOrd="0" presId="urn:microsoft.com/office/officeart/2005/8/layout/hierarchy1"/>
    <dgm:cxn modelId="{A9AE7C08-BAA7-4990-9B1D-AC02BA6A8FC3}" type="presParOf" srcId="{0901F351-4B3B-47CD-83E5-085CF17EAC39}" destId="{F0F112A5-D41D-4A6D-9403-48C5E9FA6AA8}" srcOrd="1" destOrd="0" presId="urn:microsoft.com/office/officeart/2005/8/layout/hierarchy1"/>
    <dgm:cxn modelId="{016FD00B-4EF4-42A3-A2D4-6BDF1BA032FC}" type="presParOf" srcId="{F0F112A5-D41D-4A6D-9403-48C5E9FA6AA8}" destId="{8DDF0F89-44FB-4A04-8DB5-1E3ECFA6DD31}" srcOrd="0" destOrd="0" presId="urn:microsoft.com/office/officeart/2005/8/layout/hierarchy1"/>
    <dgm:cxn modelId="{C2270164-7B19-40D0-8BC8-A4D77C76B29B}" type="presParOf" srcId="{8DDF0F89-44FB-4A04-8DB5-1E3ECFA6DD31}" destId="{35639E85-8A4C-4DDE-A2B5-34A49F90DEC9}" srcOrd="0" destOrd="0" presId="urn:microsoft.com/office/officeart/2005/8/layout/hierarchy1"/>
    <dgm:cxn modelId="{295D1F3C-38DE-43DD-9262-81AC6E2413FE}" type="presParOf" srcId="{8DDF0F89-44FB-4A04-8DB5-1E3ECFA6DD31}" destId="{51D1BE4A-70E9-46C4-92FC-C8E451681375}" srcOrd="1" destOrd="0" presId="urn:microsoft.com/office/officeart/2005/8/layout/hierarchy1"/>
    <dgm:cxn modelId="{A60AB670-5225-42BF-B9C6-34B4C3E15818}" type="presParOf" srcId="{F0F112A5-D41D-4A6D-9403-48C5E9FA6AA8}" destId="{D608338E-9888-4535-ADEC-3D5042DFCE66}"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pPr defTabSz="1066800">
            <a:lnSpc>
              <a:spcPct val="90000"/>
            </a:lnSpc>
            <a:spcBef>
              <a:spcPct val="0"/>
            </a:spcBef>
            <a:spcAft>
              <a:spcPct val="35000"/>
            </a:spcAft>
          </a:pPr>
          <a:endParaRPr lang="tr-TR" sz="2400" b="1" dirty="0" smtClean="0"/>
        </a:p>
        <a:p>
          <a:pPr defTabSz="1066800">
            <a:lnSpc>
              <a:spcPct val="90000"/>
            </a:lnSpc>
            <a:spcBef>
              <a:spcPct val="0"/>
            </a:spcBef>
            <a:spcAft>
              <a:spcPct val="35000"/>
            </a:spcAft>
          </a:pPr>
          <a:endParaRPr lang="tr-TR" sz="2400" b="1" dirty="0" smtClean="0"/>
        </a:p>
        <a:p>
          <a:pPr marL="0" marR="0" indent="0" defTabSz="914400" eaLnBrk="1" fontAlgn="auto" latinLnBrk="0" hangingPunct="1">
            <a:lnSpc>
              <a:spcPct val="100000"/>
            </a:lnSpc>
            <a:spcBef>
              <a:spcPts val="0"/>
            </a:spcBef>
            <a:spcAft>
              <a:spcPts val="0"/>
            </a:spcAft>
            <a:buClrTx/>
            <a:buSzTx/>
            <a:buFontTx/>
            <a:buNone/>
            <a:tabLst/>
            <a:defRPr/>
          </a:pPr>
          <a:endParaRPr lang="tr-TR" sz="1400" b="1" dirty="0" smtClean="0">
            <a:solidFill>
              <a:srgbClr val="FFFF00"/>
            </a:solidFill>
          </a:endParaRPr>
        </a:p>
        <a:p>
          <a:pPr marL="0" marR="0" indent="0" defTabSz="914400" eaLnBrk="1" fontAlgn="auto" latinLnBrk="0" hangingPunct="1">
            <a:lnSpc>
              <a:spcPct val="100000"/>
            </a:lnSpc>
            <a:spcBef>
              <a:spcPts val="0"/>
            </a:spcBef>
            <a:spcAft>
              <a:spcPts val="0"/>
            </a:spcAft>
            <a:buClrTx/>
            <a:buSzTx/>
            <a:buFontTx/>
            <a:buNone/>
            <a:tabLst/>
            <a:defRPr/>
          </a:pPr>
          <a:r>
            <a:rPr lang="tr-TR" sz="1400" b="1" dirty="0" smtClean="0">
              <a:solidFill>
                <a:srgbClr val="FFFF00"/>
              </a:solidFill>
            </a:rPr>
            <a:t>II.ABDÜLHAMİT (1876-1909) </a:t>
          </a:r>
        </a:p>
        <a:p>
          <a:pPr defTabSz="1066800">
            <a:lnSpc>
              <a:spcPct val="90000"/>
            </a:lnSpc>
            <a:spcBef>
              <a:spcPct val="0"/>
            </a:spcBef>
            <a:spcAft>
              <a:spcPct val="35000"/>
            </a:spcAft>
          </a:pPr>
          <a:endParaRPr lang="tr-TR" sz="2400" b="1" dirty="0" smtClean="0"/>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127A22B7-066A-4011-9030-F9BBA53E68EB}">
      <dgm:prSet phldrT="[Metin]" custT="1"/>
      <dgm:spPr>
        <a:solidFill>
          <a:schemeClr val="accent5">
            <a:lumMod val="20000"/>
            <a:lumOff val="80000"/>
            <a:alpha val="90000"/>
          </a:schemeClr>
        </a:solidFill>
      </dgm:spPr>
      <dgm:t>
        <a:bodyPr/>
        <a:lstStyle/>
        <a:p>
          <a:pPr>
            <a:lnSpc>
              <a:spcPct val="150000"/>
            </a:lnSpc>
            <a:spcAft>
              <a:spcPts val="0"/>
            </a:spcAft>
          </a:pPr>
          <a:r>
            <a:rPr lang="tr-TR" sz="2000" b="1" dirty="0" smtClean="0"/>
            <a:t>Berlin Antlaşması (1878) - </a:t>
          </a:r>
          <a:r>
            <a:rPr lang="tr-TR" sz="2000" i="1" dirty="0" smtClean="0"/>
            <a:t>Bu antlaşmaya göre; </a:t>
          </a:r>
          <a:r>
            <a:rPr lang="tr-TR" sz="2000" b="1" i="1" dirty="0" smtClean="0">
              <a:solidFill>
                <a:srgbClr val="FFFF00"/>
              </a:solidFill>
            </a:rPr>
            <a:t>Sırbistan, Karadağ, Romanya bağımsız oldu. </a:t>
          </a:r>
          <a:r>
            <a:rPr lang="tr-TR" sz="2000" i="1" dirty="0" smtClean="0"/>
            <a:t>Bulgaristan üç bölgeye ayrıldı. Osmanlı Devleti egemenliğinde muhtar Bulgar prensliği, Osmanlı yönetiminde Doğu Rumeli, ıslahat yapmak şartıyla Osmanlı yönetiminde Makedonya. Bu antlaşma Osmanlı Devleti’nin dağılmasını hızlandırmıştır. </a:t>
          </a:r>
          <a:r>
            <a:rPr lang="tr-TR" sz="2000" b="1" i="1" dirty="0" smtClean="0">
              <a:solidFill>
                <a:srgbClr val="FFFF00"/>
              </a:solidFill>
            </a:rPr>
            <a:t>İngiltere, bu antlaşmadan sonra Kıbrıs adasına yerleşmiştir</a:t>
          </a:r>
          <a:r>
            <a:rPr lang="tr-TR" sz="2000" i="1" dirty="0" smtClean="0">
              <a:solidFill>
                <a:srgbClr val="FFFF00"/>
              </a:solidFill>
            </a:rPr>
            <a:t>. </a:t>
          </a:r>
          <a:r>
            <a:rPr lang="tr-TR" sz="2000" b="1" i="1" dirty="0" smtClean="0"/>
            <a:t>İngiltere </a:t>
          </a:r>
          <a:r>
            <a:rPr lang="tr-TR" sz="2000" b="1" i="1" dirty="0" smtClean="0"/>
            <a:t>politikasını değiştirmiş, onun yerini Almanya almıştır.  </a:t>
          </a:r>
          <a:endParaRPr lang="tr-TR" sz="2000" b="1" dirty="0" smtClean="0"/>
        </a:p>
      </dgm:t>
    </dgm:pt>
    <dgm:pt modelId="{C6F2EB5F-8782-402E-AA0B-227A1407D683}" type="parTrans" cxnId="{316895FA-AC66-4BD3-81E3-7C02FFC0BF1C}">
      <dgm:prSet/>
      <dgm:spPr/>
      <dgm:t>
        <a:bodyPr/>
        <a:lstStyle/>
        <a:p>
          <a:endParaRPr lang="tr-TR"/>
        </a:p>
      </dgm:t>
    </dgm:pt>
    <dgm:pt modelId="{6D479FDA-2C10-4C88-B29B-8E10CE1080E9}" type="sibTrans" cxnId="{316895FA-AC66-4BD3-81E3-7C02FFC0BF1C}">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5FDAECF7-553D-425E-AEBD-6ED93A7CB02C}" type="pres">
      <dgm:prSet presAssocID="{C6F2EB5F-8782-402E-AA0B-227A1407D683}" presName="Name10" presStyleLbl="parChTrans1D2" presStyleIdx="0" presStyleCnt="1"/>
      <dgm:spPr/>
      <dgm:t>
        <a:bodyPr/>
        <a:lstStyle/>
        <a:p>
          <a:endParaRPr lang="tr-TR"/>
        </a:p>
      </dgm:t>
    </dgm:pt>
    <dgm:pt modelId="{9CD0A48D-7FAA-4D35-BA7E-6DE4225A8E2B}" type="pres">
      <dgm:prSet presAssocID="{127A22B7-066A-4011-9030-F9BBA53E68EB}" presName="hierRoot2" presStyleCnt="0"/>
      <dgm:spPr/>
    </dgm:pt>
    <dgm:pt modelId="{AC13EE86-728E-4475-9C1D-9A96C108126E}" type="pres">
      <dgm:prSet presAssocID="{127A22B7-066A-4011-9030-F9BBA53E68EB}" presName="composite2" presStyleCnt="0"/>
      <dgm:spPr/>
    </dgm:pt>
    <dgm:pt modelId="{929824DB-36B5-4373-8AB6-DA28EAEC4D92}" type="pres">
      <dgm:prSet presAssocID="{127A22B7-066A-4011-9030-F9BBA53E68EB}" presName="background2" presStyleLbl="node2" presStyleIdx="0" presStyleCnt="1"/>
      <dgm:spPr>
        <a:solidFill>
          <a:srgbClr val="92D050"/>
        </a:solidFill>
        <a:ln>
          <a:solidFill>
            <a:schemeClr val="accent5">
              <a:lumMod val="20000"/>
              <a:lumOff val="80000"/>
            </a:schemeClr>
          </a:solidFill>
        </a:ln>
      </dgm:spPr>
      <dgm:t>
        <a:bodyPr/>
        <a:lstStyle/>
        <a:p>
          <a:endParaRPr lang="tr-TR"/>
        </a:p>
      </dgm:t>
    </dgm:pt>
    <dgm:pt modelId="{6FAD6B77-EC9B-41CD-87F1-C0FDEFE92F81}" type="pres">
      <dgm:prSet presAssocID="{127A22B7-066A-4011-9030-F9BBA53E68EB}" presName="text2" presStyleLbl="fgAcc2" presStyleIdx="0" presStyleCnt="1" custScaleX="283916" custScaleY="238476">
        <dgm:presLayoutVars>
          <dgm:chPref val="3"/>
        </dgm:presLayoutVars>
      </dgm:prSet>
      <dgm:spPr/>
      <dgm:t>
        <a:bodyPr/>
        <a:lstStyle/>
        <a:p>
          <a:endParaRPr lang="tr-TR"/>
        </a:p>
      </dgm:t>
    </dgm:pt>
    <dgm:pt modelId="{95979419-B584-4209-8E2D-51A4602EBF0E}" type="pres">
      <dgm:prSet presAssocID="{127A22B7-066A-4011-9030-F9BBA53E68EB}" presName="hierChild3" presStyleCnt="0"/>
      <dgm:spPr/>
    </dgm:pt>
  </dgm:ptLst>
  <dgm:cxnLst>
    <dgm:cxn modelId="{A7C66BA4-3E8F-4405-8597-916036993FA8}" type="presOf" srcId="{8A3C91BE-7600-4C2C-931B-B1DDAC04D9A3}" destId="{F53084A5-5ADA-46C4-BE64-0C8D29F94224}" srcOrd="0" destOrd="0" presId="urn:microsoft.com/office/officeart/2005/8/layout/hierarchy1"/>
    <dgm:cxn modelId="{149D53B6-11CB-4B66-A308-8FB9A9384AF5}" type="presOf" srcId="{C6F2EB5F-8782-402E-AA0B-227A1407D683}" destId="{5FDAECF7-553D-425E-AEBD-6ED93A7CB02C}" srcOrd="0" destOrd="0" presId="urn:microsoft.com/office/officeart/2005/8/layout/hierarchy1"/>
    <dgm:cxn modelId="{F11B6058-1982-4E76-94E1-DB04E54D5139}" type="presOf" srcId="{DECF40DD-96F8-4D71-9354-A7D9A4E65BF8}" destId="{ED5E3CE6-8760-43AA-9CE7-BC1C92720B1E}" srcOrd="0" destOrd="0" presId="urn:microsoft.com/office/officeart/2005/8/layout/hierarchy1"/>
    <dgm:cxn modelId="{01563C63-D8F8-488E-9EE1-39D6CFAE5B40}" type="presOf" srcId="{127A22B7-066A-4011-9030-F9BBA53E68EB}" destId="{6FAD6B77-EC9B-41CD-87F1-C0FDEFE92F81}" srcOrd="0" destOrd="0" presId="urn:microsoft.com/office/officeart/2005/8/layout/hierarchy1"/>
    <dgm:cxn modelId="{316895FA-AC66-4BD3-81E3-7C02FFC0BF1C}" srcId="{8A3C91BE-7600-4C2C-931B-B1DDAC04D9A3}" destId="{127A22B7-066A-4011-9030-F9BBA53E68EB}" srcOrd="0" destOrd="0" parTransId="{C6F2EB5F-8782-402E-AA0B-227A1407D683}" sibTransId="{6D479FDA-2C10-4C88-B29B-8E10CE1080E9}"/>
    <dgm:cxn modelId="{B3C40E5E-4CE8-41FB-86F4-BC695CBF457D}" srcId="{DECF40DD-96F8-4D71-9354-A7D9A4E65BF8}" destId="{8A3C91BE-7600-4C2C-931B-B1DDAC04D9A3}" srcOrd="0" destOrd="0" parTransId="{8C903E67-8779-4BE4-ADA9-04763A52D1F2}" sibTransId="{07A67A63-C4A4-4ED9-96F1-CAE0889F6250}"/>
    <dgm:cxn modelId="{C0C9B24A-76DE-4D95-8900-0C726D9831A0}" type="presParOf" srcId="{ED5E3CE6-8760-43AA-9CE7-BC1C92720B1E}" destId="{C9C91B2B-361E-411F-BBAF-C58D528C8FB8}" srcOrd="0" destOrd="0" presId="urn:microsoft.com/office/officeart/2005/8/layout/hierarchy1"/>
    <dgm:cxn modelId="{6A78E03C-B3F2-4610-882E-39D9552E901C}" type="presParOf" srcId="{C9C91B2B-361E-411F-BBAF-C58D528C8FB8}" destId="{E6E6E148-68D8-42C6-8B8A-14A73D843004}" srcOrd="0" destOrd="0" presId="urn:microsoft.com/office/officeart/2005/8/layout/hierarchy1"/>
    <dgm:cxn modelId="{914D140C-4247-47AF-BC0C-737E96DFF994}" type="presParOf" srcId="{E6E6E148-68D8-42C6-8B8A-14A73D843004}" destId="{752368D0-E17D-4FD2-9DAB-3512008CD1F2}" srcOrd="0" destOrd="0" presId="urn:microsoft.com/office/officeart/2005/8/layout/hierarchy1"/>
    <dgm:cxn modelId="{CF7EE0C2-725B-4088-B1F4-A4A470F1EAA4}" type="presParOf" srcId="{E6E6E148-68D8-42C6-8B8A-14A73D843004}" destId="{F53084A5-5ADA-46C4-BE64-0C8D29F94224}" srcOrd="1" destOrd="0" presId="urn:microsoft.com/office/officeart/2005/8/layout/hierarchy1"/>
    <dgm:cxn modelId="{A2F541BF-4971-47D6-A708-D2D30FD74336}" type="presParOf" srcId="{C9C91B2B-361E-411F-BBAF-C58D528C8FB8}" destId="{0901F351-4B3B-47CD-83E5-085CF17EAC39}" srcOrd="1" destOrd="0" presId="urn:microsoft.com/office/officeart/2005/8/layout/hierarchy1"/>
    <dgm:cxn modelId="{1FEB4335-248C-407E-A352-8F0F7CA2551F}" type="presParOf" srcId="{0901F351-4B3B-47CD-83E5-085CF17EAC39}" destId="{5FDAECF7-553D-425E-AEBD-6ED93A7CB02C}" srcOrd="0" destOrd="0" presId="urn:microsoft.com/office/officeart/2005/8/layout/hierarchy1"/>
    <dgm:cxn modelId="{7C9C5F52-5BF5-4A24-8145-7EA05D950A7C}" type="presParOf" srcId="{0901F351-4B3B-47CD-83E5-085CF17EAC39}" destId="{9CD0A48D-7FAA-4D35-BA7E-6DE4225A8E2B}" srcOrd="1" destOrd="0" presId="urn:microsoft.com/office/officeart/2005/8/layout/hierarchy1"/>
    <dgm:cxn modelId="{E1837174-9EFF-4335-9AAF-BEEDB09FC87F}" type="presParOf" srcId="{9CD0A48D-7FAA-4D35-BA7E-6DE4225A8E2B}" destId="{AC13EE86-728E-4475-9C1D-9A96C108126E}" srcOrd="0" destOrd="0" presId="urn:microsoft.com/office/officeart/2005/8/layout/hierarchy1"/>
    <dgm:cxn modelId="{48E10E20-E3CE-4964-B818-944C6E457181}" type="presParOf" srcId="{AC13EE86-728E-4475-9C1D-9A96C108126E}" destId="{929824DB-36B5-4373-8AB6-DA28EAEC4D92}" srcOrd="0" destOrd="0" presId="urn:microsoft.com/office/officeart/2005/8/layout/hierarchy1"/>
    <dgm:cxn modelId="{70EDF052-EBA7-40D9-9C8F-907BD242D920}" type="presParOf" srcId="{AC13EE86-728E-4475-9C1D-9A96C108126E}" destId="{6FAD6B77-EC9B-41CD-87F1-C0FDEFE92F81}" srcOrd="1" destOrd="0" presId="urn:microsoft.com/office/officeart/2005/8/layout/hierarchy1"/>
    <dgm:cxn modelId="{E273D037-CEDC-4086-8CB7-896FE792FFF2}" type="presParOf" srcId="{9CD0A48D-7FAA-4D35-BA7E-6DE4225A8E2B}" destId="{95979419-B584-4209-8E2D-51A4602EBF0E}"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endParaRPr lang="tr-TR" sz="2400" b="1" dirty="0" smtClean="0"/>
        </a:p>
        <a:p>
          <a:endParaRPr lang="tr-TR" sz="2400" b="1" dirty="0" smtClean="0"/>
        </a:p>
        <a:p>
          <a:r>
            <a:rPr lang="tr-TR" sz="1600" b="1" dirty="0" smtClean="0">
              <a:solidFill>
                <a:srgbClr val="FFFF00"/>
              </a:solidFill>
            </a:rPr>
            <a:t>II.ABDÜLHAMİT (1876-1909) </a:t>
          </a:r>
          <a:endParaRPr lang="tr-TR" sz="1600" b="1" dirty="0">
            <a:solidFill>
              <a:srgbClr val="FFFF00"/>
            </a:solidFill>
          </a:endParaRPr>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A3E4986D-05C7-4BC3-AA32-EA9A27740443}">
      <dgm:prSet phldrT="[Metin]" custT="1"/>
      <dgm:spPr>
        <a:solidFill>
          <a:schemeClr val="accent5">
            <a:lumMod val="20000"/>
            <a:lumOff val="80000"/>
            <a:alpha val="90000"/>
          </a:schemeClr>
        </a:solidFill>
      </dgm:spPr>
      <dgm:t>
        <a:bodyPr/>
        <a:lstStyle/>
        <a:p>
          <a:pPr>
            <a:lnSpc>
              <a:spcPct val="150000"/>
            </a:lnSpc>
            <a:spcAft>
              <a:spcPts val="0"/>
            </a:spcAft>
          </a:pPr>
          <a:r>
            <a:rPr lang="tr-TR" sz="1600" b="1" dirty="0" smtClean="0"/>
            <a:t>-Tunus’un elden çıkması (1881) - Mısır’ın elden çıkması (1882)</a:t>
          </a:r>
        </a:p>
        <a:p>
          <a:pPr>
            <a:lnSpc>
              <a:spcPct val="150000"/>
            </a:lnSpc>
            <a:spcAft>
              <a:spcPts val="0"/>
            </a:spcAft>
          </a:pPr>
          <a:r>
            <a:rPr lang="tr-TR" sz="1600" b="1" dirty="0" smtClean="0"/>
            <a:t>- Doğu Rumeli’nin kaybedilmesi (1885) </a:t>
          </a:r>
        </a:p>
        <a:p>
          <a:pPr>
            <a:lnSpc>
              <a:spcPct val="150000"/>
            </a:lnSpc>
            <a:spcAft>
              <a:spcPts val="0"/>
            </a:spcAft>
          </a:pPr>
          <a:r>
            <a:rPr lang="tr-TR" sz="1600" b="1" dirty="0" smtClean="0"/>
            <a:t>-İttihat ve Terakki’nin kuruluşu (1889)  -  1897 Osmanlı-Yunan Savaşı</a:t>
          </a:r>
        </a:p>
        <a:p>
          <a:pPr>
            <a:lnSpc>
              <a:spcPct val="150000"/>
            </a:lnSpc>
            <a:spcAft>
              <a:spcPts val="0"/>
            </a:spcAft>
          </a:pPr>
          <a:r>
            <a:rPr lang="tr-TR" sz="1600" dirty="0" smtClean="0">
              <a:cs typeface="Times New Roman" pitchFamily="18" charset="0"/>
            </a:rPr>
            <a:t>Savaş kısa sürdü. </a:t>
          </a:r>
          <a:r>
            <a:rPr lang="tr-TR" sz="1600" b="1" dirty="0" err="1" smtClean="0">
              <a:cs typeface="Times New Roman" pitchFamily="18" charset="0"/>
            </a:rPr>
            <a:t>Dömeke</a:t>
          </a:r>
          <a:r>
            <a:rPr lang="tr-TR" sz="1600" b="1" dirty="0" smtClean="0">
              <a:cs typeface="Times New Roman" pitchFamily="18" charset="0"/>
            </a:rPr>
            <a:t> Meydan Savaşı’nda </a:t>
          </a:r>
          <a:r>
            <a:rPr lang="tr-TR" sz="1600" dirty="0" smtClean="0">
              <a:cs typeface="Times New Roman" pitchFamily="18" charset="0"/>
            </a:rPr>
            <a:t>Yunanistan yenildi. Fakat olaya </a:t>
          </a:r>
          <a:r>
            <a:rPr lang="tr-TR" sz="1600" b="1" dirty="0" smtClean="0">
              <a:cs typeface="Times New Roman" pitchFamily="18" charset="0"/>
            </a:rPr>
            <a:t>Rusya ve Avrupa devletleri </a:t>
          </a:r>
          <a:r>
            <a:rPr lang="tr-TR" sz="1600" dirty="0" smtClean="0">
              <a:cs typeface="Times New Roman" pitchFamily="18" charset="0"/>
            </a:rPr>
            <a:t>müdahale edince savaş durdu. İstanbul’da bir konferans </a:t>
          </a:r>
          <a:r>
            <a:rPr lang="tr-TR" sz="1600" dirty="0" smtClean="0">
              <a:solidFill>
                <a:schemeClr val="bg1"/>
              </a:solidFill>
              <a:cs typeface="Times New Roman" pitchFamily="18" charset="0"/>
            </a:rPr>
            <a:t>toplandı (1897).</a:t>
          </a:r>
          <a:r>
            <a:rPr lang="tr-TR" sz="1600" dirty="0" smtClean="0">
              <a:cs typeface="Times New Roman" pitchFamily="18" charset="0"/>
            </a:rPr>
            <a:t>Bir antlaşma imzalandı. </a:t>
          </a:r>
          <a:r>
            <a:rPr lang="tr-TR" sz="1600" b="1" dirty="0" smtClean="0">
              <a:solidFill>
                <a:schemeClr val="bg1"/>
              </a:solidFill>
              <a:cs typeface="Times New Roman" pitchFamily="18" charset="0"/>
            </a:rPr>
            <a:t>Buna göre,</a:t>
          </a:r>
          <a:r>
            <a:rPr lang="tr-TR" sz="1600" b="1" dirty="0" smtClean="0">
              <a:solidFill>
                <a:schemeClr val="bg1"/>
              </a:solidFill>
            </a:rPr>
            <a:t> </a:t>
          </a:r>
          <a:r>
            <a:rPr lang="tr-TR" sz="1600" b="1" dirty="0" smtClean="0">
              <a:solidFill>
                <a:schemeClr val="bg1"/>
              </a:solidFill>
              <a:cs typeface="Times New Roman" pitchFamily="18" charset="0"/>
            </a:rPr>
            <a:t>t</a:t>
          </a:r>
          <a:r>
            <a:rPr lang="tr-TR" sz="1600" dirty="0" smtClean="0">
              <a:cs typeface="Times New Roman" pitchFamily="18" charset="0"/>
            </a:rPr>
            <a:t>araflar savaştan önceki sınırlarına geri döndüler. Avrupa devletleri Girit’te özerk bir yönetimin kurulmasını istediler. Ancak bir süre sonra da </a:t>
          </a:r>
          <a:r>
            <a:rPr lang="tr-TR" sz="1600" b="1" dirty="0" smtClean="0">
              <a:solidFill>
                <a:schemeClr val="bg1"/>
              </a:solidFill>
              <a:cs typeface="Times New Roman" pitchFamily="18" charset="0"/>
            </a:rPr>
            <a:t>Yunan kralının oğlunu Girit valisi olarak atadılar. </a:t>
          </a:r>
          <a:endParaRPr lang="tr-TR" sz="1600" b="1" dirty="0" smtClean="0">
            <a:solidFill>
              <a:schemeClr val="bg1"/>
            </a:solidFill>
          </a:endParaRPr>
        </a:p>
      </dgm:t>
    </dgm:pt>
    <dgm:pt modelId="{3B0B9E18-D4A2-4617-AD35-3D95F2E95C0D}" type="parTrans" cxnId="{37ABD8D1-F1FF-420D-AEB6-17464F3AC348}">
      <dgm:prSet/>
      <dgm:spPr/>
      <dgm:t>
        <a:bodyPr/>
        <a:lstStyle/>
        <a:p>
          <a:endParaRPr lang="tr-TR"/>
        </a:p>
      </dgm:t>
    </dgm:pt>
    <dgm:pt modelId="{6A3FD8AD-8593-44E0-8FEA-22A53C8B4444}" type="sibTrans" cxnId="{37ABD8D1-F1FF-420D-AEB6-17464F3AC348}">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F71EB971-7C98-42F9-81DC-F1A3BDF83F4A}" type="pres">
      <dgm:prSet presAssocID="{3B0B9E18-D4A2-4617-AD35-3D95F2E95C0D}" presName="Name10" presStyleLbl="parChTrans1D2" presStyleIdx="0" presStyleCnt="1"/>
      <dgm:spPr/>
      <dgm:t>
        <a:bodyPr/>
        <a:lstStyle/>
        <a:p>
          <a:endParaRPr lang="tr-TR"/>
        </a:p>
      </dgm:t>
    </dgm:pt>
    <dgm:pt modelId="{F0F112A5-D41D-4A6D-9403-48C5E9FA6AA8}" type="pres">
      <dgm:prSet presAssocID="{A3E4986D-05C7-4BC3-AA32-EA9A27740443}" presName="hierRoot2" presStyleCnt="0"/>
      <dgm:spPr/>
    </dgm:pt>
    <dgm:pt modelId="{8DDF0F89-44FB-4A04-8DB5-1E3ECFA6DD31}" type="pres">
      <dgm:prSet presAssocID="{A3E4986D-05C7-4BC3-AA32-EA9A27740443}" presName="composite2" presStyleCnt="0"/>
      <dgm:spPr/>
    </dgm:pt>
    <dgm:pt modelId="{35639E85-8A4C-4DDE-A2B5-34A49F90DEC9}" type="pres">
      <dgm:prSet presAssocID="{A3E4986D-05C7-4BC3-AA32-EA9A27740443}" presName="background2" presStyleLbl="node2" presStyleIdx="0" presStyleCnt="1"/>
      <dgm:spPr>
        <a:solidFill>
          <a:srgbClr val="92D050"/>
        </a:solidFill>
      </dgm:spPr>
      <dgm:t>
        <a:bodyPr/>
        <a:lstStyle/>
        <a:p>
          <a:endParaRPr lang="tr-TR"/>
        </a:p>
      </dgm:t>
    </dgm:pt>
    <dgm:pt modelId="{51D1BE4A-70E9-46C4-92FC-C8E451681375}" type="pres">
      <dgm:prSet presAssocID="{A3E4986D-05C7-4BC3-AA32-EA9A27740443}" presName="text2" presStyleLbl="fgAcc2" presStyleIdx="0" presStyleCnt="1" custScaleX="297106" custScaleY="220736" custLinFactNeighborX="-99" custLinFactNeighborY="-1949">
        <dgm:presLayoutVars>
          <dgm:chPref val="3"/>
        </dgm:presLayoutVars>
      </dgm:prSet>
      <dgm:spPr/>
      <dgm:t>
        <a:bodyPr/>
        <a:lstStyle/>
        <a:p>
          <a:endParaRPr lang="tr-TR"/>
        </a:p>
      </dgm:t>
    </dgm:pt>
    <dgm:pt modelId="{D608338E-9888-4535-ADEC-3D5042DFCE66}" type="pres">
      <dgm:prSet presAssocID="{A3E4986D-05C7-4BC3-AA32-EA9A27740443}" presName="hierChild3" presStyleCnt="0"/>
      <dgm:spPr/>
    </dgm:pt>
  </dgm:ptLst>
  <dgm:cxnLst>
    <dgm:cxn modelId="{93C94A90-EC69-4804-AB07-0DE025AE2999}" type="presOf" srcId="{3B0B9E18-D4A2-4617-AD35-3D95F2E95C0D}" destId="{F71EB971-7C98-42F9-81DC-F1A3BDF83F4A}" srcOrd="0" destOrd="0" presId="urn:microsoft.com/office/officeart/2005/8/layout/hierarchy1"/>
    <dgm:cxn modelId="{B3C40E5E-4CE8-41FB-86F4-BC695CBF457D}" srcId="{DECF40DD-96F8-4D71-9354-A7D9A4E65BF8}" destId="{8A3C91BE-7600-4C2C-931B-B1DDAC04D9A3}" srcOrd="0" destOrd="0" parTransId="{8C903E67-8779-4BE4-ADA9-04763A52D1F2}" sibTransId="{07A67A63-C4A4-4ED9-96F1-CAE0889F6250}"/>
    <dgm:cxn modelId="{37ABD8D1-F1FF-420D-AEB6-17464F3AC348}" srcId="{8A3C91BE-7600-4C2C-931B-B1DDAC04D9A3}" destId="{A3E4986D-05C7-4BC3-AA32-EA9A27740443}" srcOrd="0" destOrd="0" parTransId="{3B0B9E18-D4A2-4617-AD35-3D95F2E95C0D}" sibTransId="{6A3FD8AD-8593-44E0-8FEA-22A53C8B4444}"/>
    <dgm:cxn modelId="{EB9250EB-CDA7-4F23-B958-D4445882CB19}" type="presOf" srcId="{8A3C91BE-7600-4C2C-931B-B1DDAC04D9A3}" destId="{F53084A5-5ADA-46C4-BE64-0C8D29F94224}" srcOrd="0" destOrd="0" presId="urn:microsoft.com/office/officeart/2005/8/layout/hierarchy1"/>
    <dgm:cxn modelId="{61ADF489-2FA8-4B4D-8FFD-FF83FF6D1581}" type="presOf" srcId="{A3E4986D-05C7-4BC3-AA32-EA9A27740443}" destId="{51D1BE4A-70E9-46C4-92FC-C8E451681375}" srcOrd="0" destOrd="0" presId="urn:microsoft.com/office/officeart/2005/8/layout/hierarchy1"/>
    <dgm:cxn modelId="{EA98D96A-9DDD-4BB9-82F0-E1EA57EDF8D8}" type="presOf" srcId="{DECF40DD-96F8-4D71-9354-A7D9A4E65BF8}" destId="{ED5E3CE6-8760-43AA-9CE7-BC1C92720B1E}" srcOrd="0" destOrd="0" presId="urn:microsoft.com/office/officeart/2005/8/layout/hierarchy1"/>
    <dgm:cxn modelId="{87B9F0DD-A763-45A1-96C7-D945D50F3F51}" type="presParOf" srcId="{ED5E3CE6-8760-43AA-9CE7-BC1C92720B1E}" destId="{C9C91B2B-361E-411F-BBAF-C58D528C8FB8}" srcOrd="0" destOrd="0" presId="urn:microsoft.com/office/officeart/2005/8/layout/hierarchy1"/>
    <dgm:cxn modelId="{9A33CE9E-61B1-4664-AA28-27E1570FE433}" type="presParOf" srcId="{C9C91B2B-361E-411F-BBAF-C58D528C8FB8}" destId="{E6E6E148-68D8-42C6-8B8A-14A73D843004}" srcOrd="0" destOrd="0" presId="urn:microsoft.com/office/officeart/2005/8/layout/hierarchy1"/>
    <dgm:cxn modelId="{461FF802-ADEB-463C-AEBB-52F1406BC53A}" type="presParOf" srcId="{E6E6E148-68D8-42C6-8B8A-14A73D843004}" destId="{752368D0-E17D-4FD2-9DAB-3512008CD1F2}" srcOrd="0" destOrd="0" presId="urn:microsoft.com/office/officeart/2005/8/layout/hierarchy1"/>
    <dgm:cxn modelId="{643CCFA5-3DF4-4ED9-B4E1-1C2B840B25A3}" type="presParOf" srcId="{E6E6E148-68D8-42C6-8B8A-14A73D843004}" destId="{F53084A5-5ADA-46C4-BE64-0C8D29F94224}" srcOrd="1" destOrd="0" presId="urn:microsoft.com/office/officeart/2005/8/layout/hierarchy1"/>
    <dgm:cxn modelId="{860DFF3C-D650-469C-8E99-AFB04DD5B293}" type="presParOf" srcId="{C9C91B2B-361E-411F-BBAF-C58D528C8FB8}" destId="{0901F351-4B3B-47CD-83E5-085CF17EAC39}" srcOrd="1" destOrd="0" presId="urn:microsoft.com/office/officeart/2005/8/layout/hierarchy1"/>
    <dgm:cxn modelId="{3C2CCAC3-2440-4798-81B3-0F04B04FB9B1}" type="presParOf" srcId="{0901F351-4B3B-47CD-83E5-085CF17EAC39}" destId="{F71EB971-7C98-42F9-81DC-F1A3BDF83F4A}" srcOrd="0" destOrd="0" presId="urn:microsoft.com/office/officeart/2005/8/layout/hierarchy1"/>
    <dgm:cxn modelId="{ADDEA1B2-7DAE-4319-9B1A-26299D40CAAD}" type="presParOf" srcId="{0901F351-4B3B-47CD-83E5-085CF17EAC39}" destId="{F0F112A5-D41D-4A6D-9403-48C5E9FA6AA8}" srcOrd="1" destOrd="0" presId="urn:microsoft.com/office/officeart/2005/8/layout/hierarchy1"/>
    <dgm:cxn modelId="{EB26F20E-7C4C-4C1A-AB75-D61D34D91DFD}" type="presParOf" srcId="{F0F112A5-D41D-4A6D-9403-48C5E9FA6AA8}" destId="{8DDF0F89-44FB-4A04-8DB5-1E3ECFA6DD31}" srcOrd="0" destOrd="0" presId="urn:microsoft.com/office/officeart/2005/8/layout/hierarchy1"/>
    <dgm:cxn modelId="{9DABE25B-E439-4FB5-8E09-944DF5A1FCDF}" type="presParOf" srcId="{8DDF0F89-44FB-4A04-8DB5-1E3ECFA6DD31}" destId="{35639E85-8A4C-4DDE-A2B5-34A49F90DEC9}" srcOrd="0" destOrd="0" presId="urn:microsoft.com/office/officeart/2005/8/layout/hierarchy1"/>
    <dgm:cxn modelId="{6779D91E-DE27-405F-BDAD-B135D43F28C3}" type="presParOf" srcId="{8DDF0F89-44FB-4A04-8DB5-1E3ECFA6DD31}" destId="{51D1BE4A-70E9-46C4-92FC-C8E451681375}" srcOrd="1" destOrd="0" presId="urn:microsoft.com/office/officeart/2005/8/layout/hierarchy1"/>
    <dgm:cxn modelId="{DC415594-60AE-4436-911D-1CD7A780BE72}" type="presParOf" srcId="{F0F112A5-D41D-4A6D-9403-48C5E9FA6AA8}" destId="{D608338E-9888-4535-ADEC-3D5042DFCE66}"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endParaRPr lang="tr-TR" sz="2400" b="1" dirty="0" smtClean="0"/>
        </a:p>
        <a:p>
          <a:endParaRPr lang="tr-TR" sz="2400" b="1" dirty="0" smtClean="0"/>
        </a:p>
        <a:p>
          <a:r>
            <a:rPr lang="tr-TR" sz="1600" b="1" dirty="0" smtClean="0">
              <a:solidFill>
                <a:srgbClr val="FFFF00"/>
              </a:solidFill>
            </a:rPr>
            <a:t>II.ABDÜLHAMİT (1876-1909) </a:t>
          </a:r>
          <a:endParaRPr lang="tr-TR" sz="1600" b="1" dirty="0">
            <a:solidFill>
              <a:srgbClr val="FFFF00"/>
            </a:solidFill>
          </a:endParaRPr>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127A22B7-066A-4011-9030-F9BBA53E68EB}">
      <dgm:prSet phldrT="[Metin]" custT="1"/>
      <dgm:spPr>
        <a:solidFill>
          <a:schemeClr val="accent1">
            <a:lumMod val="20000"/>
            <a:lumOff val="80000"/>
            <a:alpha val="90000"/>
          </a:schemeClr>
        </a:solidFill>
      </dgm:spPr>
      <dgm:t>
        <a:bodyPr/>
        <a:lstStyle/>
        <a:p>
          <a:pPr>
            <a:lnSpc>
              <a:spcPct val="150000"/>
            </a:lnSpc>
            <a:spcAft>
              <a:spcPts val="0"/>
            </a:spcAft>
          </a:pPr>
          <a:r>
            <a:rPr lang="tr-TR" sz="1800" b="1" dirty="0" smtClean="0">
              <a:latin typeface="Times New Roman" pitchFamily="18" charset="0"/>
              <a:cs typeface="Times New Roman" pitchFamily="18" charset="0"/>
            </a:rPr>
            <a:t>II.Meşrutiyet’in ilanı(1908) ve Sonuçları</a:t>
          </a:r>
        </a:p>
        <a:p>
          <a:pPr>
            <a:lnSpc>
              <a:spcPct val="150000"/>
            </a:lnSpc>
            <a:spcAft>
              <a:spcPts val="0"/>
            </a:spcAft>
          </a:pPr>
          <a:r>
            <a:rPr lang="tr-TR" sz="1800" b="1" dirty="0" smtClean="0">
              <a:solidFill>
                <a:schemeClr val="bg1"/>
              </a:solidFill>
              <a:latin typeface="Times New Roman" pitchFamily="18" charset="0"/>
              <a:cs typeface="Times New Roman" pitchFamily="18" charset="0"/>
            </a:rPr>
            <a:t>a-</a:t>
          </a:r>
          <a:r>
            <a:rPr lang="tr-TR" sz="1800" dirty="0" smtClean="0">
              <a:latin typeface="Times New Roman" pitchFamily="18" charset="0"/>
              <a:cs typeface="Times New Roman" pitchFamily="18" charset="0"/>
            </a:rPr>
            <a:t>Meşrutiyet’in ilanı karmaşasından yararlanan Bulgaristan bağımsızlığını ilan etti. Avusturya-Macaristan Bosna-</a:t>
          </a:r>
          <a:r>
            <a:rPr lang="tr-TR" sz="1800" dirty="0" err="1" smtClean="0">
              <a:latin typeface="Times New Roman" pitchFamily="18" charset="0"/>
              <a:cs typeface="Times New Roman" pitchFamily="18" charset="0"/>
            </a:rPr>
            <a:t>Hersek’i</a:t>
          </a:r>
          <a:r>
            <a:rPr lang="tr-TR" sz="1800" dirty="0" smtClean="0">
              <a:latin typeface="Times New Roman" pitchFamily="18" charset="0"/>
              <a:cs typeface="Times New Roman" pitchFamily="18" charset="0"/>
            </a:rPr>
            <a:t> topraklarına kattı. Girit, Yunanistan’a bağlanma kararı aldı.</a:t>
          </a:r>
        </a:p>
        <a:p>
          <a:pPr>
            <a:lnSpc>
              <a:spcPct val="150000"/>
            </a:lnSpc>
            <a:spcAft>
              <a:spcPts val="0"/>
            </a:spcAft>
          </a:pPr>
          <a:r>
            <a:rPr lang="tr-TR" sz="1800" b="1" dirty="0" smtClean="0">
              <a:solidFill>
                <a:schemeClr val="bg1"/>
              </a:solidFill>
              <a:latin typeface="Times New Roman" pitchFamily="18" charset="0"/>
              <a:cs typeface="Times New Roman" pitchFamily="18" charset="0"/>
            </a:rPr>
            <a:t>b-</a:t>
          </a:r>
          <a:r>
            <a:rPr lang="tr-TR" sz="1800" dirty="0" smtClean="0">
              <a:latin typeface="Times New Roman" pitchFamily="18" charset="0"/>
              <a:cs typeface="Times New Roman" pitchFamily="18" charset="0"/>
            </a:rPr>
            <a:t>Meclis(parlamento) oluşturulduğu için ilk siyasi partiler kuruldu.</a:t>
          </a:r>
        </a:p>
        <a:p>
          <a:pPr>
            <a:lnSpc>
              <a:spcPct val="150000"/>
            </a:lnSpc>
            <a:spcAft>
              <a:spcPts val="0"/>
            </a:spcAft>
          </a:pPr>
          <a:r>
            <a:rPr lang="tr-TR" sz="1800" b="1" dirty="0" smtClean="0">
              <a:solidFill>
                <a:schemeClr val="bg1"/>
              </a:solidFill>
              <a:latin typeface="Times New Roman" pitchFamily="18" charset="0"/>
              <a:cs typeface="Times New Roman" pitchFamily="18" charset="0"/>
            </a:rPr>
            <a:t>c-</a:t>
          </a:r>
          <a:r>
            <a:rPr lang="tr-TR" sz="1800" dirty="0" smtClean="0">
              <a:latin typeface="Times New Roman" pitchFamily="18" charset="0"/>
              <a:cs typeface="Times New Roman" pitchFamily="18" charset="0"/>
            </a:rPr>
            <a:t>İttihat ve Terakki Partisi yönetimde etkili olmaya başladı.</a:t>
          </a:r>
        </a:p>
        <a:p>
          <a:pPr>
            <a:lnSpc>
              <a:spcPct val="150000"/>
            </a:lnSpc>
            <a:spcAft>
              <a:spcPts val="0"/>
            </a:spcAft>
          </a:pPr>
          <a:r>
            <a:rPr lang="tr-TR" sz="1800" b="1" dirty="0" smtClean="0">
              <a:solidFill>
                <a:schemeClr val="bg1"/>
              </a:solidFill>
              <a:latin typeface="Times New Roman" pitchFamily="18" charset="0"/>
              <a:cs typeface="Times New Roman" pitchFamily="18" charset="0"/>
            </a:rPr>
            <a:t>d</a:t>
          </a:r>
          <a:r>
            <a:rPr lang="tr-TR" sz="1800" b="1" dirty="0" smtClean="0">
              <a:latin typeface="Times New Roman" pitchFamily="18" charset="0"/>
              <a:cs typeface="Times New Roman" pitchFamily="18" charset="0"/>
            </a:rPr>
            <a:t>-</a:t>
          </a:r>
          <a:r>
            <a:rPr lang="tr-TR" sz="1800" dirty="0" smtClean="0">
              <a:latin typeface="Times New Roman" pitchFamily="18" charset="0"/>
              <a:cs typeface="Times New Roman" pitchFamily="18" charset="0"/>
            </a:rPr>
            <a:t>Meşrutiyet’e ve İttihat ve Terakki Partisine muhalif olanlar 31 Mart (13 Nisan1909) Olayını meydana getir-diler.Özelikle Derviş Vahdeti ve sahibi olduğu Volkan gazetesinin faaliyetleri bu olayın çıkmasında etkili olmuştur.</a:t>
          </a:r>
        </a:p>
        <a:p>
          <a:pPr>
            <a:lnSpc>
              <a:spcPct val="150000"/>
            </a:lnSpc>
            <a:spcAft>
              <a:spcPts val="0"/>
            </a:spcAft>
          </a:pPr>
          <a:r>
            <a:rPr lang="tr-TR" sz="1800" b="1" dirty="0" smtClean="0">
              <a:latin typeface="Times New Roman" pitchFamily="18" charset="0"/>
              <a:cs typeface="Times New Roman" pitchFamily="18" charset="0"/>
            </a:rPr>
            <a:t>31 Mart </a:t>
          </a:r>
          <a:r>
            <a:rPr lang="tr-TR" sz="1800" b="1" dirty="0" err="1" smtClean="0">
              <a:latin typeface="Times New Roman" pitchFamily="18" charset="0"/>
              <a:cs typeface="Times New Roman" pitchFamily="18" charset="0"/>
            </a:rPr>
            <a:t>Vak’ası</a:t>
          </a:r>
          <a:r>
            <a:rPr lang="tr-TR" sz="1800" b="1" dirty="0" smtClean="0">
              <a:latin typeface="Times New Roman" pitchFamily="18" charset="0"/>
              <a:cs typeface="Times New Roman" pitchFamily="18" charset="0"/>
            </a:rPr>
            <a:t> (1909)</a:t>
          </a:r>
          <a:endParaRPr lang="tr-TR" sz="1800" dirty="0">
            <a:latin typeface="Times New Roman" pitchFamily="18" charset="0"/>
            <a:cs typeface="Times New Roman" pitchFamily="18" charset="0"/>
          </a:endParaRPr>
        </a:p>
      </dgm:t>
    </dgm:pt>
    <dgm:pt modelId="{C6F2EB5F-8782-402E-AA0B-227A1407D683}" type="parTrans" cxnId="{316895FA-AC66-4BD3-81E3-7C02FFC0BF1C}">
      <dgm:prSet/>
      <dgm:spPr/>
      <dgm:t>
        <a:bodyPr/>
        <a:lstStyle/>
        <a:p>
          <a:endParaRPr lang="tr-TR"/>
        </a:p>
      </dgm:t>
    </dgm:pt>
    <dgm:pt modelId="{6D479FDA-2C10-4C88-B29B-8E10CE1080E9}" type="sibTrans" cxnId="{316895FA-AC66-4BD3-81E3-7C02FFC0BF1C}">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5FDAECF7-553D-425E-AEBD-6ED93A7CB02C}" type="pres">
      <dgm:prSet presAssocID="{C6F2EB5F-8782-402E-AA0B-227A1407D683}" presName="Name10" presStyleLbl="parChTrans1D2" presStyleIdx="0" presStyleCnt="1"/>
      <dgm:spPr/>
      <dgm:t>
        <a:bodyPr/>
        <a:lstStyle/>
        <a:p>
          <a:endParaRPr lang="tr-TR"/>
        </a:p>
      </dgm:t>
    </dgm:pt>
    <dgm:pt modelId="{9CD0A48D-7FAA-4D35-BA7E-6DE4225A8E2B}" type="pres">
      <dgm:prSet presAssocID="{127A22B7-066A-4011-9030-F9BBA53E68EB}" presName="hierRoot2" presStyleCnt="0"/>
      <dgm:spPr/>
    </dgm:pt>
    <dgm:pt modelId="{AC13EE86-728E-4475-9C1D-9A96C108126E}" type="pres">
      <dgm:prSet presAssocID="{127A22B7-066A-4011-9030-F9BBA53E68EB}" presName="composite2" presStyleCnt="0"/>
      <dgm:spPr/>
    </dgm:pt>
    <dgm:pt modelId="{929824DB-36B5-4373-8AB6-DA28EAEC4D92}" type="pres">
      <dgm:prSet presAssocID="{127A22B7-066A-4011-9030-F9BBA53E68EB}" presName="background2" presStyleLbl="node2" presStyleIdx="0" presStyleCnt="1"/>
      <dgm:spPr>
        <a:solidFill>
          <a:srgbClr val="92D050"/>
        </a:solidFill>
      </dgm:spPr>
      <dgm:t>
        <a:bodyPr/>
        <a:lstStyle/>
        <a:p>
          <a:endParaRPr lang="tr-TR"/>
        </a:p>
      </dgm:t>
    </dgm:pt>
    <dgm:pt modelId="{6FAD6B77-EC9B-41CD-87F1-C0FDEFE92F81}" type="pres">
      <dgm:prSet presAssocID="{127A22B7-066A-4011-9030-F9BBA53E68EB}" presName="text2" presStyleLbl="fgAcc2" presStyleIdx="0" presStyleCnt="1" custScaleX="296397" custScaleY="217405">
        <dgm:presLayoutVars>
          <dgm:chPref val="3"/>
        </dgm:presLayoutVars>
      </dgm:prSet>
      <dgm:spPr/>
      <dgm:t>
        <a:bodyPr/>
        <a:lstStyle/>
        <a:p>
          <a:endParaRPr lang="tr-TR"/>
        </a:p>
      </dgm:t>
    </dgm:pt>
    <dgm:pt modelId="{95979419-B584-4209-8E2D-51A4602EBF0E}" type="pres">
      <dgm:prSet presAssocID="{127A22B7-066A-4011-9030-F9BBA53E68EB}" presName="hierChild3" presStyleCnt="0"/>
      <dgm:spPr/>
    </dgm:pt>
  </dgm:ptLst>
  <dgm:cxnLst>
    <dgm:cxn modelId="{D05C6961-545E-47DA-9220-405267D3CC8D}" type="presOf" srcId="{127A22B7-066A-4011-9030-F9BBA53E68EB}" destId="{6FAD6B77-EC9B-41CD-87F1-C0FDEFE92F81}" srcOrd="0" destOrd="0" presId="urn:microsoft.com/office/officeart/2005/8/layout/hierarchy1"/>
    <dgm:cxn modelId="{B3C40E5E-4CE8-41FB-86F4-BC695CBF457D}" srcId="{DECF40DD-96F8-4D71-9354-A7D9A4E65BF8}" destId="{8A3C91BE-7600-4C2C-931B-B1DDAC04D9A3}" srcOrd="0" destOrd="0" parTransId="{8C903E67-8779-4BE4-ADA9-04763A52D1F2}" sibTransId="{07A67A63-C4A4-4ED9-96F1-CAE0889F6250}"/>
    <dgm:cxn modelId="{316895FA-AC66-4BD3-81E3-7C02FFC0BF1C}" srcId="{8A3C91BE-7600-4C2C-931B-B1DDAC04D9A3}" destId="{127A22B7-066A-4011-9030-F9BBA53E68EB}" srcOrd="0" destOrd="0" parTransId="{C6F2EB5F-8782-402E-AA0B-227A1407D683}" sibTransId="{6D479FDA-2C10-4C88-B29B-8E10CE1080E9}"/>
    <dgm:cxn modelId="{DD1B6288-C9DA-49F8-83D5-41E877D09CDD}" type="presOf" srcId="{DECF40DD-96F8-4D71-9354-A7D9A4E65BF8}" destId="{ED5E3CE6-8760-43AA-9CE7-BC1C92720B1E}" srcOrd="0" destOrd="0" presId="urn:microsoft.com/office/officeart/2005/8/layout/hierarchy1"/>
    <dgm:cxn modelId="{130F00FD-B29B-404D-827B-79092D01B897}" type="presOf" srcId="{C6F2EB5F-8782-402E-AA0B-227A1407D683}" destId="{5FDAECF7-553D-425E-AEBD-6ED93A7CB02C}" srcOrd="0" destOrd="0" presId="urn:microsoft.com/office/officeart/2005/8/layout/hierarchy1"/>
    <dgm:cxn modelId="{1297BB69-8DDE-4DF8-9B9A-0164EA3448CE}" type="presOf" srcId="{8A3C91BE-7600-4C2C-931B-B1DDAC04D9A3}" destId="{F53084A5-5ADA-46C4-BE64-0C8D29F94224}" srcOrd="0" destOrd="0" presId="urn:microsoft.com/office/officeart/2005/8/layout/hierarchy1"/>
    <dgm:cxn modelId="{03A3C648-3385-4244-985E-BC0FE65B0BEA}" type="presParOf" srcId="{ED5E3CE6-8760-43AA-9CE7-BC1C92720B1E}" destId="{C9C91B2B-361E-411F-BBAF-C58D528C8FB8}" srcOrd="0" destOrd="0" presId="urn:microsoft.com/office/officeart/2005/8/layout/hierarchy1"/>
    <dgm:cxn modelId="{071D3B8F-A8A7-44E2-B63F-EFE5F88520BF}" type="presParOf" srcId="{C9C91B2B-361E-411F-BBAF-C58D528C8FB8}" destId="{E6E6E148-68D8-42C6-8B8A-14A73D843004}" srcOrd="0" destOrd="0" presId="urn:microsoft.com/office/officeart/2005/8/layout/hierarchy1"/>
    <dgm:cxn modelId="{66AA682B-361D-41E3-B902-68122D3F9278}" type="presParOf" srcId="{E6E6E148-68D8-42C6-8B8A-14A73D843004}" destId="{752368D0-E17D-4FD2-9DAB-3512008CD1F2}" srcOrd="0" destOrd="0" presId="urn:microsoft.com/office/officeart/2005/8/layout/hierarchy1"/>
    <dgm:cxn modelId="{FD07704D-0FB5-4D4A-8EBF-A99DBFEE54CF}" type="presParOf" srcId="{E6E6E148-68D8-42C6-8B8A-14A73D843004}" destId="{F53084A5-5ADA-46C4-BE64-0C8D29F94224}" srcOrd="1" destOrd="0" presId="urn:microsoft.com/office/officeart/2005/8/layout/hierarchy1"/>
    <dgm:cxn modelId="{17460FDE-D4D6-4675-8A54-45F24A080DF9}" type="presParOf" srcId="{C9C91B2B-361E-411F-BBAF-C58D528C8FB8}" destId="{0901F351-4B3B-47CD-83E5-085CF17EAC39}" srcOrd="1" destOrd="0" presId="urn:microsoft.com/office/officeart/2005/8/layout/hierarchy1"/>
    <dgm:cxn modelId="{24DFB84A-0471-4C6D-8323-E0E82C1231A5}" type="presParOf" srcId="{0901F351-4B3B-47CD-83E5-085CF17EAC39}" destId="{5FDAECF7-553D-425E-AEBD-6ED93A7CB02C}" srcOrd="0" destOrd="0" presId="urn:microsoft.com/office/officeart/2005/8/layout/hierarchy1"/>
    <dgm:cxn modelId="{EEBB7E64-271C-4D6E-9BA2-F343BF980DEE}" type="presParOf" srcId="{0901F351-4B3B-47CD-83E5-085CF17EAC39}" destId="{9CD0A48D-7FAA-4D35-BA7E-6DE4225A8E2B}" srcOrd="1" destOrd="0" presId="urn:microsoft.com/office/officeart/2005/8/layout/hierarchy1"/>
    <dgm:cxn modelId="{60F3103D-79D6-4AD1-B228-46BEA5AC9CBA}" type="presParOf" srcId="{9CD0A48D-7FAA-4D35-BA7E-6DE4225A8E2B}" destId="{AC13EE86-728E-4475-9C1D-9A96C108126E}" srcOrd="0" destOrd="0" presId="urn:microsoft.com/office/officeart/2005/8/layout/hierarchy1"/>
    <dgm:cxn modelId="{E64949DF-DA31-41E0-8A9D-7EDEE6D36C27}" type="presParOf" srcId="{AC13EE86-728E-4475-9C1D-9A96C108126E}" destId="{929824DB-36B5-4373-8AB6-DA28EAEC4D92}" srcOrd="0" destOrd="0" presId="urn:microsoft.com/office/officeart/2005/8/layout/hierarchy1"/>
    <dgm:cxn modelId="{27BFD66C-3ABB-4FFE-BD74-94D77A5E92D0}" type="presParOf" srcId="{AC13EE86-728E-4475-9C1D-9A96C108126E}" destId="{6FAD6B77-EC9B-41CD-87F1-C0FDEFE92F81}" srcOrd="1" destOrd="0" presId="urn:microsoft.com/office/officeart/2005/8/layout/hierarchy1"/>
    <dgm:cxn modelId="{DCF513F1-9A87-4C73-ADFA-34673B272072}" type="presParOf" srcId="{9CD0A48D-7FAA-4D35-BA7E-6DE4225A8E2B}" destId="{95979419-B584-4209-8E2D-51A4602EBF0E}"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CF40DD-96F8-4D71-9354-A7D9A4E65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A3C91BE-7600-4C2C-931B-B1DDAC04D9A3}">
      <dgm:prSet phldrT="[Metin]" custT="1"/>
      <dgm:spPr>
        <a:blipFill rotWithShape="0">
          <a:blip xmlns:r="http://schemas.openxmlformats.org/officeDocument/2006/relationships" r:embed="rId1"/>
          <a:stretch>
            <a:fillRect/>
          </a:stretch>
        </a:blipFill>
      </dgm:spPr>
      <dgm:t>
        <a:bodyPr/>
        <a:lstStyle/>
        <a:p>
          <a:endParaRPr lang="tr-TR" sz="2400" b="1" dirty="0" smtClean="0"/>
        </a:p>
        <a:p>
          <a:endParaRPr lang="tr-TR" sz="2400" b="1" dirty="0" smtClean="0"/>
        </a:p>
        <a:p>
          <a:r>
            <a:rPr lang="tr-TR" sz="1600" b="1" dirty="0" smtClean="0">
              <a:solidFill>
                <a:srgbClr val="FFFF00"/>
              </a:solidFill>
            </a:rPr>
            <a:t>II.ABDÜLHAMİT (1876-1909) </a:t>
          </a:r>
          <a:endParaRPr lang="tr-TR" sz="1600" b="1" dirty="0">
            <a:solidFill>
              <a:srgbClr val="FFFF00"/>
            </a:solidFill>
          </a:endParaRPr>
        </a:p>
      </dgm:t>
    </dgm:pt>
    <dgm:pt modelId="{8C903E67-8779-4BE4-ADA9-04763A52D1F2}" type="parTrans" cxnId="{B3C40E5E-4CE8-41FB-86F4-BC695CBF457D}">
      <dgm:prSet/>
      <dgm:spPr/>
      <dgm:t>
        <a:bodyPr/>
        <a:lstStyle/>
        <a:p>
          <a:endParaRPr lang="tr-TR"/>
        </a:p>
      </dgm:t>
    </dgm:pt>
    <dgm:pt modelId="{07A67A63-C4A4-4ED9-96F1-CAE0889F6250}" type="sibTrans" cxnId="{B3C40E5E-4CE8-41FB-86F4-BC695CBF457D}">
      <dgm:prSet/>
      <dgm:spPr/>
      <dgm:t>
        <a:bodyPr/>
        <a:lstStyle/>
        <a:p>
          <a:endParaRPr lang="tr-TR"/>
        </a:p>
      </dgm:t>
    </dgm:pt>
    <dgm:pt modelId="{127A22B7-066A-4011-9030-F9BBA53E68EB}">
      <dgm:prSet phldrT="[Metin]" custT="1"/>
      <dgm:spPr>
        <a:solidFill>
          <a:schemeClr val="accent1">
            <a:lumMod val="20000"/>
            <a:lumOff val="80000"/>
            <a:alpha val="90000"/>
          </a:schemeClr>
        </a:solidFill>
      </dgm:spPr>
      <dgm:t>
        <a:bodyPr/>
        <a:lstStyle/>
        <a:p>
          <a:pPr>
            <a:lnSpc>
              <a:spcPct val="150000"/>
            </a:lnSpc>
            <a:spcAft>
              <a:spcPts val="0"/>
            </a:spcAft>
          </a:pPr>
          <a:r>
            <a:rPr lang="tr-TR" sz="1800" b="1" dirty="0" smtClean="0">
              <a:latin typeface="Times New Roman" pitchFamily="18" charset="0"/>
              <a:cs typeface="Times New Roman" pitchFamily="18" charset="0"/>
            </a:rPr>
            <a:t>31 Mart </a:t>
          </a:r>
          <a:r>
            <a:rPr lang="tr-TR" sz="1800" b="1" dirty="0" err="1" smtClean="0">
              <a:latin typeface="Times New Roman" pitchFamily="18" charset="0"/>
              <a:cs typeface="Times New Roman" pitchFamily="18" charset="0"/>
            </a:rPr>
            <a:t>Vak’ası</a:t>
          </a:r>
          <a:r>
            <a:rPr lang="tr-TR" sz="1800" b="1" dirty="0" smtClean="0">
              <a:latin typeface="Times New Roman" pitchFamily="18" charset="0"/>
              <a:cs typeface="Times New Roman" pitchFamily="18" charset="0"/>
            </a:rPr>
            <a:t> (1909)</a:t>
          </a:r>
        </a:p>
        <a:p>
          <a:pPr>
            <a:lnSpc>
              <a:spcPct val="150000"/>
            </a:lnSpc>
            <a:spcAft>
              <a:spcPts val="0"/>
            </a:spcAft>
          </a:pPr>
          <a:r>
            <a:rPr lang="tr-TR" sz="1800" dirty="0" smtClean="0"/>
            <a:t>Meşrutiyet’e ve İttihat ve Terakki Partisine muhalif olanlar 31 Mart(13 Nisan1909) Olayını meydana getirdiler.Özelikle Derviş Vahdeti ve sahibi olduğu Volkan gazetesinin faaliyetleri bu olayın çıkmasında etkili olmuştur.İsyan Makedonya’da İttihat ve Terakki ‘</a:t>
          </a:r>
          <a:r>
            <a:rPr lang="tr-TR" sz="1800" dirty="0" err="1" smtClean="0"/>
            <a:t>nin</a:t>
          </a:r>
          <a:r>
            <a:rPr lang="tr-TR" sz="1800" dirty="0" smtClean="0"/>
            <a:t> hazırlattığı Hareket Ordusu tarafından bastırıldı.  İsyanda etkisi olduğu gerekçesiyle II.Abdülhamit tahttan indirildi(1909)</a:t>
          </a:r>
          <a:endParaRPr lang="tr-TR" sz="1800" dirty="0">
            <a:latin typeface="Times New Roman" pitchFamily="18" charset="0"/>
            <a:cs typeface="Times New Roman" pitchFamily="18" charset="0"/>
          </a:endParaRPr>
        </a:p>
      </dgm:t>
    </dgm:pt>
    <dgm:pt modelId="{C6F2EB5F-8782-402E-AA0B-227A1407D683}" type="parTrans" cxnId="{316895FA-AC66-4BD3-81E3-7C02FFC0BF1C}">
      <dgm:prSet/>
      <dgm:spPr/>
      <dgm:t>
        <a:bodyPr/>
        <a:lstStyle/>
        <a:p>
          <a:endParaRPr lang="tr-TR"/>
        </a:p>
      </dgm:t>
    </dgm:pt>
    <dgm:pt modelId="{6D479FDA-2C10-4C88-B29B-8E10CE1080E9}" type="sibTrans" cxnId="{316895FA-AC66-4BD3-81E3-7C02FFC0BF1C}">
      <dgm:prSet/>
      <dgm:spPr/>
      <dgm:t>
        <a:bodyPr/>
        <a:lstStyle/>
        <a:p>
          <a:endParaRPr lang="tr-TR"/>
        </a:p>
      </dgm:t>
    </dgm:pt>
    <dgm:pt modelId="{ED5E3CE6-8760-43AA-9CE7-BC1C92720B1E}" type="pres">
      <dgm:prSet presAssocID="{DECF40DD-96F8-4D71-9354-A7D9A4E65BF8}" presName="hierChild1" presStyleCnt="0">
        <dgm:presLayoutVars>
          <dgm:chPref val="1"/>
          <dgm:dir/>
          <dgm:animOne val="branch"/>
          <dgm:animLvl val="lvl"/>
          <dgm:resizeHandles/>
        </dgm:presLayoutVars>
      </dgm:prSet>
      <dgm:spPr/>
      <dgm:t>
        <a:bodyPr/>
        <a:lstStyle/>
        <a:p>
          <a:endParaRPr lang="tr-TR"/>
        </a:p>
      </dgm:t>
    </dgm:pt>
    <dgm:pt modelId="{C9C91B2B-361E-411F-BBAF-C58D528C8FB8}" type="pres">
      <dgm:prSet presAssocID="{8A3C91BE-7600-4C2C-931B-B1DDAC04D9A3}" presName="hierRoot1" presStyleCnt="0"/>
      <dgm:spPr/>
    </dgm:pt>
    <dgm:pt modelId="{E6E6E148-68D8-42C6-8B8A-14A73D843004}" type="pres">
      <dgm:prSet presAssocID="{8A3C91BE-7600-4C2C-931B-B1DDAC04D9A3}" presName="composite" presStyleCnt="0"/>
      <dgm:spPr/>
    </dgm:pt>
    <dgm:pt modelId="{752368D0-E17D-4FD2-9DAB-3512008CD1F2}" type="pres">
      <dgm:prSet presAssocID="{8A3C91BE-7600-4C2C-931B-B1DDAC04D9A3}" presName="background" presStyleLbl="node0" presStyleIdx="0" presStyleCnt="1"/>
      <dgm:spPr>
        <a:solidFill>
          <a:srgbClr val="92D050"/>
        </a:solidFill>
      </dgm:spPr>
      <dgm:t>
        <a:bodyPr/>
        <a:lstStyle/>
        <a:p>
          <a:endParaRPr lang="tr-TR"/>
        </a:p>
      </dgm:t>
    </dgm:pt>
    <dgm:pt modelId="{F53084A5-5ADA-46C4-BE64-0C8D29F94224}" type="pres">
      <dgm:prSet presAssocID="{8A3C91BE-7600-4C2C-931B-B1DDAC04D9A3}" presName="text" presStyleLbl="fgAcc0" presStyleIdx="0" presStyleCnt="1" custScaleX="64117" custScaleY="83068" custLinFactNeighborX="-162" custLinFactNeighborY="-101">
        <dgm:presLayoutVars>
          <dgm:chPref val="3"/>
        </dgm:presLayoutVars>
      </dgm:prSet>
      <dgm:spPr/>
      <dgm:t>
        <a:bodyPr/>
        <a:lstStyle/>
        <a:p>
          <a:endParaRPr lang="tr-TR"/>
        </a:p>
      </dgm:t>
    </dgm:pt>
    <dgm:pt modelId="{0901F351-4B3B-47CD-83E5-085CF17EAC39}" type="pres">
      <dgm:prSet presAssocID="{8A3C91BE-7600-4C2C-931B-B1DDAC04D9A3}" presName="hierChild2" presStyleCnt="0"/>
      <dgm:spPr/>
    </dgm:pt>
    <dgm:pt modelId="{5FDAECF7-553D-425E-AEBD-6ED93A7CB02C}" type="pres">
      <dgm:prSet presAssocID="{C6F2EB5F-8782-402E-AA0B-227A1407D683}" presName="Name10" presStyleLbl="parChTrans1D2" presStyleIdx="0" presStyleCnt="1"/>
      <dgm:spPr/>
      <dgm:t>
        <a:bodyPr/>
        <a:lstStyle/>
        <a:p>
          <a:endParaRPr lang="tr-TR"/>
        </a:p>
      </dgm:t>
    </dgm:pt>
    <dgm:pt modelId="{9CD0A48D-7FAA-4D35-BA7E-6DE4225A8E2B}" type="pres">
      <dgm:prSet presAssocID="{127A22B7-066A-4011-9030-F9BBA53E68EB}" presName="hierRoot2" presStyleCnt="0"/>
      <dgm:spPr/>
    </dgm:pt>
    <dgm:pt modelId="{AC13EE86-728E-4475-9C1D-9A96C108126E}" type="pres">
      <dgm:prSet presAssocID="{127A22B7-066A-4011-9030-F9BBA53E68EB}" presName="composite2" presStyleCnt="0"/>
      <dgm:spPr/>
    </dgm:pt>
    <dgm:pt modelId="{929824DB-36B5-4373-8AB6-DA28EAEC4D92}" type="pres">
      <dgm:prSet presAssocID="{127A22B7-066A-4011-9030-F9BBA53E68EB}" presName="background2" presStyleLbl="node2" presStyleIdx="0" presStyleCnt="1"/>
      <dgm:spPr>
        <a:solidFill>
          <a:srgbClr val="92D050"/>
        </a:solidFill>
      </dgm:spPr>
      <dgm:t>
        <a:bodyPr/>
        <a:lstStyle/>
        <a:p>
          <a:endParaRPr lang="tr-TR"/>
        </a:p>
      </dgm:t>
    </dgm:pt>
    <dgm:pt modelId="{6FAD6B77-EC9B-41CD-87F1-C0FDEFE92F81}" type="pres">
      <dgm:prSet presAssocID="{127A22B7-066A-4011-9030-F9BBA53E68EB}" presName="text2" presStyleLbl="fgAcc2" presStyleIdx="0" presStyleCnt="1" custScaleX="296397" custScaleY="217405">
        <dgm:presLayoutVars>
          <dgm:chPref val="3"/>
        </dgm:presLayoutVars>
      </dgm:prSet>
      <dgm:spPr/>
      <dgm:t>
        <a:bodyPr/>
        <a:lstStyle/>
        <a:p>
          <a:endParaRPr lang="tr-TR"/>
        </a:p>
      </dgm:t>
    </dgm:pt>
    <dgm:pt modelId="{95979419-B584-4209-8E2D-51A4602EBF0E}" type="pres">
      <dgm:prSet presAssocID="{127A22B7-066A-4011-9030-F9BBA53E68EB}" presName="hierChild3" presStyleCnt="0"/>
      <dgm:spPr/>
    </dgm:pt>
  </dgm:ptLst>
  <dgm:cxnLst>
    <dgm:cxn modelId="{B3C40E5E-4CE8-41FB-86F4-BC695CBF457D}" srcId="{DECF40DD-96F8-4D71-9354-A7D9A4E65BF8}" destId="{8A3C91BE-7600-4C2C-931B-B1DDAC04D9A3}" srcOrd="0" destOrd="0" parTransId="{8C903E67-8779-4BE4-ADA9-04763A52D1F2}" sibTransId="{07A67A63-C4A4-4ED9-96F1-CAE0889F6250}"/>
    <dgm:cxn modelId="{316895FA-AC66-4BD3-81E3-7C02FFC0BF1C}" srcId="{8A3C91BE-7600-4C2C-931B-B1DDAC04D9A3}" destId="{127A22B7-066A-4011-9030-F9BBA53E68EB}" srcOrd="0" destOrd="0" parTransId="{C6F2EB5F-8782-402E-AA0B-227A1407D683}" sibTransId="{6D479FDA-2C10-4C88-B29B-8E10CE1080E9}"/>
    <dgm:cxn modelId="{449AE3AB-C279-4CBE-9382-65B79B5837E0}" type="presOf" srcId="{8A3C91BE-7600-4C2C-931B-B1DDAC04D9A3}" destId="{F53084A5-5ADA-46C4-BE64-0C8D29F94224}" srcOrd="0" destOrd="0" presId="urn:microsoft.com/office/officeart/2005/8/layout/hierarchy1"/>
    <dgm:cxn modelId="{1140C1E8-AA48-4562-82DC-438688A28B22}" type="presOf" srcId="{DECF40DD-96F8-4D71-9354-A7D9A4E65BF8}" destId="{ED5E3CE6-8760-43AA-9CE7-BC1C92720B1E}" srcOrd="0" destOrd="0" presId="urn:microsoft.com/office/officeart/2005/8/layout/hierarchy1"/>
    <dgm:cxn modelId="{C502FD87-055B-4B99-9CAA-C8AF0E5B5EC0}" type="presOf" srcId="{127A22B7-066A-4011-9030-F9BBA53E68EB}" destId="{6FAD6B77-EC9B-41CD-87F1-C0FDEFE92F81}" srcOrd="0" destOrd="0" presId="urn:microsoft.com/office/officeart/2005/8/layout/hierarchy1"/>
    <dgm:cxn modelId="{DC29BB01-8CAA-4466-A65B-FC3A111803FC}" type="presOf" srcId="{C6F2EB5F-8782-402E-AA0B-227A1407D683}" destId="{5FDAECF7-553D-425E-AEBD-6ED93A7CB02C}" srcOrd="0" destOrd="0" presId="urn:microsoft.com/office/officeart/2005/8/layout/hierarchy1"/>
    <dgm:cxn modelId="{0FD81B4D-4809-49AD-B473-6D3616A033D8}" type="presParOf" srcId="{ED5E3CE6-8760-43AA-9CE7-BC1C92720B1E}" destId="{C9C91B2B-361E-411F-BBAF-C58D528C8FB8}" srcOrd="0" destOrd="0" presId="urn:microsoft.com/office/officeart/2005/8/layout/hierarchy1"/>
    <dgm:cxn modelId="{9166A715-9D80-4D74-B7D0-C47018A43D59}" type="presParOf" srcId="{C9C91B2B-361E-411F-BBAF-C58D528C8FB8}" destId="{E6E6E148-68D8-42C6-8B8A-14A73D843004}" srcOrd="0" destOrd="0" presId="urn:microsoft.com/office/officeart/2005/8/layout/hierarchy1"/>
    <dgm:cxn modelId="{18ED8C9A-7C0A-461F-AEB6-3059E3F8C283}" type="presParOf" srcId="{E6E6E148-68D8-42C6-8B8A-14A73D843004}" destId="{752368D0-E17D-4FD2-9DAB-3512008CD1F2}" srcOrd="0" destOrd="0" presId="urn:microsoft.com/office/officeart/2005/8/layout/hierarchy1"/>
    <dgm:cxn modelId="{F17D8F0E-F5A0-41CB-AAE2-F68289985AF8}" type="presParOf" srcId="{E6E6E148-68D8-42C6-8B8A-14A73D843004}" destId="{F53084A5-5ADA-46C4-BE64-0C8D29F94224}" srcOrd="1" destOrd="0" presId="urn:microsoft.com/office/officeart/2005/8/layout/hierarchy1"/>
    <dgm:cxn modelId="{FEE6F3DF-117D-49F9-B966-2064C824C544}" type="presParOf" srcId="{C9C91B2B-361E-411F-BBAF-C58D528C8FB8}" destId="{0901F351-4B3B-47CD-83E5-085CF17EAC39}" srcOrd="1" destOrd="0" presId="urn:microsoft.com/office/officeart/2005/8/layout/hierarchy1"/>
    <dgm:cxn modelId="{866EA5B6-2BA9-40C2-87F3-A0C0E7979515}" type="presParOf" srcId="{0901F351-4B3B-47CD-83E5-085CF17EAC39}" destId="{5FDAECF7-553D-425E-AEBD-6ED93A7CB02C}" srcOrd="0" destOrd="0" presId="urn:microsoft.com/office/officeart/2005/8/layout/hierarchy1"/>
    <dgm:cxn modelId="{0378C706-871B-44BA-B9D7-7C7A0A7E95CB}" type="presParOf" srcId="{0901F351-4B3B-47CD-83E5-085CF17EAC39}" destId="{9CD0A48D-7FAA-4D35-BA7E-6DE4225A8E2B}" srcOrd="1" destOrd="0" presId="urn:microsoft.com/office/officeart/2005/8/layout/hierarchy1"/>
    <dgm:cxn modelId="{3CEAFBA3-D35F-4864-ABB3-FF07A42596D8}" type="presParOf" srcId="{9CD0A48D-7FAA-4D35-BA7E-6DE4225A8E2B}" destId="{AC13EE86-728E-4475-9C1D-9A96C108126E}" srcOrd="0" destOrd="0" presId="urn:microsoft.com/office/officeart/2005/8/layout/hierarchy1"/>
    <dgm:cxn modelId="{2BED2121-153D-4B3A-AB54-71BA10FDBFF4}" type="presParOf" srcId="{AC13EE86-728E-4475-9C1D-9A96C108126E}" destId="{929824DB-36B5-4373-8AB6-DA28EAEC4D92}" srcOrd="0" destOrd="0" presId="urn:microsoft.com/office/officeart/2005/8/layout/hierarchy1"/>
    <dgm:cxn modelId="{DB635C64-61D4-4EC5-9206-6642ED070E70}" type="presParOf" srcId="{AC13EE86-728E-4475-9C1D-9A96C108126E}" destId="{6FAD6B77-EC9B-41CD-87F1-C0FDEFE92F81}" srcOrd="1" destOrd="0" presId="urn:microsoft.com/office/officeart/2005/8/layout/hierarchy1"/>
    <dgm:cxn modelId="{465FD685-A7E0-4E5B-A702-C32DE5D3D835}" type="presParOf" srcId="{9CD0A48D-7FAA-4D35-BA7E-6DE4225A8E2B}" destId="{95979419-B584-4209-8E2D-51A4602EBF0E}" srcOrd="1" destOrd="0" presId="urn:microsoft.com/office/officeart/2005/8/layout/hierarchy1"/>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934D8-E262-4B19-A1B8-1885DB48860A}">
      <dsp:nvSpPr>
        <dsp:cNvPr id="0" name=""/>
        <dsp:cNvSpPr/>
      </dsp:nvSpPr>
      <dsp:spPr>
        <a:xfrm>
          <a:off x="4465736" y="3546126"/>
          <a:ext cx="3506687" cy="556288"/>
        </a:xfrm>
        <a:custGeom>
          <a:avLst/>
          <a:gdLst/>
          <a:ahLst/>
          <a:cxnLst/>
          <a:rect l="0" t="0" r="0" b="0"/>
          <a:pathLst>
            <a:path>
              <a:moveTo>
                <a:pt x="0" y="0"/>
              </a:moveTo>
              <a:lnTo>
                <a:pt x="0" y="379094"/>
              </a:lnTo>
              <a:lnTo>
                <a:pt x="3506687" y="379094"/>
              </a:lnTo>
              <a:lnTo>
                <a:pt x="3506687"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7DDB7-A817-4B7E-99FB-53D500C448C2}">
      <dsp:nvSpPr>
        <dsp:cNvPr id="0" name=""/>
        <dsp:cNvSpPr/>
      </dsp:nvSpPr>
      <dsp:spPr>
        <a:xfrm>
          <a:off x="4465736" y="3546126"/>
          <a:ext cx="1168895" cy="556288"/>
        </a:xfrm>
        <a:custGeom>
          <a:avLst/>
          <a:gdLst/>
          <a:ahLst/>
          <a:cxnLst/>
          <a:rect l="0" t="0" r="0" b="0"/>
          <a:pathLst>
            <a:path>
              <a:moveTo>
                <a:pt x="0" y="0"/>
              </a:moveTo>
              <a:lnTo>
                <a:pt x="0" y="379094"/>
              </a:lnTo>
              <a:lnTo>
                <a:pt x="1168895" y="379094"/>
              </a:lnTo>
              <a:lnTo>
                <a:pt x="1168895"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F1F8B-4FD7-4702-8172-332C589D9BAA}">
      <dsp:nvSpPr>
        <dsp:cNvPr id="0" name=""/>
        <dsp:cNvSpPr/>
      </dsp:nvSpPr>
      <dsp:spPr>
        <a:xfrm>
          <a:off x="3296840" y="3546126"/>
          <a:ext cx="1168895" cy="556288"/>
        </a:xfrm>
        <a:custGeom>
          <a:avLst/>
          <a:gdLst/>
          <a:ahLst/>
          <a:cxnLst/>
          <a:rect l="0" t="0" r="0" b="0"/>
          <a:pathLst>
            <a:path>
              <a:moveTo>
                <a:pt x="1168895" y="0"/>
              </a:moveTo>
              <a:lnTo>
                <a:pt x="1168895"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5E80B-67C5-45C6-8259-F788AD629C28}">
      <dsp:nvSpPr>
        <dsp:cNvPr id="0" name=""/>
        <dsp:cNvSpPr/>
      </dsp:nvSpPr>
      <dsp:spPr>
        <a:xfrm>
          <a:off x="959048" y="3546126"/>
          <a:ext cx="3506687" cy="556288"/>
        </a:xfrm>
        <a:custGeom>
          <a:avLst/>
          <a:gdLst/>
          <a:ahLst/>
          <a:cxnLst/>
          <a:rect l="0" t="0" r="0" b="0"/>
          <a:pathLst>
            <a:path>
              <a:moveTo>
                <a:pt x="3506687" y="0"/>
              </a:moveTo>
              <a:lnTo>
                <a:pt x="3506687"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A9806-026E-4564-868C-752C53807C05}">
      <dsp:nvSpPr>
        <dsp:cNvPr id="0" name=""/>
        <dsp:cNvSpPr/>
      </dsp:nvSpPr>
      <dsp:spPr>
        <a:xfrm>
          <a:off x="3287900" y="1339096"/>
          <a:ext cx="2355671" cy="2207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19327-CC85-4727-A83F-2012B3EBFF7E}">
      <dsp:nvSpPr>
        <dsp:cNvPr id="0" name=""/>
        <dsp:cNvSpPr/>
      </dsp:nvSpPr>
      <dsp:spPr>
        <a:xfrm>
          <a:off x="3500426" y="1540996"/>
          <a:ext cx="2355671" cy="220702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tr-TR" sz="2800" b="1" kern="1200" dirty="0" smtClean="0"/>
        </a:p>
        <a:p>
          <a:pPr lvl="0" algn="ctr" defTabSz="1244600">
            <a:lnSpc>
              <a:spcPct val="90000"/>
            </a:lnSpc>
            <a:spcBef>
              <a:spcPct val="0"/>
            </a:spcBef>
            <a:spcAft>
              <a:spcPct val="35000"/>
            </a:spcAft>
          </a:pPr>
          <a:endParaRPr lang="tr-TR" sz="2800" b="1" kern="1200" dirty="0" smtClean="0"/>
        </a:p>
        <a:p>
          <a:pPr lvl="0" algn="ctr" defTabSz="1244600">
            <a:lnSpc>
              <a:spcPct val="90000"/>
            </a:lnSpc>
            <a:spcBef>
              <a:spcPct val="0"/>
            </a:spcBef>
            <a:spcAft>
              <a:spcPct val="35000"/>
            </a:spcAft>
          </a:pPr>
          <a:endParaRPr lang="tr-TR" sz="1800" b="1" kern="1200" dirty="0" smtClean="0">
            <a:solidFill>
              <a:srgbClr val="FFFF00"/>
            </a:solidFill>
          </a:endParaRPr>
        </a:p>
        <a:p>
          <a:pPr lvl="0" algn="ctr" defTabSz="1244600">
            <a:lnSpc>
              <a:spcPct val="90000"/>
            </a:lnSpc>
            <a:spcBef>
              <a:spcPct val="0"/>
            </a:spcBef>
            <a:spcAft>
              <a:spcPct val="35000"/>
            </a:spcAft>
          </a:pPr>
          <a:r>
            <a:rPr lang="tr-TR" sz="1800" b="1" kern="1200" dirty="0" smtClean="0">
              <a:solidFill>
                <a:srgbClr val="FFFF00"/>
              </a:solidFill>
            </a:rPr>
            <a:t>I.ABDÜLAZİZ</a:t>
          </a:r>
        </a:p>
        <a:p>
          <a:pPr lvl="0" algn="ctr" defTabSz="1244600">
            <a:lnSpc>
              <a:spcPct val="90000"/>
            </a:lnSpc>
            <a:spcBef>
              <a:spcPct val="0"/>
            </a:spcBef>
            <a:spcAft>
              <a:spcPct val="35000"/>
            </a:spcAft>
          </a:pPr>
          <a:r>
            <a:rPr lang="tr-TR" sz="1800" b="1" kern="1200" dirty="0" smtClean="0">
              <a:solidFill>
                <a:srgbClr val="FFFF00"/>
              </a:solidFill>
            </a:rPr>
            <a:t> (1861-1876)</a:t>
          </a:r>
          <a:endParaRPr lang="tr-TR" sz="1800" b="1" kern="1200" dirty="0">
            <a:solidFill>
              <a:srgbClr val="FFFF00"/>
            </a:solidFill>
          </a:endParaRPr>
        </a:p>
      </dsp:txBody>
      <dsp:txXfrm>
        <a:off x="3565068" y="1605638"/>
        <a:ext cx="2226387" cy="2077745"/>
      </dsp:txXfrm>
    </dsp:sp>
    <dsp:sp modelId="{25E162A1-0ED6-4161-916A-67ED57D1F569}">
      <dsp:nvSpPr>
        <dsp:cNvPr id="0" name=""/>
        <dsp:cNvSpPr/>
      </dsp:nvSpPr>
      <dsp:spPr>
        <a:xfrm>
          <a:off x="2678" y="4102414"/>
          <a:ext cx="1912738"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1C763-A104-454D-B4B8-F2755911673C}">
      <dsp:nvSpPr>
        <dsp:cNvPr id="0" name=""/>
        <dsp:cNvSpPr/>
      </dsp:nvSpPr>
      <dsp:spPr>
        <a:xfrm>
          <a:off x="215205" y="4304314"/>
          <a:ext cx="1912738" cy="121458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İlk defa Osmanlı padişahının Avrupa seyahati</a:t>
          </a:r>
        </a:p>
        <a:p>
          <a:pPr lvl="0" algn="ctr" defTabSz="711200">
            <a:lnSpc>
              <a:spcPct val="90000"/>
            </a:lnSpc>
            <a:spcBef>
              <a:spcPct val="0"/>
            </a:spcBef>
            <a:spcAft>
              <a:spcPct val="35000"/>
            </a:spcAft>
          </a:pPr>
          <a:r>
            <a:rPr lang="tr-TR" sz="1600" b="1" kern="1200" dirty="0" smtClean="0"/>
            <a:t>(1867)</a:t>
          </a:r>
          <a:endParaRPr lang="tr-TR" sz="1600" b="1" kern="1200" dirty="0"/>
        </a:p>
      </dsp:txBody>
      <dsp:txXfrm>
        <a:off x="250779" y="4339888"/>
        <a:ext cx="1841590" cy="1143441"/>
      </dsp:txXfrm>
    </dsp:sp>
    <dsp:sp modelId="{5B2ECE4B-FF66-49A3-B34D-69DA68811D10}">
      <dsp:nvSpPr>
        <dsp:cNvPr id="0" name=""/>
        <dsp:cNvSpPr/>
      </dsp:nvSpPr>
      <dsp:spPr>
        <a:xfrm>
          <a:off x="2340470" y="4102414"/>
          <a:ext cx="1912738"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C9FBC-1564-40BF-BFD8-0BCA365D4493}">
      <dsp:nvSpPr>
        <dsp:cNvPr id="0" name=""/>
        <dsp:cNvSpPr/>
      </dsp:nvSpPr>
      <dsp:spPr>
        <a:xfrm>
          <a:off x="2552997" y="4304314"/>
          <a:ext cx="1912738" cy="1214589"/>
        </a:xfrm>
        <a:prstGeom prst="roundRect">
          <a:avLst>
            <a:gd name="adj" fmla="val 10000"/>
          </a:avLst>
        </a:prstGeom>
        <a:solidFill>
          <a:srgbClr val="CC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Jön Türkler hareketi</a:t>
          </a:r>
          <a:endParaRPr lang="tr-TR" sz="1600" b="1" kern="1200" dirty="0"/>
        </a:p>
      </dsp:txBody>
      <dsp:txXfrm>
        <a:off x="2588571" y="4339888"/>
        <a:ext cx="1841590" cy="1143441"/>
      </dsp:txXfrm>
    </dsp:sp>
    <dsp:sp modelId="{4454D376-8950-4F1E-AF97-3FECA37B2135}">
      <dsp:nvSpPr>
        <dsp:cNvPr id="0" name=""/>
        <dsp:cNvSpPr/>
      </dsp:nvSpPr>
      <dsp:spPr>
        <a:xfrm>
          <a:off x="4678262" y="4102414"/>
          <a:ext cx="1912738"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105BCD-0784-466C-8668-797AE5E43CAE}">
      <dsp:nvSpPr>
        <dsp:cNvPr id="0" name=""/>
        <dsp:cNvSpPr/>
      </dsp:nvSpPr>
      <dsp:spPr>
        <a:xfrm>
          <a:off x="4890789" y="4304314"/>
          <a:ext cx="1912738" cy="121458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Bosna-Hersek isyanı</a:t>
          </a:r>
        </a:p>
        <a:p>
          <a:pPr lvl="0" algn="ctr" defTabSz="711200">
            <a:lnSpc>
              <a:spcPct val="90000"/>
            </a:lnSpc>
            <a:spcBef>
              <a:spcPct val="0"/>
            </a:spcBef>
            <a:spcAft>
              <a:spcPct val="35000"/>
            </a:spcAft>
          </a:pPr>
          <a:r>
            <a:rPr lang="tr-TR" sz="1600" b="1" kern="1200" dirty="0" smtClean="0"/>
            <a:t>(1875)</a:t>
          </a:r>
          <a:endParaRPr lang="tr-TR" sz="1600" b="1" kern="1200" dirty="0"/>
        </a:p>
      </dsp:txBody>
      <dsp:txXfrm>
        <a:off x="4926363" y="4339888"/>
        <a:ext cx="1841590" cy="1143441"/>
      </dsp:txXfrm>
    </dsp:sp>
    <dsp:sp modelId="{58558326-2F19-4101-9EC7-4E0E95A97EE7}">
      <dsp:nvSpPr>
        <dsp:cNvPr id="0" name=""/>
        <dsp:cNvSpPr/>
      </dsp:nvSpPr>
      <dsp:spPr>
        <a:xfrm>
          <a:off x="7016054" y="4102414"/>
          <a:ext cx="1912738"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1FD7D-759F-44FA-BBC0-E469BE9A4250}">
      <dsp:nvSpPr>
        <dsp:cNvPr id="0" name=""/>
        <dsp:cNvSpPr/>
      </dsp:nvSpPr>
      <dsp:spPr>
        <a:xfrm>
          <a:off x="7228581" y="4304314"/>
          <a:ext cx="1912738" cy="121458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Bulgar isyanı</a:t>
          </a:r>
        </a:p>
        <a:p>
          <a:pPr lvl="0" algn="ctr" defTabSz="711200">
            <a:lnSpc>
              <a:spcPct val="90000"/>
            </a:lnSpc>
            <a:spcBef>
              <a:spcPct val="0"/>
            </a:spcBef>
            <a:spcAft>
              <a:spcPct val="35000"/>
            </a:spcAft>
          </a:pPr>
          <a:r>
            <a:rPr lang="tr-TR" sz="1600" b="1" kern="1200" dirty="0" smtClean="0"/>
            <a:t>(1876)</a:t>
          </a:r>
          <a:endParaRPr lang="tr-TR" sz="1600" b="1" kern="1200" dirty="0"/>
        </a:p>
      </dsp:txBody>
      <dsp:txXfrm>
        <a:off x="7264155" y="4339888"/>
        <a:ext cx="1841590" cy="1143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EB971-7C98-42F9-81DC-F1A3BDF83F4A}">
      <dsp:nvSpPr>
        <dsp:cNvPr id="0" name=""/>
        <dsp:cNvSpPr/>
      </dsp:nvSpPr>
      <dsp:spPr>
        <a:xfrm>
          <a:off x="4382914" y="1321491"/>
          <a:ext cx="91440" cy="699827"/>
        </a:xfrm>
        <a:custGeom>
          <a:avLst/>
          <a:gdLst/>
          <a:ahLst/>
          <a:cxnLst/>
          <a:rect l="0" t="0" r="0" b="0"/>
          <a:pathLst>
            <a:path>
              <a:moveTo>
                <a:pt x="45720" y="0"/>
              </a:moveTo>
              <a:lnTo>
                <a:pt x="45720" y="467539"/>
              </a:lnTo>
              <a:lnTo>
                <a:pt x="47299" y="467539"/>
              </a:lnTo>
              <a:lnTo>
                <a:pt x="47299" y="699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368D0-E17D-4FD2-9DAB-3512008CD1F2}">
      <dsp:nvSpPr>
        <dsp:cNvPr id="0" name=""/>
        <dsp:cNvSpPr/>
      </dsp:nvSpPr>
      <dsp:spPr>
        <a:xfrm>
          <a:off x="3624781" y="-1146"/>
          <a:ext cx="1607705" cy="132263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084A5-5ADA-46C4-BE64-0C8D29F94224}">
      <dsp:nvSpPr>
        <dsp:cNvPr id="0" name=""/>
        <dsp:cNvSpPr/>
      </dsp:nvSpPr>
      <dsp:spPr>
        <a:xfrm>
          <a:off x="3903388" y="263529"/>
          <a:ext cx="1607705" cy="132263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tr-TR" sz="2400" b="1" kern="1200" dirty="0" smtClean="0"/>
        </a:p>
        <a:p>
          <a:pPr lvl="0" algn="ctr" defTabSz="1066800">
            <a:lnSpc>
              <a:spcPct val="90000"/>
            </a:lnSpc>
            <a:spcBef>
              <a:spcPct val="0"/>
            </a:spcBef>
            <a:spcAft>
              <a:spcPct val="35000"/>
            </a:spcAft>
          </a:pPr>
          <a:endParaRPr lang="tr-TR"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kern="1200" dirty="0" smtClean="0">
            <a:solidFill>
              <a:srgbClr val="FFFF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kern="1200" dirty="0" smtClean="0">
              <a:solidFill>
                <a:srgbClr val="FFFF00"/>
              </a:solidFill>
            </a:rPr>
            <a:t>II.ABDÜLHAMİT (1876-1909) </a:t>
          </a:r>
        </a:p>
        <a:p>
          <a:pPr lvl="0" algn="ctr" defTabSz="1066800">
            <a:lnSpc>
              <a:spcPct val="90000"/>
            </a:lnSpc>
            <a:spcBef>
              <a:spcPct val="0"/>
            </a:spcBef>
            <a:spcAft>
              <a:spcPct val="35000"/>
            </a:spcAft>
          </a:pPr>
          <a:endParaRPr lang="tr-TR" sz="2400" b="1" kern="1200" dirty="0" smtClean="0"/>
        </a:p>
      </dsp:txBody>
      <dsp:txXfrm>
        <a:off x="3942127" y="302268"/>
        <a:ext cx="1530227" cy="1245159"/>
      </dsp:txXfrm>
    </dsp:sp>
    <dsp:sp modelId="{35639E85-8A4C-4DDE-A2B5-34A49F90DEC9}">
      <dsp:nvSpPr>
        <dsp:cNvPr id="0" name=""/>
        <dsp:cNvSpPr/>
      </dsp:nvSpPr>
      <dsp:spPr>
        <a:xfrm>
          <a:off x="209313" y="2021318"/>
          <a:ext cx="8441802" cy="4540512"/>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1BE4A-70E9-46C4-92FC-C8E451681375}">
      <dsp:nvSpPr>
        <dsp:cNvPr id="0" name=""/>
        <dsp:cNvSpPr/>
      </dsp:nvSpPr>
      <dsp:spPr>
        <a:xfrm>
          <a:off x="487919" y="2285994"/>
          <a:ext cx="8441802" cy="454051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I.Meşrutiyet ( 1876) </a:t>
          </a:r>
        </a:p>
        <a:p>
          <a:pPr lvl="0" algn="ctr" defTabSz="711200">
            <a:lnSpc>
              <a:spcPct val="150000"/>
            </a:lnSpc>
            <a:spcBef>
              <a:spcPct val="0"/>
            </a:spcBef>
            <a:spcAft>
              <a:spcPts val="0"/>
            </a:spcAft>
          </a:pPr>
          <a:r>
            <a:rPr lang="tr-TR" sz="1600" kern="1200" dirty="0" smtClean="0">
              <a:cs typeface="Times New Roman" pitchFamily="18" charset="0"/>
            </a:rPr>
            <a:t>I.Meşrutiyet’in ilanı ile ilk anayasa olan Kanun-ı Esasi’de kabul edildi. Kanun-ı Esasiye göre genel meclis Ayan ve </a:t>
          </a:r>
          <a:r>
            <a:rPr lang="tr-TR" sz="1600" kern="1200" dirty="0" err="1" smtClean="0">
              <a:cs typeface="Times New Roman" pitchFamily="18" charset="0"/>
            </a:rPr>
            <a:t>Mebusan</a:t>
          </a:r>
          <a:r>
            <a:rPr lang="tr-TR" sz="1600" kern="1200" dirty="0" smtClean="0">
              <a:cs typeface="Times New Roman" pitchFamily="18" charset="0"/>
            </a:rPr>
            <a:t> meclislerinden </a:t>
          </a:r>
          <a:r>
            <a:rPr lang="tr-TR" sz="1600" b="1" kern="1200" dirty="0" smtClean="0">
              <a:solidFill>
                <a:srgbClr val="FF0000"/>
              </a:solidFill>
              <a:cs typeface="Times New Roman" pitchFamily="18" charset="0"/>
            </a:rPr>
            <a:t>oluşuyordu.20 Mart 1877’de Genel Meclis açıldı. </a:t>
          </a:r>
        </a:p>
        <a:p>
          <a:pPr lvl="0" algn="ctr" defTabSz="711200">
            <a:lnSpc>
              <a:spcPct val="150000"/>
            </a:lnSpc>
            <a:spcBef>
              <a:spcPct val="0"/>
            </a:spcBef>
            <a:spcAft>
              <a:spcPts val="0"/>
            </a:spcAft>
          </a:pPr>
          <a:r>
            <a:rPr lang="tr-TR" sz="1600" b="1" kern="1200" dirty="0" smtClean="0"/>
            <a:t>1877-78 Osmanlı-Rus Savaşı (93 Harbi)</a:t>
          </a:r>
        </a:p>
        <a:p>
          <a:pPr lvl="0" algn="ctr" defTabSz="711200">
            <a:lnSpc>
              <a:spcPct val="150000"/>
            </a:lnSpc>
            <a:spcBef>
              <a:spcPct val="0"/>
            </a:spcBef>
            <a:spcAft>
              <a:spcPts val="0"/>
            </a:spcAft>
          </a:pPr>
          <a:r>
            <a:rPr lang="tr-TR" sz="1600" kern="1200" dirty="0" smtClean="0">
              <a:cs typeface="Times New Roman" pitchFamily="18" charset="0"/>
            </a:rPr>
            <a:t>Osmanlı Devleti’nin İstanbul ve akabinde Londra kararlarını kabul etmemesi üzerine,Avrupa devletlerinden gerekli izni de alan Rusya Osmanlı Devleti’ne savaş açtı.</a:t>
          </a:r>
          <a:endParaRPr lang="tr-TR" sz="1600" b="1" kern="1200" dirty="0" smtClean="0"/>
        </a:p>
        <a:p>
          <a:pPr lvl="0" algn="ctr" defTabSz="711200">
            <a:lnSpc>
              <a:spcPct val="150000"/>
            </a:lnSpc>
            <a:spcBef>
              <a:spcPct val="0"/>
            </a:spcBef>
            <a:spcAft>
              <a:spcPts val="0"/>
            </a:spcAft>
          </a:pPr>
          <a:r>
            <a:rPr lang="tr-TR" sz="1600" b="1" kern="1200" dirty="0" err="1" smtClean="0"/>
            <a:t>Ayestefanos</a:t>
          </a:r>
          <a:r>
            <a:rPr lang="tr-TR" sz="1600" b="1" kern="1200" dirty="0" smtClean="0"/>
            <a:t> (Yeşilköy)Antlaşması- </a:t>
          </a:r>
          <a:r>
            <a:rPr lang="tr-TR" sz="1600" b="1" i="1" kern="1200" dirty="0" smtClean="0"/>
            <a:t>Bu antlaşma ile Büyük Bulgar krallığı kuruluyor ve Rusya Ege denizine çıkma fırsatı buluyordu.(1878) </a:t>
          </a:r>
          <a:r>
            <a:rPr lang="tr-TR" sz="1600" i="1" kern="1200" dirty="0" smtClean="0"/>
            <a:t>Bu antlaşmayı İngiltere ve Almanya kabul etmedi. Bu sebeple Berlin Antlaşması imzalandı.</a:t>
          </a:r>
          <a:endParaRPr lang="tr-TR" sz="1600" b="1" kern="1200" dirty="0" smtClean="0"/>
        </a:p>
      </dsp:txBody>
      <dsp:txXfrm>
        <a:off x="620906" y="2418981"/>
        <a:ext cx="8175828" cy="4274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AECF7-553D-425E-AEBD-6ED93A7CB02C}">
      <dsp:nvSpPr>
        <dsp:cNvPr id="0" name=""/>
        <dsp:cNvSpPr/>
      </dsp:nvSpPr>
      <dsp:spPr>
        <a:xfrm>
          <a:off x="4365683" y="1484568"/>
          <a:ext cx="91440" cy="818703"/>
        </a:xfrm>
        <a:custGeom>
          <a:avLst/>
          <a:gdLst/>
          <a:ahLst/>
          <a:cxnLst/>
          <a:rect l="0" t="0" r="0" b="0"/>
          <a:pathLst>
            <a:path>
              <a:moveTo>
                <a:pt x="45720" y="0"/>
              </a:moveTo>
              <a:lnTo>
                <a:pt x="45720" y="558496"/>
              </a:lnTo>
              <a:lnTo>
                <a:pt x="50270" y="558496"/>
              </a:lnTo>
              <a:lnTo>
                <a:pt x="50270" y="8187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368D0-E17D-4FD2-9DAB-3512008CD1F2}">
      <dsp:nvSpPr>
        <dsp:cNvPr id="0" name=""/>
        <dsp:cNvSpPr/>
      </dsp:nvSpPr>
      <dsp:spPr>
        <a:xfrm>
          <a:off x="3510933" y="2959"/>
          <a:ext cx="1800939" cy="148160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084A5-5ADA-46C4-BE64-0C8D29F94224}">
      <dsp:nvSpPr>
        <dsp:cNvPr id="0" name=""/>
        <dsp:cNvSpPr/>
      </dsp:nvSpPr>
      <dsp:spPr>
        <a:xfrm>
          <a:off x="3823026" y="299447"/>
          <a:ext cx="1800939" cy="148160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tr-TR" sz="2400" b="1" kern="1200" dirty="0" smtClean="0"/>
        </a:p>
        <a:p>
          <a:pPr lvl="0" algn="ctr" defTabSz="1066800">
            <a:lnSpc>
              <a:spcPct val="90000"/>
            </a:lnSpc>
            <a:spcBef>
              <a:spcPct val="0"/>
            </a:spcBef>
            <a:spcAft>
              <a:spcPct val="35000"/>
            </a:spcAft>
          </a:pPr>
          <a:endParaRPr lang="tr-TR" sz="24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endParaRPr lang="tr-TR" sz="1400" b="1" kern="1200" dirty="0" smtClean="0">
            <a:solidFill>
              <a:srgbClr val="FFFF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400" b="1" kern="1200" dirty="0" smtClean="0">
              <a:solidFill>
                <a:srgbClr val="FFFF00"/>
              </a:solidFill>
            </a:rPr>
            <a:t>II.ABDÜLHAMİT (1876-1909) </a:t>
          </a:r>
        </a:p>
        <a:p>
          <a:pPr lvl="0" algn="ctr" defTabSz="1066800">
            <a:lnSpc>
              <a:spcPct val="90000"/>
            </a:lnSpc>
            <a:spcBef>
              <a:spcPct val="0"/>
            </a:spcBef>
            <a:spcAft>
              <a:spcPct val="35000"/>
            </a:spcAft>
          </a:pPr>
          <a:endParaRPr lang="tr-TR" sz="2400" b="1" kern="1200" dirty="0" smtClean="0"/>
        </a:p>
      </dsp:txBody>
      <dsp:txXfrm>
        <a:off x="3866421" y="342842"/>
        <a:ext cx="1714149" cy="1394818"/>
      </dsp:txXfrm>
    </dsp:sp>
    <dsp:sp modelId="{929824DB-36B5-4373-8AB6-DA28EAEC4D92}">
      <dsp:nvSpPr>
        <dsp:cNvPr id="0" name=""/>
        <dsp:cNvSpPr/>
      </dsp:nvSpPr>
      <dsp:spPr>
        <a:xfrm>
          <a:off x="428590" y="2303272"/>
          <a:ext cx="7974726" cy="4253479"/>
        </a:xfrm>
        <a:prstGeom prst="roundRect">
          <a:avLst>
            <a:gd name="adj" fmla="val 10000"/>
          </a:avLst>
        </a:prstGeom>
        <a:solidFill>
          <a:srgbClr val="92D050"/>
        </a:solidFill>
        <a:ln w="25400" cap="flat" cmpd="sng" algn="ctr">
          <a:solidFill>
            <a:schemeClr val="accent5">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6FAD6B77-EC9B-41CD-87F1-C0FDEFE92F81}">
      <dsp:nvSpPr>
        <dsp:cNvPr id="0" name=""/>
        <dsp:cNvSpPr/>
      </dsp:nvSpPr>
      <dsp:spPr>
        <a:xfrm>
          <a:off x="740682" y="2599760"/>
          <a:ext cx="7974726" cy="4253479"/>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b="1" kern="1200" dirty="0" smtClean="0"/>
            <a:t>Berlin Antlaşması (1878) - </a:t>
          </a:r>
          <a:r>
            <a:rPr lang="tr-TR" sz="2000" i="1" kern="1200" dirty="0" smtClean="0"/>
            <a:t>Bu antlaşmaya göre; </a:t>
          </a:r>
          <a:r>
            <a:rPr lang="tr-TR" sz="2000" b="1" i="1" kern="1200" dirty="0" smtClean="0">
              <a:solidFill>
                <a:srgbClr val="FFFF00"/>
              </a:solidFill>
            </a:rPr>
            <a:t>Sırbistan, Karadağ, Romanya bağımsız oldu. </a:t>
          </a:r>
          <a:r>
            <a:rPr lang="tr-TR" sz="2000" i="1" kern="1200" dirty="0" smtClean="0"/>
            <a:t>Bulgaristan üç bölgeye ayrıldı. Osmanlı Devleti egemenliğinde muhtar Bulgar prensliği, Osmanlı yönetiminde Doğu Rumeli, ıslahat yapmak şartıyla Osmanlı yönetiminde Makedonya. Bu antlaşma Osmanlı Devleti’nin dağılmasını hızlandırmıştır. </a:t>
          </a:r>
          <a:r>
            <a:rPr lang="tr-TR" sz="2000" b="1" i="1" kern="1200" dirty="0" smtClean="0">
              <a:solidFill>
                <a:srgbClr val="FFFF00"/>
              </a:solidFill>
            </a:rPr>
            <a:t>İngiltere, bu antlaşmadan sonra Kıbrıs adasına yerleşmiştir</a:t>
          </a:r>
          <a:r>
            <a:rPr lang="tr-TR" sz="2000" i="1" kern="1200" dirty="0" smtClean="0">
              <a:solidFill>
                <a:srgbClr val="FFFF00"/>
              </a:solidFill>
            </a:rPr>
            <a:t>. </a:t>
          </a:r>
          <a:r>
            <a:rPr lang="tr-TR" sz="2000" b="1" i="1" kern="1200" dirty="0" smtClean="0"/>
            <a:t>İngiltere </a:t>
          </a:r>
          <a:r>
            <a:rPr lang="tr-TR" sz="2000" b="1" i="1" kern="1200" dirty="0" smtClean="0"/>
            <a:t>politikasını değiştirmiş, onun yerini Almanya almıştır.  </a:t>
          </a:r>
          <a:endParaRPr lang="tr-TR" sz="2000" b="1" kern="1200" dirty="0" smtClean="0"/>
        </a:p>
      </dsp:txBody>
      <dsp:txXfrm>
        <a:off x="865262" y="2724340"/>
        <a:ext cx="7725566" cy="4004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EB971-7C98-42F9-81DC-F1A3BDF83F4A}">
      <dsp:nvSpPr>
        <dsp:cNvPr id="0" name=""/>
        <dsp:cNvSpPr/>
      </dsp:nvSpPr>
      <dsp:spPr>
        <a:xfrm>
          <a:off x="4357871" y="1555890"/>
          <a:ext cx="91440" cy="822072"/>
        </a:xfrm>
        <a:custGeom>
          <a:avLst/>
          <a:gdLst/>
          <a:ahLst/>
          <a:cxnLst/>
          <a:rect l="0" t="0" r="0" b="0"/>
          <a:pathLst>
            <a:path>
              <a:moveTo>
                <a:pt x="45720" y="0"/>
              </a:moveTo>
              <a:lnTo>
                <a:pt x="45720" y="549208"/>
              </a:lnTo>
              <a:lnTo>
                <a:pt x="47575" y="549208"/>
              </a:lnTo>
              <a:lnTo>
                <a:pt x="47575" y="822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368D0-E17D-4FD2-9DAB-3512008CD1F2}">
      <dsp:nvSpPr>
        <dsp:cNvPr id="0" name=""/>
        <dsp:cNvSpPr/>
      </dsp:nvSpPr>
      <dsp:spPr>
        <a:xfrm>
          <a:off x="3459322" y="2215"/>
          <a:ext cx="1888538" cy="1553675"/>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084A5-5ADA-46C4-BE64-0C8D29F94224}">
      <dsp:nvSpPr>
        <dsp:cNvPr id="0" name=""/>
        <dsp:cNvSpPr/>
      </dsp:nvSpPr>
      <dsp:spPr>
        <a:xfrm>
          <a:off x="3786595" y="313124"/>
          <a:ext cx="1888538" cy="155367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tr-TR" sz="2400" b="1" kern="1200" dirty="0" smtClean="0"/>
        </a:p>
        <a:p>
          <a:pPr lvl="0" algn="ctr" defTabSz="1066800">
            <a:lnSpc>
              <a:spcPct val="90000"/>
            </a:lnSpc>
            <a:spcBef>
              <a:spcPct val="0"/>
            </a:spcBef>
            <a:spcAft>
              <a:spcPct val="35000"/>
            </a:spcAft>
          </a:pPr>
          <a:endParaRPr lang="tr-TR" sz="2400" b="1" kern="1200" dirty="0" smtClean="0"/>
        </a:p>
        <a:p>
          <a:pPr lvl="0" algn="ctr" defTabSz="1066800">
            <a:lnSpc>
              <a:spcPct val="90000"/>
            </a:lnSpc>
            <a:spcBef>
              <a:spcPct val="0"/>
            </a:spcBef>
            <a:spcAft>
              <a:spcPct val="35000"/>
            </a:spcAft>
          </a:pPr>
          <a:r>
            <a:rPr lang="tr-TR" sz="1600" b="1" kern="1200" dirty="0" smtClean="0">
              <a:solidFill>
                <a:srgbClr val="FFFF00"/>
              </a:solidFill>
            </a:rPr>
            <a:t>II.ABDÜLHAMİT (1876-1909) </a:t>
          </a:r>
          <a:endParaRPr lang="tr-TR" sz="1600" b="1" kern="1200" dirty="0">
            <a:solidFill>
              <a:srgbClr val="FFFF00"/>
            </a:solidFill>
          </a:endParaRPr>
        </a:p>
      </dsp:txBody>
      <dsp:txXfrm>
        <a:off x="3832101" y="358630"/>
        <a:ext cx="1797526" cy="1462663"/>
      </dsp:txXfrm>
    </dsp:sp>
    <dsp:sp modelId="{35639E85-8A4C-4DDE-A2B5-34A49F90DEC9}">
      <dsp:nvSpPr>
        <dsp:cNvPr id="0" name=""/>
        <dsp:cNvSpPr/>
      </dsp:nvSpPr>
      <dsp:spPr>
        <a:xfrm>
          <a:off x="29882" y="2377963"/>
          <a:ext cx="8751130" cy="412856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1BE4A-70E9-46C4-92FC-C8E451681375}">
      <dsp:nvSpPr>
        <dsp:cNvPr id="0" name=""/>
        <dsp:cNvSpPr/>
      </dsp:nvSpPr>
      <dsp:spPr>
        <a:xfrm>
          <a:off x="357155" y="2688873"/>
          <a:ext cx="8751130" cy="4128569"/>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-Tunus’un elden çıkması (1881) - Mısır’ın elden çıkması (1882)</a:t>
          </a:r>
        </a:p>
        <a:p>
          <a:pPr lvl="0" algn="ctr" defTabSz="711200">
            <a:lnSpc>
              <a:spcPct val="150000"/>
            </a:lnSpc>
            <a:spcBef>
              <a:spcPct val="0"/>
            </a:spcBef>
            <a:spcAft>
              <a:spcPts val="0"/>
            </a:spcAft>
          </a:pPr>
          <a:r>
            <a:rPr lang="tr-TR" sz="1600" b="1" kern="1200" dirty="0" smtClean="0"/>
            <a:t>- Doğu Rumeli’nin kaybedilmesi (1885) </a:t>
          </a:r>
        </a:p>
        <a:p>
          <a:pPr lvl="0" algn="ctr" defTabSz="711200">
            <a:lnSpc>
              <a:spcPct val="150000"/>
            </a:lnSpc>
            <a:spcBef>
              <a:spcPct val="0"/>
            </a:spcBef>
            <a:spcAft>
              <a:spcPts val="0"/>
            </a:spcAft>
          </a:pPr>
          <a:r>
            <a:rPr lang="tr-TR" sz="1600" b="1" kern="1200" dirty="0" smtClean="0"/>
            <a:t>-İttihat ve Terakki’nin kuruluşu (1889)  -  1897 Osmanlı-Yunan Savaşı</a:t>
          </a:r>
        </a:p>
        <a:p>
          <a:pPr lvl="0" algn="ctr" defTabSz="711200">
            <a:lnSpc>
              <a:spcPct val="150000"/>
            </a:lnSpc>
            <a:spcBef>
              <a:spcPct val="0"/>
            </a:spcBef>
            <a:spcAft>
              <a:spcPts val="0"/>
            </a:spcAft>
          </a:pPr>
          <a:r>
            <a:rPr lang="tr-TR" sz="1600" kern="1200" dirty="0" smtClean="0">
              <a:cs typeface="Times New Roman" pitchFamily="18" charset="0"/>
            </a:rPr>
            <a:t>Savaş kısa sürdü. </a:t>
          </a:r>
          <a:r>
            <a:rPr lang="tr-TR" sz="1600" b="1" kern="1200" dirty="0" err="1" smtClean="0">
              <a:cs typeface="Times New Roman" pitchFamily="18" charset="0"/>
            </a:rPr>
            <a:t>Dömeke</a:t>
          </a:r>
          <a:r>
            <a:rPr lang="tr-TR" sz="1600" b="1" kern="1200" dirty="0" smtClean="0">
              <a:cs typeface="Times New Roman" pitchFamily="18" charset="0"/>
            </a:rPr>
            <a:t> Meydan Savaşı’nda </a:t>
          </a:r>
          <a:r>
            <a:rPr lang="tr-TR" sz="1600" kern="1200" dirty="0" smtClean="0">
              <a:cs typeface="Times New Roman" pitchFamily="18" charset="0"/>
            </a:rPr>
            <a:t>Yunanistan yenildi. Fakat olaya </a:t>
          </a:r>
          <a:r>
            <a:rPr lang="tr-TR" sz="1600" b="1" kern="1200" dirty="0" smtClean="0">
              <a:cs typeface="Times New Roman" pitchFamily="18" charset="0"/>
            </a:rPr>
            <a:t>Rusya ve Avrupa devletleri </a:t>
          </a:r>
          <a:r>
            <a:rPr lang="tr-TR" sz="1600" kern="1200" dirty="0" smtClean="0">
              <a:cs typeface="Times New Roman" pitchFamily="18" charset="0"/>
            </a:rPr>
            <a:t>müdahale edince savaş durdu. İstanbul’da bir konferans </a:t>
          </a:r>
          <a:r>
            <a:rPr lang="tr-TR" sz="1600" kern="1200" dirty="0" smtClean="0">
              <a:solidFill>
                <a:schemeClr val="bg1"/>
              </a:solidFill>
              <a:cs typeface="Times New Roman" pitchFamily="18" charset="0"/>
            </a:rPr>
            <a:t>toplandı (1897).</a:t>
          </a:r>
          <a:r>
            <a:rPr lang="tr-TR" sz="1600" kern="1200" dirty="0" smtClean="0">
              <a:cs typeface="Times New Roman" pitchFamily="18" charset="0"/>
            </a:rPr>
            <a:t>Bir antlaşma imzalandı. </a:t>
          </a:r>
          <a:r>
            <a:rPr lang="tr-TR" sz="1600" b="1" kern="1200" dirty="0" smtClean="0">
              <a:solidFill>
                <a:schemeClr val="bg1"/>
              </a:solidFill>
              <a:cs typeface="Times New Roman" pitchFamily="18" charset="0"/>
            </a:rPr>
            <a:t>Buna göre,</a:t>
          </a:r>
          <a:r>
            <a:rPr lang="tr-TR" sz="1600" b="1" kern="1200" dirty="0" smtClean="0">
              <a:solidFill>
                <a:schemeClr val="bg1"/>
              </a:solidFill>
            </a:rPr>
            <a:t> </a:t>
          </a:r>
          <a:r>
            <a:rPr lang="tr-TR" sz="1600" b="1" kern="1200" dirty="0" smtClean="0">
              <a:solidFill>
                <a:schemeClr val="bg1"/>
              </a:solidFill>
              <a:cs typeface="Times New Roman" pitchFamily="18" charset="0"/>
            </a:rPr>
            <a:t>t</a:t>
          </a:r>
          <a:r>
            <a:rPr lang="tr-TR" sz="1600" kern="1200" dirty="0" smtClean="0">
              <a:cs typeface="Times New Roman" pitchFamily="18" charset="0"/>
            </a:rPr>
            <a:t>araflar savaştan önceki sınırlarına geri döndüler. Avrupa devletleri Girit’te özerk bir yönetimin kurulmasını istediler. Ancak bir süre sonra da </a:t>
          </a:r>
          <a:r>
            <a:rPr lang="tr-TR" sz="1600" b="1" kern="1200" dirty="0" smtClean="0">
              <a:solidFill>
                <a:schemeClr val="bg1"/>
              </a:solidFill>
              <a:cs typeface="Times New Roman" pitchFamily="18" charset="0"/>
            </a:rPr>
            <a:t>Yunan kralının oğlunu Girit valisi olarak atadılar. </a:t>
          </a:r>
          <a:endParaRPr lang="tr-TR" sz="1600" b="1" kern="1200" dirty="0" smtClean="0">
            <a:solidFill>
              <a:schemeClr val="bg1"/>
            </a:solidFill>
          </a:endParaRPr>
        </a:p>
      </dsp:txBody>
      <dsp:txXfrm>
        <a:off x="478077" y="2809795"/>
        <a:ext cx="8509286" cy="38867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13.04.2014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168297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pPr/>
              <a:t>13.04.2014</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13.04.2014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13.04.2014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pPr/>
              <a:t>13.04.2014</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pPr/>
              <a:t>13.04.2014</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13.04.2014</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pPr/>
              <a:t>13.04.2014</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pPr/>
              <a:t>13.04.2014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13.04.2014</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pPr/>
              <a:t>13.04.2014</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pPr/>
              <a:t>13.04.2014</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pPr/>
              <a:t>13.04.2014</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3"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Bar dir="vert"/>
    <p:sndAc>
      <p:stSnd>
        <p:snd r:embed="rId2" name="las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1520" y="152400"/>
            <a:ext cx="8663880" cy="609600"/>
          </a:xfrm>
          <a:solidFill>
            <a:srgbClr val="0070C0"/>
          </a:solidFill>
        </p:spPr>
        <p:txBody>
          <a:bodyPr>
            <a:normAutofit fontScale="90000"/>
          </a:bodyPr>
          <a:lstStyle/>
          <a:p>
            <a:r>
              <a:rPr lang="tr-TR" dirty="0"/>
              <a:t>        </a:t>
            </a:r>
            <a:r>
              <a:rPr lang="tr-TR" sz="4000" dirty="0">
                <a:solidFill>
                  <a:schemeClr val="tx1"/>
                </a:solidFill>
                <a:latin typeface="00797" pitchFamily="2" charset="0"/>
              </a:rPr>
              <a:t>Ermeni </a:t>
            </a:r>
            <a:r>
              <a:rPr lang="tr-TR" sz="4000" dirty="0" smtClean="0">
                <a:solidFill>
                  <a:schemeClr val="tx1"/>
                </a:solidFill>
                <a:latin typeface="00797" pitchFamily="2" charset="0"/>
              </a:rPr>
              <a:t>İsyanlarının </a:t>
            </a:r>
            <a:r>
              <a:rPr lang="tr-TR" sz="4000" dirty="0">
                <a:solidFill>
                  <a:schemeClr val="tx1"/>
                </a:solidFill>
                <a:latin typeface="00797" pitchFamily="2" charset="0"/>
              </a:rPr>
              <a:t>sebepleri</a:t>
            </a:r>
          </a:p>
        </p:txBody>
      </p:sp>
      <p:sp>
        <p:nvSpPr>
          <p:cNvPr id="20483" name="Rectangle 3"/>
          <p:cNvSpPr>
            <a:spLocks noGrp="1" noChangeArrowheads="1"/>
          </p:cNvSpPr>
          <p:nvPr>
            <p:ph type="body" idx="1"/>
          </p:nvPr>
        </p:nvSpPr>
        <p:spPr>
          <a:xfrm>
            <a:off x="251520" y="908720"/>
            <a:ext cx="8712968" cy="5616624"/>
          </a:xfrm>
          <a:solidFill>
            <a:schemeClr val="bg1"/>
          </a:solidFill>
        </p:spPr>
        <p:txBody>
          <a:bodyPr>
            <a:normAutofit fontScale="62500" lnSpcReduction="20000"/>
          </a:bodyPr>
          <a:lstStyle/>
          <a:p>
            <a:pPr>
              <a:lnSpc>
                <a:spcPct val="170000"/>
              </a:lnSpc>
              <a:spcBef>
                <a:spcPts val="0"/>
              </a:spcBef>
            </a:pPr>
            <a:r>
              <a:rPr lang="tr-TR" sz="2800" dirty="0">
                <a:latin typeface="Times New Roman" pitchFamily="18" charset="0"/>
              </a:rPr>
              <a:t>               </a:t>
            </a:r>
            <a:r>
              <a:rPr lang="tr-TR" sz="3900" dirty="0">
                <a:latin typeface="Times New Roman" pitchFamily="18" charset="0"/>
                <a:cs typeface="Times New Roman" pitchFamily="18" charset="0"/>
              </a:rPr>
              <a:t>1-</a:t>
            </a:r>
            <a:r>
              <a:rPr lang="tr-TR" sz="3900" dirty="0">
                <a:solidFill>
                  <a:schemeClr val="tx2"/>
                </a:solidFill>
                <a:latin typeface="Times New Roman" pitchFamily="18" charset="0"/>
                <a:cs typeface="Times New Roman" pitchFamily="18" charset="0"/>
              </a:rPr>
              <a:t>Fransız </a:t>
            </a:r>
            <a:r>
              <a:rPr lang="tr-TR" sz="3900" dirty="0" err="1">
                <a:solidFill>
                  <a:schemeClr val="tx2"/>
                </a:solidFill>
                <a:latin typeface="Times New Roman" pitchFamily="18" charset="0"/>
                <a:cs typeface="Times New Roman" pitchFamily="18" charset="0"/>
              </a:rPr>
              <a:t>İhtilali</a:t>
            </a:r>
            <a:r>
              <a:rPr lang="tr-TR" sz="3900" dirty="0">
                <a:solidFill>
                  <a:schemeClr val="tx2"/>
                </a:solidFill>
                <a:latin typeface="Times New Roman" pitchFamily="18" charset="0"/>
                <a:cs typeface="Times New Roman" pitchFamily="18" charset="0"/>
              </a:rPr>
              <a:t> ile yayılan milliyetçilik akımı </a:t>
            </a:r>
            <a:endParaRPr lang="tr-TR" sz="3900" dirty="0">
              <a:solidFill>
                <a:schemeClr val="tx2"/>
              </a:solidFill>
              <a:latin typeface="Arial Unicode MS" charset="-128"/>
              <a:ea typeface="Arial Unicode MS" charset="-128"/>
              <a:cs typeface="Arial Unicode MS" charset="-128"/>
            </a:endParaRPr>
          </a:p>
          <a:p>
            <a:pPr>
              <a:lnSpc>
                <a:spcPct val="170000"/>
              </a:lnSpc>
              <a:spcBef>
                <a:spcPts val="0"/>
              </a:spcBef>
            </a:pPr>
            <a:r>
              <a:rPr lang="tr-TR" sz="3900" dirty="0">
                <a:latin typeface="Times New Roman" pitchFamily="18" charset="0"/>
              </a:rPr>
              <a:t>   </a:t>
            </a:r>
            <a:r>
              <a:rPr lang="tr-TR" sz="3900" dirty="0">
                <a:latin typeface="Times New Roman" pitchFamily="18" charset="0"/>
                <a:cs typeface="Times New Roman" pitchFamily="18" charset="0"/>
              </a:rPr>
              <a:t>     </a:t>
            </a:r>
            <a:r>
              <a:rPr lang="tr-TR" sz="3900" dirty="0">
                <a:latin typeface="Times New Roman" pitchFamily="18" charset="0"/>
              </a:rPr>
              <a:t> </a:t>
            </a:r>
            <a:r>
              <a:rPr lang="tr-TR" sz="3900" dirty="0">
                <a:latin typeface="Times New Roman" pitchFamily="18" charset="0"/>
                <a:cs typeface="Times New Roman" pitchFamily="18" charset="0"/>
              </a:rPr>
              <a:t> 2-</a:t>
            </a:r>
            <a:r>
              <a:rPr lang="tr-TR" sz="3900" dirty="0">
                <a:solidFill>
                  <a:schemeClr val="tx2"/>
                </a:solidFill>
                <a:latin typeface="Times New Roman" pitchFamily="18" charset="0"/>
                <a:cs typeface="Times New Roman" pitchFamily="18" charset="0"/>
              </a:rPr>
              <a:t>Sömürge yarışına girmiş bulunan </a:t>
            </a:r>
            <a:r>
              <a:rPr lang="tr-TR" sz="3900" dirty="0" smtClean="0">
                <a:solidFill>
                  <a:schemeClr val="tx2"/>
                </a:solidFill>
                <a:latin typeface="Times New Roman" pitchFamily="18" charset="0"/>
                <a:cs typeface="Times New Roman" pitchFamily="18" charset="0"/>
              </a:rPr>
              <a:t>güçlü </a:t>
            </a:r>
            <a:r>
              <a:rPr lang="tr-TR" sz="3900" dirty="0">
                <a:solidFill>
                  <a:schemeClr val="tx2"/>
                </a:solidFill>
                <a:latin typeface="Times New Roman" pitchFamily="18" charset="0"/>
                <a:cs typeface="Times New Roman" pitchFamily="18" charset="0"/>
              </a:rPr>
              <a:t>Avrupa devletlerinin çıkarlarının Osmanlı topraklarında düğümlenmesi</a:t>
            </a:r>
            <a:endParaRPr lang="tr-TR" sz="3900" dirty="0">
              <a:solidFill>
                <a:schemeClr val="tx2"/>
              </a:solidFill>
              <a:latin typeface="Arial Unicode MS" charset="-128"/>
              <a:ea typeface="Arial Unicode MS" charset="-128"/>
              <a:cs typeface="Arial Unicode MS" charset="-128"/>
            </a:endParaRPr>
          </a:p>
          <a:p>
            <a:pPr>
              <a:lnSpc>
                <a:spcPct val="170000"/>
              </a:lnSpc>
              <a:spcBef>
                <a:spcPts val="0"/>
              </a:spcBef>
            </a:pPr>
            <a:r>
              <a:rPr lang="tr-TR" sz="3900" dirty="0">
                <a:solidFill>
                  <a:schemeClr val="tx2"/>
                </a:solidFill>
                <a:latin typeface="Times New Roman" pitchFamily="18" charset="0"/>
                <a:cs typeface="Times New Roman" pitchFamily="18" charset="0"/>
              </a:rPr>
              <a:t>          </a:t>
            </a:r>
            <a:r>
              <a:rPr lang="tr-TR" sz="3900" dirty="0">
                <a:latin typeface="Times New Roman" pitchFamily="18" charset="0"/>
                <a:cs typeface="Times New Roman" pitchFamily="18" charset="0"/>
              </a:rPr>
              <a:t>3-</a:t>
            </a:r>
            <a:r>
              <a:rPr lang="tr-TR" sz="3900" dirty="0">
                <a:solidFill>
                  <a:schemeClr val="tx2"/>
                </a:solidFill>
                <a:latin typeface="Times New Roman" pitchFamily="18" charset="0"/>
                <a:cs typeface="Times New Roman" pitchFamily="18" charset="0"/>
              </a:rPr>
              <a:t>Bu devletlerin, milliyetçilik akımını kullanarak Osmanlı Devleti’ni parçalama eylemleri</a:t>
            </a:r>
            <a:endParaRPr lang="tr-TR" sz="3900" dirty="0">
              <a:solidFill>
                <a:schemeClr val="tx2"/>
              </a:solidFill>
              <a:latin typeface="Arial Unicode MS" charset="-128"/>
              <a:ea typeface="Arial Unicode MS" charset="-128"/>
              <a:cs typeface="Arial Unicode MS" charset="-128"/>
            </a:endParaRPr>
          </a:p>
          <a:p>
            <a:pPr>
              <a:lnSpc>
                <a:spcPct val="170000"/>
              </a:lnSpc>
              <a:spcBef>
                <a:spcPts val="0"/>
              </a:spcBef>
            </a:pPr>
            <a:r>
              <a:rPr lang="tr-TR" sz="3900" dirty="0">
                <a:solidFill>
                  <a:schemeClr val="tx2"/>
                </a:solidFill>
                <a:latin typeface="Times New Roman" pitchFamily="18" charset="0"/>
                <a:cs typeface="Times New Roman" pitchFamily="18" charset="0"/>
              </a:rPr>
              <a:t>          </a:t>
            </a:r>
            <a:r>
              <a:rPr lang="tr-TR" sz="3900" dirty="0">
                <a:latin typeface="Times New Roman" pitchFamily="18" charset="0"/>
                <a:cs typeface="Times New Roman" pitchFamily="18" charset="0"/>
              </a:rPr>
              <a:t>4-</a:t>
            </a:r>
            <a:r>
              <a:rPr lang="tr-TR" sz="3900" dirty="0">
                <a:solidFill>
                  <a:schemeClr val="tx2"/>
                </a:solidFill>
                <a:latin typeface="Times New Roman" pitchFamily="18" charset="0"/>
                <a:cs typeface="Times New Roman" pitchFamily="18" charset="0"/>
              </a:rPr>
              <a:t>Bu yolla bağımsız olan Sırbistan, </a:t>
            </a:r>
            <a:r>
              <a:rPr lang="tr-TR" sz="3900" dirty="0" smtClean="0">
                <a:solidFill>
                  <a:schemeClr val="tx2"/>
                </a:solidFill>
                <a:latin typeface="Times New Roman" pitchFamily="18" charset="0"/>
                <a:cs typeface="Times New Roman" pitchFamily="18" charset="0"/>
              </a:rPr>
              <a:t>Yunanistan</a:t>
            </a:r>
            <a:r>
              <a:rPr lang="tr-TR" sz="3900" dirty="0">
                <a:solidFill>
                  <a:schemeClr val="tx2"/>
                </a:solidFill>
                <a:latin typeface="Times New Roman" pitchFamily="18" charset="0"/>
                <a:cs typeface="Times New Roman" pitchFamily="18" charset="0"/>
              </a:rPr>
              <a:t>, Bulgaristan ve Romanya’nın örnek </a:t>
            </a:r>
            <a:r>
              <a:rPr lang="tr-TR" sz="3900" dirty="0">
                <a:solidFill>
                  <a:schemeClr val="tx2"/>
                </a:solidFill>
                <a:latin typeface="Times New Roman" pitchFamily="18" charset="0"/>
              </a:rPr>
              <a:t>    </a:t>
            </a:r>
            <a:r>
              <a:rPr lang="tr-TR" sz="3900" dirty="0">
                <a:solidFill>
                  <a:schemeClr val="tx2"/>
                </a:solidFill>
                <a:latin typeface="Times New Roman" pitchFamily="18" charset="0"/>
                <a:cs typeface="Times New Roman" pitchFamily="18" charset="0"/>
              </a:rPr>
              <a:t>oluşturması</a:t>
            </a:r>
            <a:endParaRPr lang="tr-TR" sz="3900" dirty="0">
              <a:solidFill>
                <a:schemeClr val="tx2"/>
              </a:solidFill>
              <a:latin typeface="Arial Unicode MS" charset="-128"/>
              <a:ea typeface="Arial Unicode MS" charset="-128"/>
              <a:cs typeface="Arial Unicode MS" charset="-128"/>
            </a:endParaRPr>
          </a:p>
          <a:p>
            <a:pPr>
              <a:lnSpc>
                <a:spcPct val="170000"/>
              </a:lnSpc>
              <a:spcBef>
                <a:spcPts val="0"/>
              </a:spcBef>
            </a:pPr>
            <a:r>
              <a:rPr lang="tr-TR" sz="3900" dirty="0">
                <a:latin typeface="Times New Roman" pitchFamily="18" charset="0"/>
                <a:cs typeface="Times New Roman" pitchFamily="18" charset="0"/>
              </a:rPr>
              <a:t>          </a:t>
            </a:r>
            <a:endParaRPr lang="tr-TR" sz="3900" dirty="0"/>
          </a:p>
        </p:txBody>
      </p:sp>
    </p:spTree>
  </p:cSld>
  <p:clrMapOvr>
    <a:masterClrMapping/>
  </p:clrMapOvr>
  <p:transition spd="med">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304800" y="381000"/>
            <a:ext cx="8610600" cy="6216352"/>
          </a:xfrm>
          <a:solidFill>
            <a:schemeClr val="bg1"/>
          </a:solidFill>
        </p:spPr>
        <p:txBody>
          <a:bodyPr>
            <a:normAutofit fontScale="77500" lnSpcReduction="20000"/>
          </a:bodyPr>
          <a:lstStyle/>
          <a:p>
            <a:pPr>
              <a:lnSpc>
                <a:spcPct val="160000"/>
              </a:lnSpc>
              <a:spcBef>
                <a:spcPts val="0"/>
              </a:spcBef>
            </a:pPr>
            <a:r>
              <a:rPr lang="tr-TR" sz="2800" dirty="0">
                <a:latin typeface="Times New Roman" pitchFamily="18" charset="0"/>
              </a:rPr>
              <a:t>             </a:t>
            </a:r>
            <a:r>
              <a:rPr lang="tr-TR" dirty="0">
                <a:latin typeface="Times New Roman" pitchFamily="18" charset="0"/>
                <a:cs typeface="Times New Roman" pitchFamily="18" charset="0"/>
              </a:rPr>
              <a:t>5-</a:t>
            </a:r>
            <a:r>
              <a:rPr lang="tr-TR" sz="3600" dirty="0">
                <a:solidFill>
                  <a:schemeClr val="tx2"/>
                </a:solidFill>
                <a:latin typeface="Times New Roman" pitchFamily="18" charset="0"/>
                <a:cs typeface="Times New Roman" pitchFamily="18" charset="0"/>
              </a:rPr>
              <a:t>Ermeni Patrikhanesi’nin çalışmaları</a:t>
            </a:r>
            <a:endParaRPr lang="tr-TR" sz="3600" dirty="0">
              <a:solidFill>
                <a:schemeClr val="tx2"/>
              </a:solidFill>
              <a:latin typeface="Arial Unicode MS" charset="-128"/>
              <a:ea typeface="Arial Unicode MS" charset="-128"/>
              <a:cs typeface="Arial Unicode MS" charset="-128"/>
            </a:endParaRPr>
          </a:p>
          <a:p>
            <a:pPr>
              <a:lnSpc>
                <a:spcPct val="160000"/>
              </a:lnSpc>
              <a:spcBef>
                <a:spcPts val="0"/>
              </a:spcBef>
            </a:pPr>
            <a:r>
              <a:rPr lang="tr-TR" sz="3600" dirty="0">
                <a:latin typeface="Times New Roman" pitchFamily="18" charset="0"/>
                <a:cs typeface="Times New Roman" pitchFamily="18" charset="0"/>
              </a:rPr>
              <a:t>          6-</a:t>
            </a:r>
            <a:r>
              <a:rPr lang="tr-TR" sz="3600" dirty="0">
                <a:solidFill>
                  <a:schemeClr val="tx2"/>
                </a:solidFill>
                <a:latin typeface="Times New Roman" pitchFamily="18" charset="0"/>
                <a:cs typeface="Times New Roman" pitchFamily="18" charset="0"/>
              </a:rPr>
              <a:t>Ermeni din adamları</a:t>
            </a:r>
            <a:r>
              <a:rPr lang="tr-TR" sz="3600" dirty="0" smtClean="0">
                <a:solidFill>
                  <a:schemeClr val="tx2"/>
                </a:solidFill>
                <a:latin typeface="Times New Roman" pitchFamily="18" charset="0"/>
                <a:cs typeface="Times New Roman" pitchFamily="18" charset="0"/>
              </a:rPr>
              <a:t>, aydınları </a:t>
            </a:r>
            <a:r>
              <a:rPr lang="tr-TR" sz="3600" dirty="0">
                <a:solidFill>
                  <a:schemeClr val="tx2"/>
                </a:solidFill>
                <a:latin typeface="Times New Roman" pitchFamily="18" charset="0"/>
                <a:cs typeface="Times New Roman" pitchFamily="18" charset="0"/>
              </a:rPr>
              <a:t>ve zenginlerinin bu yoldaki propagandaları</a:t>
            </a:r>
            <a:endParaRPr lang="tr-TR" sz="3600" dirty="0">
              <a:solidFill>
                <a:schemeClr val="tx2"/>
              </a:solidFill>
              <a:latin typeface="Arial Unicode MS" charset="-128"/>
              <a:ea typeface="Arial Unicode MS" charset="-128"/>
              <a:cs typeface="Arial Unicode MS" charset="-128"/>
            </a:endParaRPr>
          </a:p>
          <a:p>
            <a:pPr>
              <a:lnSpc>
                <a:spcPct val="160000"/>
              </a:lnSpc>
              <a:spcBef>
                <a:spcPts val="0"/>
              </a:spcBef>
            </a:pPr>
            <a:r>
              <a:rPr lang="tr-TR" sz="3600" dirty="0">
                <a:latin typeface="Times New Roman" pitchFamily="18" charset="0"/>
                <a:cs typeface="Times New Roman" pitchFamily="18" charset="0"/>
              </a:rPr>
              <a:t>          7-</a:t>
            </a:r>
            <a:r>
              <a:rPr lang="tr-TR" sz="3600" dirty="0">
                <a:solidFill>
                  <a:schemeClr val="tx2"/>
                </a:solidFill>
                <a:latin typeface="Times New Roman" pitchFamily="18" charset="0"/>
                <a:cs typeface="Times New Roman" pitchFamily="18" charset="0"/>
              </a:rPr>
              <a:t>Amerikan Protestan </a:t>
            </a:r>
            <a:r>
              <a:rPr lang="tr-TR" sz="3600" dirty="0" smtClean="0">
                <a:solidFill>
                  <a:schemeClr val="tx2"/>
                </a:solidFill>
                <a:latin typeface="Times New Roman" pitchFamily="18" charset="0"/>
                <a:cs typeface="Times New Roman" pitchFamily="18" charset="0"/>
              </a:rPr>
              <a:t>misyonerlerinin </a:t>
            </a:r>
            <a:r>
              <a:rPr lang="tr-TR" sz="3600" dirty="0">
                <a:solidFill>
                  <a:schemeClr val="tx2"/>
                </a:solidFill>
                <a:latin typeface="Times New Roman" pitchFamily="18" charset="0"/>
                <a:cs typeface="Times New Roman" pitchFamily="18" charset="0"/>
              </a:rPr>
              <a:t>çalışmaları</a:t>
            </a:r>
            <a:endParaRPr lang="tr-TR" sz="3600" dirty="0">
              <a:solidFill>
                <a:schemeClr val="tx2"/>
              </a:solidFill>
              <a:latin typeface="Arial Unicode MS" charset="-128"/>
              <a:ea typeface="Arial Unicode MS" charset="-128"/>
              <a:cs typeface="Arial Unicode MS" charset="-128"/>
            </a:endParaRPr>
          </a:p>
          <a:p>
            <a:pPr>
              <a:lnSpc>
                <a:spcPct val="160000"/>
              </a:lnSpc>
              <a:spcBef>
                <a:spcPts val="0"/>
              </a:spcBef>
            </a:pPr>
            <a:r>
              <a:rPr lang="tr-TR" sz="3600" dirty="0">
                <a:latin typeface="Times New Roman" pitchFamily="18" charset="0"/>
                <a:cs typeface="Times New Roman" pitchFamily="18" charset="0"/>
              </a:rPr>
              <a:t>          8-</a:t>
            </a:r>
            <a:r>
              <a:rPr lang="tr-TR" sz="3600" dirty="0">
                <a:solidFill>
                  <a:schemeClr val="tx2"/>
                </a:solidFill>
                <a:latin typeface="Times New Roman" pitchFamily="18" charset="0"/>
                <a:cs typeface="Times New Roman" pitchFamily="18" charset="0"/>
              </a:rPr>
              <a:t>Avrupa’daki </a:t>
            </a:r>
            <a:r>
              <a:rPr lang="tr-TR" sz="3600" dirty="0" smtClean="0">
                <a:solidFill>
                  <a:schemeClr val="tx2"/>
                </a:solidFill>
                <a:latin typeface="Times New Roman" pitchFamily="18" charset="0"/>
                <a:cs typeface="Times New Roman" pitchFamily="18" charset="0"/>
              </a:rPr>
              <a:t> Haçlı </a:t>
            </a:r>
            <a:r>
              <a:rPr lang="tr-TR" sz="3600" dirty="0" err="1" smtClean="0">
                <a:solidFill>
                  <a:schemeClr val="tx2"/>
                </a:solidFill>
                <a:latin typeface="Times New Roman" pitchFamily="18" charset="0"/>
                <a:cs typeface="Times New Roman" pitchFamily="18" charset="0"/>
              </a:rPr>
              <a:t>Zihniyeti’nin</a:t>
            </a:r>
            <a:r>
              <a:rPr lang="tr-TR" sz="3600" dirty="0" smtClean="0">
                <a:solidFill>
                  <a:schemeClr val="tx2"/>
                </a:solidFill>
                <a:latin typeface="Times New Roman" pitchFamily="18" charset="0"/>
                <a:cs typeface="Times New Roman" pitchFamily="18" charset="0"/>
              </a:rPr>
              <a:t> </a:t>
            </a:r>
            <a:r>
              <a:rPr lang="tr-TR" sz="3600" dirty="0">
                <a:solidFill>
                  <a:schemeClr val="tx2"/>
                </a:solidFill>
                <a:latin typeface="Times New Roman" pitchFamily="18" charset="0"/>
                <a:cs typeface="Times New Roman" pitchFamily="18" charset="0"/>
              </a:rPr>
              <a:t>henüz bütünüyle ortadan kalkmamış olması</a:t>
            </a:r>
            <a:endParaRPr lang="tr-TR" sz="3600" dirty="0">
              <a:solidFill>
                <a:schemeClr val="tx2"/>
              </a:solidFill>
              <a:latin typeface="Arial Unicode MS" charset="-128"/>
              <a:ea typeface="Arial Unicode MS" charset="-128"/>
              <a:cs typeface="Arial Unicode MS" charset="-128"/>
            </a:endParaRPr>
          </a:p>
          <a:p>
            <a:pPr>
              <a:lnSpc>
                <a:spcPct val="160000"/>
              </a:lnSpc>
              <a:spcBef>
                <a:spcPts val="0"/>
              </a:spcBef>
            </a:pPr>
            <a:r>
              <a:rPr lang="tr-TR" sz="3600" dirty="0">
                <a:latin typeface="Times New Roman" pitchFamily="18" charset="0"/>
                <a:cs typeface="Times New Roman" pitchFamily="18" charset="0"/>
              </a:rPr>
              <a:t>          9-</a:t>
            </a:r>
            <a:r>
              <a:rPr lang="tr-TR" sz="3600" dirty="0">
                <a:solidFill>
                  <a:schemeClr val="tx2"/>
                </a:solidFill>
                <a:latin typeface="Times New Roman" pitchFamily="18" charset="0"/>
                <a:cs typeface="Times New Roman" pitchFamily="18" charset="0"/>
              </a:rPr>
              <a:t>Osmanlı Devleti’nin dağılmaya yüz tutması ve Ermenilerin bundan yararlanmak istemesi</a:t>
            </a:r>
            <a:endParaRPr lang="tr-TR" sz="3600" dirty="0">
              <a:solidFill>
                <a:schemeClr val="tx2"/>
              </a:solidFill>
              <a:latin typeface="Arial Unicode MS" charset="-128"/>
              <a:ea typeface="Arial Unicode MS" charset="-128"/>
              <a:cs typeface="Arial Unicode MS" charset="-128"/>
            </a:endParaRPr>
          </a:p>
          <a:p>
            <a:pPr>
              <a:lnSpc>
                <a:spcPct val="90000"/>
              </a:lnSpc>
              <a:buFont typeface="Wingdings" pitchFamily="2" charset="2"/>
              <a:buNone/>
            </a:pPr>
            <a:endParaRPr lang="tr-TR" sz="3600" dirty="0">
              <a:solidFill>
                <a:schemeClr val="tx2"/>
              </a:solidFill>
            </a:endParaRPr>
          </a:p>
          <a:p>
            <a:pPr>
              <a:lnSpc>
                <a:spcPct val="90000"/>
              </a:lnSpc>
            </a:pP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1520" y="0"/>
            <a:ext cx="8663880" cy="1219200"/>
          </a:xfrm>
          <a:solidFill>
            <a:srgbClr val="0070C0"/>
          </a:solidFill>
        </p:spPr>
        <p:txBody>
          <a:bodyPr/>
          <a:lstStyle/>
          <a:p>
            <a:r>
              <a:rPr lang="tr-TR" dirty="0">
                <a:solidFill>
                  <a:schemeClr val="tx1"/>
                </a:solidFill>
              </a:rPr>
              <a:t>Ermeni İsyanları</a:t>
            </a:r>
          </a:p>
        </p:txBody>
      </p:sp>
      <p:sp>
        <p:nvSpPr>
          <p:cNvPr id="22531" name="Rectangle 3"/>
          <p:cNvSpPr>
            <a:spLocks noGrp="1" noChangeArrowheads="1"/>
          </p:cNvSpPr>
          <p:nvPr>
            <p:ph type="body" idx="1"/>
          </p:nvPr>
        </p:nvSpPr>
        <p:spPr>
          <a:xfrm>
            <a:off x="323528" y="1143000"/>
            <a:ext cx="8712968" cy="5526360"/>
          </a:xfrm>
          <a:solidFill>
            <a:schemeClr val="bg1"/>
          </a:solidFill>
        </p:spPr>
        <p:txBody>
          <a:bodyPr>
            <a:noAutofit/>
          </a:bodyPr>
          <a:lstStyle/>
          <a:p>
            <a:pPr>
              <a:lnSpc>
                <a:spcPct val="170000"/>
              </a:lnSpc>
              <a:spcBef>
                <a:spcPts val="0"/>
              </a:spcBef>
            </a:pPr>
            <a:r>
              <a:rPr lang="tr-TR" sz="2000" dirty="0" smtClean="0">
                <a:cs typeface="Times New Roman" pitchFamily="18" charset="0"/>
              </a:rPr>
              <a:t>     </a:t>
            </a:r>
            <a:r>
              <a:rPr lang="tr-TR" sz="2000" dirty="0">
                <a:solidFill>
                  <a:schemeClr val="tx2"/>
                </a:solidFill>
                <a:cs typeface="Times New Roman" pitchFamily="18" charset="0"/>
              </a:rPr>
              <a:t>İlk isyan </a:t>
            </a:r>
            <a:r>
              <a:rPr lang="tr-TR" sz="2000" dirty="0">
                <a:cs typeface="Times New Roman" pitchFamily="18" charset="0"/>
              </a:rPr>
              <a:t>1890'</a:t>
            </a:r>
            <a:r>
              <a:rPr lang="tr-TR" sz="2000" dirty="0">
                <a:solidFill>
                  <a:schemeClr val="tx2"/>
                </a:solidFill>
                <a:cs typeface="Times New Roman" pitchFamily="18" charset="0"/>
              </a:rPr>
              <a:t>daki Erzurum'da gerçekleşmiştir. Bunu, yine aynı yıl meydana gelen Kumkapı </a:t>
            </a:r>
            <a:r>
              <a:rPr lang="tr-TR" sz="2000" dirty="0" smtClean="0">
                <a:solidFill>
                  <a:schemeClr val="tx2"/>
                </a:solidFill>
                <a:cs typeface="Times New Roman" pitchFamily="18" charset="0"/>
              </a:rPr>
              <a:t>gösterisi</a:t>
            </a:r>
            <a:r>
              <a:rPr lang="tr-TR" sz="2000" dirty="0">
                <a:solidFill>
                  <a:schemeClr val="tx2"/>
                </a:solidFill>
                <a:cs typeface="Times New Roman" pitchFamily="18" charset="0"/>
              </a:rPr>
              <a:t>, </a:t>
            </a:r>
            <a:r>
              <a:rPr lang="tr-TR" sz="2000" dirty="0">
                <a:cs typeface="Times New Roman" pitchFamily="18" charset="0"/>
              </a:rPr>
              <a:t>1892-93</a:t>
            </a:r>
            <a:r>
              <a:rPr lang="tr-TR" sz="2000" dirty="0">
                <a:solidFill>
                  <a:schemeClr val="tx2"/>
                </a:solidFill>
                <a:cs typeface="Times New Roman" pitchFamily="18" charset="0"/>
              </a:rPr>
              <a:t>'te Kayseri, Yozgat, Çorum ve Merzifon olayları, </a:t>
            </a:r>
            <a:r>
              <a:rPr lang="tr-TR" sz="2000" dirty="0">
                <a:cs typeface="Times New Roman" pitchFamily="18" charset="0"/>
              </a:rPr>
              <a:t>1894</a:t>
            </a:r>
            <a:r>
              <a:rPr lang="tr-TR" sz="2000" dirty="0">
                <a:solidFill>
                  <a:schemeClr val="tx2"/>
                </a:solidFill>
                <a:cs typeface="Times New Roman" pitchFamily="18" charset="0"/>
              </a:rPr>
              <a:t>'te </a:t>
            </a:r>
            <a:r>
              <a:rPr lang="tr-TR" sz="2000" dirty="0" err="1">
                <a:solidFill>
                  <a:schemeClr val="tx2"/>
                </a:solidFill>
                <a:cs typeface="Times New Roman" pitchFamily="18" charset="0"/>
              </a:rPr>
              <a:t>Sasun</a:t>
            </a:r>
            <a:r>
              <a:rPr lang="tr-TR" sz="2000" dirty="0">
                <a:solidFill>
                  <a:schemeClr val="tx2"/>
                </a:solidFill>
                <a:cs typeface="Times New Roman" pitchFamily="18" charset="0"/>
              </a:rPr>
              <a:t> isyanı, Babıali gösterisi ve </a:t>
            </a:r>
            <a:r>
              <a:rPr lang="tr-TR" sz="2000" dirty="0" err="1" smtClean="0">
                <a:solidFill>
                  <a:schemeClr val="tx2"/>
                </a:solidFill>
                <a:cs typeface="Times New Roman" pitchFamily="18" charset="0"/>
              </a:rPr>
              <a:t>Zeytun</a:t>
            </a:r>
            <a:r>
              <a:rPr lang="tr-TR" sz="2000" dirty="0" smtClean="0">
                <a:solidFill>
                  <a:schemeClr val="tx2"/>
                </a:solidFill>
                <a:cs typeface="Times New Roman" pitchFamily="18" charset="0"/>
              </a:rPr>
              <a:t>  </a:t>
            </a:r>
            <a:r>
              <a:rPr lang="tr-TR" sz="2000" dirty="0">
                <a:solidFill>
                  <a:schemeClr val="tx2"/>
                </a:solidFill>
                <a:cs typeface="Times New Roman" pitchFamily="18" charset="0"/>
              </a:rPr>
              <a:t>isyanı, </a:t>
            </a:r>
            <a:r>
              <a:rPr lang="tr-TR" sz="2000" dirty="0">
                <a:cs typeface="Times New Roman" pitchFamily="18" charset="0"/>
              </a:rPr>
              <a:t>1896'</a:t>
            </a:r>
            <a:r>
              <a:rPr lang="tr-TR" sz="2000" dirty="0">
                <a:solidFill>
                  <a:schemeClr val="tx2"/>
                </a:solidFill>
                <a:cs typeface="Times New Roman" pitchFamily="18" charset="0"/>
              </a:rPr>
              <a:t>da Van isyanı ve Osmanlı Bankası'nın işgali, </a:t>
            </a:r>
            <a:r>
              <a:rPr lang="tr-TR" sz="2000" dirty="0">
                <a:cs typeface="Times New Roman" pitchFamily="18" charset="0"/>
              </a:rPr>
              <a:t>1903</a:t>
            </a:r>
            <a:r>
              <a:rPr lang="tr-TR" sz="2000" dirty="0">
                <a:solidFill>
                  <a:schemeClr val="tx2"/>
                </a:solidFill>
                <a:cs typeface="Times New Roman" pitchFamily="18" charset="0"/>
              </a:rPr>
              <a:t>‘te </a:t>
            </a:r>
            <a:r>
              <a:rPr lang="tr-TR" sz="2000" dirty="0">
                <a:solidFill>
                  <a:schemeClr val="tx2"/>
                </a:solidFill>
              </a:rPr>
              <a:t>İ</a:t>
            </a:r>
            <a:r>
              <a:rPr lang="tr-TR" sz="2000" dirty="0">
                <a:solidFill>
                  <a:schemeClr val="tx2"/>
                </a:solidFill>
                <a:cs typeface="Times New Roman" pitchFamily="18" charset="0"/>
              </a:rPr>
              <a:t>kinci </a:t>
            </a:r>
            <a:r>
              <a:rPr lang="tr-TR" sz="2000" dirty="0" err="1">
                <a:solidFill>
                  <a:schemeClr val="tx2"/>
                </a:solidFill>
                <a:cs typeface="Times New Roman" pitchFamily="18" charset="0"/>
              </a:rPr>
              <a:t>Sasun</a:t>
            </a:r>
            <a:r>
              <a:rPr lang="tr-TR" sz="2000" dirty="0">
                <a:solidFill>
                  <a:schemeClr val="tx2"/>
                </a:solidFill>
                <a:cs typeface="Times New Roman" pitchFamily="18" charset="0"/>
              </a:rPr>
              <a:t> isyanı, </a:t>
            </a:r>
            <a:r>
              <a:rPr lang="tr-TR" sz="2000" dirty="0">
                <a:cs typeface="Times New Roman" pitchFamily="18" charset="0"/>
              </a:rPr>
              <a:t>1905'</a:t>
            </a:r>
            <a:r>
              <a:rPr lang="tr-TR" sz="2000" dirty="0">
                <a:solidFill>
                  <a:schemeClr val="tx2"/>
                </a:solidFill>
                <a:cs typeface="Times New Roman" pitchFamily="18" charset="0"/>
              </a:rPr>
              <a:t>te Sultan Abdülhamid'e suikast girişimi ve nihayet </a:t>
            </a:r>
            <a:r>
              <a:rPr lang="tr-TR" sz="2000" dirty="0">
                <a:cs typeface="Times New Roman" pitchFamily="18" charset="0"/>
              </a:rPr>
              <a:t>1909‘</a:t>
            </a:r>
            <a:r>
              <a:rPr lang="tr-TR" sz="2000" dirty="0">
                <a:solidFill>
                  <a:schemeClr val="tx2"/>
                </a:solidFill>
              </a:rPr>
              <a:t> </a:t>
            </a:r>
            <a:r>
              <a:rPr lang="tr-TR" sz="2000" dirty="0">
                <a:solidFill>
                  <a:schemeClr val="tx2"/>
                </a:solidFill>
                <a:cs typeface="Times New Roman" pitchFamily="18" charset="0"/>
              </a:rPr>
              <a:t>da gerçekleşen Adana isyanı izlemiştir. </a:t>
            </a:r>
            <a:r>
              <a:rPr lang="tr-TR" sz="2000" dirty="0">
                <a:cs typeface="Times New Roman" pitchFamily="18" charset="0"/>
              </a:rPr>
              <a:t>1914‘</a:t>
            </a:r>
            <a:r>
              <a:rPr lang="tr-TR" sz="2000" dirty="0">
                <a:solidFill>
                  <a:schemeClr val="tx2"/>
                </a:solidFill>
              </a:rPr>
              <a:t> </a:t>
            </a:r>
            <a:r>
              <a:rPr lang="tr-TR" sz="2000" dirty="0">
                <a:solidFill>
                  <a:schemeClr val="tx2"/>
                </a:solidFill>
                <a:cs typeface="Times New Roman" pitchFamily="18" charset="0"/>
              </a:rPr>
              <a:t>de </a:t>
            </a:r>
            <a:r>
              <a:rPr lang="tr-TR" sz="2000" dirty="0" err="1">
                <a:solidFill>
                  <a:schemeClr val="tx2"/>
                </a:solidFill>
                <a:cs typeface="Times New Roman" pitchFamily="18" charset="0"/>
              </a:rPr>
              <a:t>Zeytun'da</a:t>
            </a:r>
            <a:r>
              <a:rPr lang="tr-TR" sz="2000" dirty="0">
                <a:solidFill>
                  <a:schemeClr val="tx2"/>
                </a:solidFill>
                <a:cs typeface="Times New Roman" pitchFamily="18" charset="0"/>
              </a:rPr>
              <a:t> </a:t>
            </a:r>
            <a:r>
              <a:rPr lang="tr-TR" sz="2000" dirty="0">
                <a:cs typeface="Times New Roman" pitchFamily="18" charset="0"/>
              </a:rPr>
              <a:t>100</a:t>
            </a:r>
            <a:r>
              <a:rPr lang="tr-TR" sz="2000" dirty="0">
                <a:solidFill>
                  <a:schemeClr val="tx2"/>
                </a:solidFill>
                <a:cs typeface="Times New Roman" pitchFamily="18" charset="0"/>
              </a:rPr>
              <a:t>, 1915 Van olaylarında </a:t>
            </a:r>
            <a:r>
              <a:rPr lang="tr-TR" sz="2000" dirty="0">
                <a:cs typeface="Times New Roman" pitchFamily="18" charset="0"/>
              </a:rPr>
              <a:t>3.000</a:t>
            </a:r>
            <a:r>
              <a:rPr lang="tr-TR" sz="2000" dirty="0">
                <a:solidFill>
                  <a:schemeClr val="tx2"/>
                </a:solidFill>
                <a:cs typeface="Times New Roman" pitchFamily="18" charset="0"/>
              </a:rPr>
              <a:t> ve 1914-1915 Muş </a:t>
            </a:r>
            <a:r>
              <a:rPr lang="tr-TR" sz="2000" dirty="0" smtClean="0">
                <a:solidFill>
                  <a:schemeClr val="tx2"/>
                </a:solidFill>
                <a:cs typeface="Times New Roman" pitchFamily="18" charset="0"/>
              </a:rPr>
              <a:t>olaylarında </a:t>
            </a:r>
            <a:r>
              <a:rPr lang="tr-TR" sz="2000" dirty="0">
                <a:cs typeface="Times New Roman" pitchFamily="18" charset="0"/>
              </a:rPr>
              <a:t>20.000</a:t>
            </a:r>
            <a:r>
              <a:rPr lang="tr-TR" sz="2000" dirty="0">
                <a:solidFill>
                  <a:schemeClr val="tx2"/>
                </a:solidFill>
                <a:cs typeface="Times New Roman" pitchFamily="18" charset="0"/>
              </a:rPr>
              <a:t> Türk, Ermeni mezalimi sonucu hayatlarını kaybetmiştir.</a:t>
            </a:r>
            <a:br>
              <a:rPr lang="tr-TR" sz="2000" dirty="0">
                <a:solidFill>
                  <a:schemeClr val="tx2"/>
                </a:solidFill>
                <a:cs typeface="Times New Roman" pitchFamily="18" charset="0"/>
              </a:rPr>
            </a:br>
            <a:r>
              <a:rPr lang="tr-TR" sz="2000" dirty="0">
                <a:cs typeface="Times New Roman" pitchFamily="18" charset="0"/>
              </a:rPr>
              <a:t/>
            </a:r>
            <a:br>
              <a:rPr lang="tr-TR" sz="2000" dirty="0">
                <a:cs typeface="Times New Roman" pitchFamily="18" charset="0"/>
              </a:rPr>
            </a:br>
            <a:endParaRPr lang="tr-TR" sz="2000" dirty="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3"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228600"/>
            <a:ext cx="8458200" cy="914400"/>
          </a:xfrm>
        </p:spPr>
        <p:txBody>
          <a:bodyPr/>
          <a:lstStyle/>
          <a:p>
            <a:r>
              <a:rPr lang="tr-TR" sz="3200"/>
              <a:t>Ermeni Çetelerinden toplanan silahlar</a:t>
            </a:r>
          </a:p>
        </p:txBody>
      </p:sp>
      <p:sp>
        <p:nvSpPr>
          <p:cNvPr id="46083" name="Rectangle 3"/>
          <p:cNvSpPr>
            <a:spLocks noGrp="1" noChangeArrowheads="1"/>
          </p:cNvSpPr>
          <p:nvPr>
            <p:ph type="body" idx="1"/>
          </p:nvPr>
        </p:nvSpPr>
        <p:spPr>
          <a:xfrm>
            <a:off x="762000" y="1981200"/>
            <a:ext cx="8153400" cy="4114800"/>
          </a:xfrm>
        </p:spPr>
        <p:txBody>
          <a:bodyPr/>
          <a:lstStyle/>
          <a:p>
            <a:r>
              <a:rPr lang="tr-TR"/>
              <a:t> </a:t>
            </a:r>
          </a:p>
        </p:txBody>
      </p:sp>
      <p:pic>
        <p:nvPicPr>
          <p:cNvPr id="46084" name="Picture 4" descr="a1_31"/>
          <p:cNvPicPr>
            <a:picLocks noChangeAspect="1" noChangeArrowheads="1"/>
          </p:cNvPicPr>
          <p:nvPr/>
        </p:nvPicPr>
        <p:blipFill>
          <a:blip r:embed="rId2"/>
          <a:srcRect/>
          <a:stretch>
            <a:fillRect/>
          </a:stretch>
        </p:blipFill>
        <p:spPr bwMode="auto">
          <a:xfrm>
            <a:off x="533400" y="1143000"/>
            <a:ext cx="8305800" cy="5105400"/>
          </a:xfrm>
          <a:prstGeom prst="rect">
            <a:avLst/>
          </a:prstGeom>
          <a:noFill/>
        </p:spPr>
      </p:pic>
    </p:spTree>
  </p:cSld>
  <p:clrMapOvr>
    <a:masterClrMapping/>
  </p:clrMapOvr>
  <p:transition spd="med">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52400"/>
            <a:ext cx="8305800" cy="1066800"/>
          </a:xfrm>
        </p:spPr>
        <p:txBody>
          <a:bodyPr/>
          <a:lstStyle/>
          <a:p>
            <a:r>
              <a:rPr lang="tr-TR" sz="2400"/>
              <a:t>Yozgat ve Ankara’da faaliyet gösteren Ermeni çetesi</a:t>
            </a:r>
          </a:p>
        </p:txBody>
      </p:sp>
      <p:sp>
        <p:nvSpPr>
          <p:cNvPr id="23555" name="Rectangle 3"/>
          <p:cNvSpPr>
            <a:spLocks noGrp="1" noChangeArrowheads="1"/>
          </p:cNvSpPr>
          <p:nvPr>
            <p:ph type="body" idx="1"/>
          </p:nvPr>
        </p:nvSpPr>
        <p:spPr>
          <a:xfrm>
            <a:off x="533400" y="1981200"/>
            <a:ext cx="8382000" cy="4114800"/>
          </a:xfrm>
        </p:spPr>
        <p:txBody>
          <a:bodyPr/>
          <a:lstStyle/>
          <a:p>
            <a:r>
              <a:rPr lang="tr-TR">
                <a:solidFill>
                  <a:srgbClr val="000000"/>
                </a:solidFill>
                <a:effectLst>
                  <a:outerShdw blurRad="38100" dist="38100" dir="2700000" algn="tl">
                    <a:srgbClr val="FFFFFF"/>
                  </a:outerShdw>
                </a:effectLst>
                <a:latin typeface="Verdana" pitchFamily="34" charset="0"/>
              </a:rPr>
              <a:t> </a:t>
            </a:r>
          </a:p>
        </p:txBody>
      </p:sp>
      <p:pic>
        <p:nvPicPr>
          <p:cNvPr id="23556" name="Picture 4" descr="a1_178"/>
          <p:cNvPicPr>
            <a:picLocks noChangeAspect="1" noChangeArrowheads="1"/>
          </p:cNvPicPr>
          <p:nvPr/>
        </p:nvPicPr>
        <p:blipFill>
          <a:blip r:embed="rId2"/>
          <a:srcRect/>
          <a:stretch>
            <a:fillRect/>
          </a:stretch>
        </p:blipFill>
        <p:spPr bwMode="auto">
          <a:xfrm>
            <a:off x="609600" y="1125538"/>
            <a:ext cx="8001000" cy="5046662"/>
          </a:xfrm>
          <a:prstGeom prst="rect">
            <a:avLst/>
          </a:prstGeom>
          <a:noFill/>
        </p:spPr>
      </p:pic>
    </p:spTree>
  </p:cSld>
  <p:clrMapOvr>
    <a:masterClrMapping/>
  </p:clrMapOvr>
  <p:transition spd="med">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152400"/>
            <a:ext cx="8001000" cy="1295400"/>
          </a:xfrm>
        </p:spPr>
        <p:txBody>
          <a:bodyPr/>
          <a:lstStyle/>
          <a:p>
            <a:r>
              <a:rPr lang="tr-TR" sz="2400"/>
              <a:t>Ermeniler tarafından katledilmiş Türk kadın ve çocukları</a:t>
            </a:r>
          </a:p>
        </p:txBody>
      </p:sp>
      <p:sp>
        <p:nvSpPr>
          <p:cNvPr id="24579" name="Rectangle 3"/>
          <p:cNvSpPr>
            <a:spLocks noGrp="1" noChangeArrowheads="1"/>
          </p:cNvSpPr>
          <p:nvPr>
            <p:ph type="body" idx="1"/>
          </p:nvPr>
        </p:nvSpPr>
        <p:spPr>
          <a:xfrm>
            <a:off x="381000" y="1981200"/>
            <a:ext cx="8534400" cy="4114800"/>
          </a:xfrm>
        </p:spPr>
        <p:txBody>
          <a:bodyPr/>
          <a:lstStyle/>
          <a:p>
            <a:pPr>
              <a:buFont typeface="Wingdings" pitchFamily="2" charset="2"/>
              <a:buNone/>
            </a:pPr>
            <a:r>
              <a:rPr lang="tr-TR">
                <a:solidFill>
                  <a:srgbClr val="000000"/>
                </a:solidFill>
                <a:effectLst>
                  <a:outerShdw blurRad="38100" dist="38100" dir="2700000" algn="tl">
                    <a:srgbClr val="FFFFFF"/>
                  </a:outerShdw>
                </a:effectLst>
                <a:latin typeface="Verdana" pitchFamily="34" charset="0"/>
              </a:rPr>
              <a:t> </a:t>
            </a:r>
          </a:p>
        </p:txBody>
      </p:sp>
      <p:pic>
        <p:nvPicPr>
          <p:cNvPr id="24580" name="Picture 4" descr="c3_62"/>
          <p:cNvPicPr>
            <a:picLocks noChangeAspect="1" noChangeArrowheads="1"/>
          </p:cNvPicPr>
          <p:nvPr/>
        </p:nvPicPr>
        <p:blipFill>
          <a:blip r:embed="rId2"/>
          <a:srcRect/>
          <a:stretch>
            <a:fillRect/>
          </a:stretch>
        </p:blipFill>
        <p:spPr bwMode="auto">
          <a:xfrm>
            <a:off x="533400" y="1066800"/>
            <a:ext cx="8229600" cy="5105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0"/>
            <a:ext cx="8305800" cy="1219200"/>
          </a:xfrm>
        </p:spPr>
        <p:txBody>
          <a:bodyPr/>
          <a:lstStyle/>
          <a:p>
            <a:r>
              <a:rPr lang="tr-TR" sz="2400"/>
              <a:t>Adapazarı’nda Ermenilerden toplanan silahlar</a:t>
            </a:r>
          </a:p>
        </p:txBody>
      </p:sp>
      <p:sp>
        <p:nvSpPr>
          <p:cNvPr id="25603" name="Rectangle 3"/>
          <p:cNvSpPr>
            <a:spLocks noGrp="1" noChangeArrowheads="1"/>
          </p:cNvSpPr>
          <p:nvPr>
            <p:ph type="body" idx="1"/>
          </p:nvPr>
        </p:nvSpPr>
        <p:spPr>
          <a:xfrm>
            <a:off x="609600" y="1981200"/>
            <a:ext cx="8305800" cy="4114800"/>
          </a:xfrm>
        </p:spPr>
        <p:txBody>
          <a:bodyPr/>
          <a:lstStyle/>
          <a:p>
            <a:r>
              <a:rPr lang="tr-TR">
                <a:solidFill>
                  <a:srgbClr val="000000"/>
                </a:solidFill>
                <a:effectLst>
                  <a:outerShdw blurRad="38100" dist="38100" dir="2700000" algn="tl">
                    <a:srgbClr val="FFFFFF"/>
                  </a:outerShdw>
                </a:effectLst>
                <a:latin typeface="Verdana" pitchFamily="34" charset="0"/>
              </a:rPr>
              <a:t> </a:t>
            </a:r>
          </a:p>
        </p:txBody>
      </p:sp>
      <p:pic>
        <p:nvPicPr>
          <p:cNvPr id="25604" name="Picture 4" descr="a1_26"/>
          <p:cNvPicPr>
            <a:picLocks noChangeAspect="1" noChangeArrowheads="1"/>
          </p:cNvPicPr>
          <p:nvPr/>
        </p:nvPicPr>
        <p:blipFill>
          <a:blip r:embed="rId2"/>
          <a:srcRect/>
          <a:stretch>
            <a:fillRect/>
          </a:stretch>
        </p:blipFill>
        <p:spPr bwMode="auto">
          <a:xfrm>
            <a:off x="533400" y="990600"/>
            <a:ext cx="8305800" cy="5257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447800" y="419100"/>
            <a:ext cx="7467600" cy="762000"/>
          </a:xfrm>
        </p:spPr>
        <p:txBody>
          <a:bodyPr/>
          <a:lstStyle/>
          <a:p>
            <a:r>
              <a:rPr lang="tr-TR"/>
              <a:t>II.Abdülhamid</a:t>
            </a:r>
          </a:p>
        </p:txBody>
      </p:sp>
      <p:sp>
        <p:nvSpPr>
          <p:cNvPr id="26627" name="Rectangle 3"/>
          <p:cNvSpPr>
            <a:spLocks noGrp="1" noChangeArrowheads="1"/>
          </p:cNvSpPr>
          <p:nvPr>
            <p:ph type="body" idx="1"/>
          </p:nvPr>
        </p:nvSpPr>
        <p:spPr>
          <a:xfrm>
            <a:off x="533400" y="1981200"/>
            <a:ext cx="8382000" cy="4114800"/>
          </a:xfrm>
        </p:spPr>
        <p:txBody>
          <a:bodyPr/>
          <a:lstStyle/>
          <a:p>
            <a:pPr>
              <a:buFont typeface="Wingdings" pitchFamily="2" charset="2"/>
              <a:buNone/>
            </a:pPr>
            <a:r>
              <a:rPr lang="tr-TR">
                <a:solidFill>
                  <a:srgbClr val="000000"/>
                </a:solidFill>
                <a:effectLst>
                  <a:outerShdw blurRad="38100" dist="38100" dir="2700000" algn="tl">
                    <a:srgbClr val="FFFFFF"/>
                  </a:outerShdw>
                </a:effectLst>
                <a:latin typeface="Verdana" pitchFamily="34" charset="0"/>
              </a:rPr>
              <a:t> </a:t>
            </a:r>
          </a:p>
        </p:txBody>
      </p:sp>
      <p:pic>
        <p:nvPicPr>
          <p:cNvPr id="26628" name="Picture 4" descr="j6_por037_05"/>
          <p:cNvPicPr>
            <a:picLocks noChangeAspect="1" noChangeArrowheads="1"/>
          </p:cNvPicPr>
          <p:nvPr/>
        </p:nvPicPr>
        <p:blipFill>
          <a:blip r:embed="rId2"/>
          <a:srcRect/>
          <a:stretch>
            <a:fillRect/>
          </a:stretch>
        </p:blipFill>
        <p:spPr bwMode="auto">
          <a:xfrm>
            <a:off x="1524000" y="1295400"/>
            <a:ext cx="5791200" cy="5181600"/>
          </a:xfrm>
          <a:prstGeom prst="rect">
            <a:avLst/>
          </a:prstGeom>
          <a:noFill/>
        </p:spPr>
      </p:pic>
    </p:spTree>
  </p:cSld>
  <p:clrMapOvr>
    <a:masterClrMapping/>
  </p:clrMapOvr>
  <p:transition spd="med">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419100"/>
            <a:ext cx="7162800" cy="762000"/>
          </a:xfrm>
        </p:spPr>
        <p:txBody>
          <a:bodyPr/>
          <a:lstStyle/>
          <a:p>
            <a:r>
              <a:rPr lang="tr-TR"/>
              <a:t>V.Mehmed Reşad</a:t>
            </a:r>
          </a:p>
        </p:txBody>
      </p:sp>
      <p:sp>
        <p:nvSpPr>
          <p:cNvPr id="29699" name="Rectangle 3"/>
          <p:cNvSpPr>
            <a:spLocks noGrp="1" noChangeArrowheads="1"/>
          </p:cNvSpPr>
          <p:nvPr>
            <p:ph type="body" idx="1"/>
          </p:nvPr>
        </p:nvSpPr>
        <p:spPr>
          <a:xfrm>
            <a:off x="381000" y="1981200"/>
            <a:ext cx="8534400" cy="4114800"/>
          </a:xfrm>
        </p:spPr>
        <p:txBody>
          <a:bodyPr/>
          <a:lstStyle/>
          <a:p>
            <a:pPr>
              <a:buFont typeface="Wingdings" pitchFamily="2" charset="2"/>
              <a:buNone/>
            </a:pPr>
            <a:r>
              <a:rPr lang="tr-TR">
                <a:solidFill>
                  <a:srgbClr val="000000"/>
                </a:solidFill>
                <a:effectLst>
                  <a:outerShdw blurRad="38100" dist="38100" dir="2700000" algn="tl">
                    <a:srgbClr val="FFFFFF"/>
                  </a:outerShdw>
                </a:effectLst>
                <a:latin typeface="Verdana" pitchFamily="34" charset="0"/>
              </a:rPr>
              <a:t> </a:t>
            </a:r>
          </a:p>
        </p:txBody>
      </p:sp>
      <p:pic>
        <p:nvPicPr>
          <p:cNvPr id="29700" name="Picture 4" descr="j7_por040_05"/>
          <p:cNvPicPr>
            <a:picLocks noChangeAspect="1" noChangeArrowheads="1"/>
          </p:cNvPicPr>
          <p:nvPr/>
        </p:nvPicPr>
        <p:blipFill>
          <a:blip r:embed="rId2"/>
          <a:srcRect/>
          <a:stretch>
            <a:fillRect/>
          </a:stretch>
        </p:blipFill>
        <p:spPr bwMode="auto">
          <a:xfrm>
            <a:off x="1981200" y="1295400"/>
            <a:ext cx="5029200" cy="5105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152400"/>
            <a:ext cx="8382000" cy="838200"/>
          </a:xfrm>
        </p:spPr>
        <p:txBody>
          <a:bodyPr/>
          <a:lstStyle/>
          <a:p>
            <a:r>
              <a:rPr lang="tr-TR" sz="3200"/>
              <a:t>Ermenilerden Toplanan silahlar</a:t>
            </a:r>
          </a:p>
        </p:txBody>
      </p:sp>
      <p:sp>
        <p:nvSpPr>
          <p:cNvPr id="32771" name="Rectangle 3"/>
          <p:cNvSpPr>
            <a:spLocks noGrp="1" noChangeArrowheads="1"/>
          </p:cNvSpPr>
          <p:nvPr>
            <p:ph type="body" idx="1"/>
          </p:nvPr>
        </p:nvSpPr>
        <p:spPr>
          <a:xfrm>
            <a:off x="381000" y="1981200"/>
            <a:ext cx="8534400" cy="4114800"/>
          </a:xfrm>
        </p:spPr>
        <p:txBody>
          <a:bodyPr/>
          <a:lstStyle/>
          <a:p>
            <a:r>
              <a:rPr lang="tr-TR"/>
              <a:t> </a:t>
            </a:r>
          </a:p>
        </p:txBody>
      </p:sp>
      <p:pic>
        <p:nvPicPr>
          <p:cNvPr id="32772" name="Picture 4" descr="a1_32"/>
          <p:cNvPicPr>
            <a:picLocks noChangeAspect="1" noChangeArrowheads="1"/>
          </p:cNvPicPr>
          <p:nvPr/>
        </p:nvPicPr>
        <p:blipFill>
          <a:blip r:embed="rId2"/>
          <a:srcRect/>
          <a:stretch>
            <a:fillRect/>
          </a:stretch>
        </p:blipFill>
        <p:spPr bwMode="auto">
          <a:xfrm>
            <a:off x="304800" y="990600"/>
            <a:ext cx="8610600" cy="5334000"/>
          </a:xfrm>
          <a:prstGeom prst="rect">
            <a:avLst/>
          </a:prstGeom>
          <a:noFill/>
        </p:spPr>
      </p:pic>
    </p:spTree>
  </p:cSld>
  <p:clrMapOvr>
    <a:masterClrMapping/>
  </p:clrMapOvr>
  <p:transition spd="med">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428604"/>
            <a:ext cx="8643998" cy="6429396"/>
          </a:xfrm>
          <a:solidFill>
            <a:schemeClr val="accent5">
              <a:lumMod val="60000"/>
              <a:lumOff val="40000"/>
            </a:schemeClr>
          </a:solidFill>
        </p:spPr>
        <p:txBody>
          <a:bodyPr>
            <a:normAutofit fontScale="77500" lnSpcReduction="20000"/>
          </a:bodyPr>
          <a:lstStyle/>
          <a:p>
            <a:pPr>
              <a:lnSpc>
                <a:spcPct val="150000"/>
              </a:lnSpc>
              <a:spcBef>
                <a:spcPts val="0"/>
              </a:spcBef>
            </a:pPr>
            <a:r>
              <a:rPr lang="tr-TR" b="1" dirty="0" smtClean="0">
                <a:solidFill>
                  <a:schemeClr val="bg1"/>
                </a:solidFill>
              </a:rPr>
              <a:t>ACABA ARANIZDAKİ FARK NELERDİR</a:t>
            </a:r>
            <a:endParaRPr lang="tr-TR" dirty="0" smtClean="0">
              <a:solidFill>
                <a:schemeClr val="bg1"/>
              </a:solidFill>
            </a:endParaRPr>
          </a:p>
          <a:p>
            <a:pPr>
              <a:lnSpc>
                <a:spcPct val="150000"/>
              </a:lnSpc>
              <a:spcBef>
                <a:spcPts val="0"/>
              </a:spcBef>
            </a:pPr>
            <a:r>
              <a:rPr lang="tr-TR" dirty="0" smtClean="0"/>
              <a:t>Bir gün Abdülaziz huzuruna giren Fuat Paşa'ya:</a:t>
            </a:r>
          </a:p>
          <a:p>
            <a:pPr>
              <a:lnSpc>
                <a:spcPct val="150000"/>
              </a:lnSpc>
              <a:spcBef>
                <a:spcPts val="0"/>
              </a:spcBef>
            </a:pPr>
            <a:r>
              <a:rPr lang="tr-TR" b="1" dirty="0" smtClean="0"/>
              <a:t>-"Söyle bakalım,dedi,Ali Paşa ve Mütercim Rüştü Paşa ile aranızda ne gibi fark vardı?Bu soruya Fuat Paşa şöyle cevap verdi:</a:t>
            </a:r>
          </a:p>
          <a:p>
            <a:pPr>
              <a:lnSpc>
                <a:spcPct val="150000"/>
              </a:lnSpc>
              <a:spcBef>
                <a:spcPts val="0"/>
              </a:spcBef>
            </a:pPr>
            <a:r>
              <a:rPr lang="tr-TR" dirty="0" smtClean="0"/>
              <a:t>-"Ben, Ali Paşa ve Mütercim Rüştü Paşa bir ırmak kenarına gelsek karşıya geçmek için bir köprü kurulduğunu görsek, üçümüzün yapacağı iş şudur. Ben hemen köprüye saldırırım, Ali Paşa köprüden sağlam olup olmadığım tetkike başlar ve bir geçit arar. Mütercim Rüştü Paşa ise bir alay asker köprüden geçmedikten sonra köprüye ayak basmaz."</a:t>
            </a:r>
          </a:p>
          <a:p>
            <a:endParaRPr lang="tr-TR"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228600"/>
            <a:ext cx="8382000" cy="990600"/>
          </a:xfrm>
        </p:spPr>
        <p:txBody>
          <a:bodyPr/>
          <a:lstStyle/>
          <a:p>
            <a:r>
              <a:rPr lang="tr-TR" sz="2800"/>
              <a:t>Ermeni çeteleri tarafından öldürülen Müslüman Türk halkı</a:t>
            </a:r>
          </a:p>
        </p:txBody>
      </p:sp>
      <p:sp>
        <p:nvSpPr>
          <p:cNvPr id="33795" name="Rectangle 3"/>
          <p:cNvSpPr>
            <a:spLocks noGrp="1" noChangeArrowheads="1"/>
          </p:cNvSpPr>
          <p:nvPr>
            <p:ph type="body" idx="1"/>
          </p:nvPr>
        </p:nvSpPr>
        <p:spPr>
          <a:xfrm>
            <a:off x="533400" y="1981200"/>
            <a:ext cx="8382000" cy="4114800"/>
          </a:xfrm>
        </p:spPr>
        <p:txBody>
          <a:bodyPr/>
          <a:lstStyle/>
          <a:p>
            <a:r>
              <a:rPr lang="tr-TR"/>
              <a:t> </a:t>
            </a:r>
          </a:p>
        </p:txBody>
      </p:sp>
      <p:pic>
        <p:nvPicPr>
          <p:cNvPr id="33796" name="Picture 4" descr="a1_47"/>
          <p:cNvPicPr>
            <a:picLocks noChangeAspect="1" noChangeArrowheads="1"/>
          </p:cNvPicPr>
          <p:nvPr/>
        </p:nvPicPr>
        <p:blipFill>
          <a:blip r:embed="rId2"/>
          <a:srcRect/>
          <a:stretch>
            <a:fillRect/>
          </a:stretch>
        </p:blipFill>
        <p:spPr bwMode="auto">
          <a:xfrm>
            <a:off x="381000" y="1131888"/>
            <a:ext cx="8534400" cy="51165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0"/>
            <a:ext cx="8153400" cy="1143000"/>
          </a:xfrm>
        </p:spPr>
        <p:txBody>
          <a:bodyPr/>
          <a:lstStyle/>
          <a:p>
            <a:r>
              <a:rPr lang="tr-TR" sz="2400"/>
              <a:t>25 Temmuz 1915 –Diyarbakır’da Ermeniler tarafından öldürülen Müslüman Türk halkı</a:t>
            </a:r>
          </a:p>
        </p:txBody>
      </p:sp>
      <p:sp>
        <p:nvSpPr>
          <p:cNvPr id="34819" name="Rectangle 3"/>
          <p:cNvSpPr>
            <a:spLocks noGrp="1" noChangeArrowheads="1"/>
          </p:cNvSpPr>
          <p:nvPr>
            <p:ph type="body" idx="1"/>
          </p:nvPr>
        </p:nvSpPr>
        <p:spPr>
          <a:xfrm>
            <a:off x="381000" y="1981200"/>
            <a:ext cx="8534400" cy="4114800"/>
          </a:xfrm>
        </p:spPr>
        <p:txBody>
          <a:bodyPr/>
          <a:lstStyle/>
          <a:p>
            <a:r>
              <a:rPr lang="tr-TR"/>
              <a:t> </a:t>
            </a:r>
          </a:p>
        </p:txBody>
      </p:sp>
      <p:pic>
        <p:nvPicPr>
          <p:cNvPr id="34820" name="Picture 4" descr="a1_47_1"/>
          <p:cNvPicPr>
            <a:picLocks noChangeAspect="1" noChangeArrowheads="1"/>
          </p:cNvPicPr>
          <p:nvPr/>
        </p:nvPicPr>
        <p:blipFill>
          <a:blip r:embed="rId2"/>
          <a:srcRect/>
          <a:stretch>
            <a:fillRect/>
          </a:stretch>
        </p:blipFill>
        <p:spPr bwMode="auto">
          <a:xfrm>
            <a:off x="533400" y="1057275"/>
            <a:ext cx="8305800" cy="5038725"/>
          </a:xfrm>
          <a:prstGeom prst="rect">
            <a:avLst/>
          </a:prstGeom>
          <a:noFill/>
        </p:spPr>
      </p:pic>
    </p:spTree>
  </p:cSld>
  <p:clrMapOvr>
    <a:masterClrMapping/>
  </p:clrMapOvr>
  <p:transition spd="med">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04664"/>
            <a:ext cx="8568952" cy="6264696"/>
          </a:xfrm>
          <a:solidFill>
            <a:schemeClr val="accent5">
              <a:lumMod val="60000"/>
              <a:lumOff val="40000"/>
            </a:schemeClr>
          </a:solidFill>
        </p:spPr>
        <p:txBody>
          <a:bodyPr>
            <a:normAutofit fontScale="62500" lnSpcReduction="20000"/>
          </a:bodyPr>
          <a:lstStyle/>
          <a:p>
            <a:pPr>
              <a:lnSpc>
                <a:spcPct val="170000"/>
              </a:lnSpc>
              <a:spcBef>
                <a:spcPts val="0"/>
              </a:spcBef>
            </a:pPr>
            <a:r>
              <a:rPr lang="tr-TR" b="1" dirty="0" smtClean="0"/>
              <a:t>ŞEYHÜLİSLAMA SORUN</a:t>
            </a:r>
            <a:endParaRPr lang="tr-TR" dirty="0" smtClean="0"/>
          </a:p>
          <a:p>
            <a:pPr>
              <a:lnSpc>
                <a:spcPct val="170000"/>
              </a:lnSpc>
              <a:spcBef>
                <a:spcPts val="0"/>
              </a:spcBef>
            </a:pPr>
            <a:r>
              <a:rPr lang="tr-TR" dirty="0" smtClean="0"/>
              <a:t>II.Abdülhamit, 93 savaşının Kars cephesinde başarı gösterenlere madalyalar takmaya başlamıştı. Bir ara Şeyhülislam da bu madalyadan takmaya başlayınca, Fuat Paşa göğsündeki madalyayı derhal çıkardı.Bir gün padişah Fuat Paşa'nın göğsündeki madal­yasını göremeyince:</a:t>
            </a:r>
          </a:p>
          <a:p>
            <a:pPr>
              <a:lnSpc>
                <a:spcPct val="170000"/>
              </a:lnSpc>
              <a:spcBef>
                <a:spcPts val="0"/>
              </a:spcBef>
            </a:pPr>
            <a:r>
              <a:rPr lang="tr-TR" b="1" dirty="0" smtClean="0"/>
              <a:t>-"Fuat Paşa.siz Kars madalyasını niçin takmıyorsunuz?" diye sorunca Paşa da:</a:t>
            </a:r>
          </a:p>
          <a:p>
            <a:pPr>
              <a:lnSpc>
                <a:spcPct val="170000"/>
              </a:lnSpc>
              <a:spcBef>
                <a:spcPts val="0"/>
              </a:spcBef>
            </a:pPr>
            <a:r>
              <a:rPr lang="tr-TR" dirty="0" smtClean="0"/>
              <a:t>-"Efendim ben Kars savaşlarına iştirak etmedim ki, madalyasını takayım"</a:t>
            </a:r>
          </a:p>
          <a:p>
            <a:pPr>
              <a:lnSpc>
                <a:spcPct val="170000"/>
              </a:lnSpc>
              <a:spcBef>
                <a:spcPts val="0"/>
              </a:spcBef>
            </a:pPr>
            <a:r>
              <a:rPr lang="tr-TR" dirty="0" smtClean="0"/>
              <a:t>-"Bu nasıl olur paşam?"</a:t>
            </a:r>
          </a:p>
          <a:p>
            <a:pPr>
              <a:lnSpc>
                <a:spcPct val="170000"/>
              </a:lnSpc>
              <a:spcBef>
                <a:spcPts val="0"/>
              </a:spcBef>
            </a:pPr>
            <a:r>
              <a:rPr lang="tr-TR" dirty="0" smtClean="0"/>
              <a:t>-"Bana inanmazsanız, Şeyhülislama sorunuz. Acaba beni savaş alanında gördü mü?"</a:t>
            </a:r>
          </a:p>
          <a:p>
            <a:pPr>
              <a:lnSpc>
                <a:spcPct val="170000"/>
              </a:lnSpc>
              <a:spcBef>
                <a:spcPts val="0"/>
              </a:spcBef>
            </a:pP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642918"/>
            <a:ext cx="8572560" cy="5811890"/>
          </a:xfrm>
          <a:solidFill>
            <a:schemeClr val="accent5">
              <a:lumMod val="60000"/>
              <a:lumOff val="40000"/>
            </a:schemeClr>
          </a:solidFill>
        </p:spPr>
        <p:txBody>
          <a:bodyPr/>
          <a:lstStyle/>
          <a:p>
            <a:pPr>
              <a:lnSpc>
                <a:spcPct val="150000"/>
              </a:lnSpc>
              <a:spcBef>
                <a:spcPts val="0"/>
              </a:spcBef>
            </a:pPr>
            <a:r>
              <a:rPr lang="tr-TR" b="1" dirty="0" smtClean="0"/>
              <a:t>OSMANLI PADİŞAHLARI</a:t>
            </a:r>
            <a:endParaRPr lang="tr-TR" dirty="0" smtClean="0"/>
          </a:p>
          <a:p>
            <a:pPr>
              <a:lnSpc>
                <a:spcPct val="150000"/>
              </a:lnSpc>
              <a:spcBef>
                <a:spcPts val="0"/>
              </a:spcBef>
            </a:pPr>
            <a:r>
              <a:rPr lang="tr-TR" dirty="0" smtClean="0"/>
              <a:t>Osmanlı padişahları 14 isim kullanmışlardır. 1 tane Orhan, İbrahim, </a:t>
            </a:r>
            <a:r>
              <a:rPr lang="tr-TR" dirty="0" err="1" smtClean="0"/>
              <a:t>Abdülmecid</a:t>
            </a:r>
            <a:r>
              <a:rPr lang="tr-TR" dirty="0" smtClean="0"/>
              <a:t>, Abdülaziz; 2 tane </a:t>
            </a:r>
            <a:r>
              <a:rPr lang="tr-TR" dirty="0" err="1" smtClean="0"/>
              <a:t>Bayezid</a:t>
            </a:r>
            <a:r>
              <a:rPr lang="tr-TR" dirty="0" smtClean="0"/>
              <a:t>, Süleyman, Mahmut, Abdülhamit; 3 tane Osman, Selim, Ahmet; 4 tane Mustafa; 5 tane Murat ve nihayet 6 tane Mehmet ismi kullanılmıştır.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3000">
        <p14:shred/>
        <p:sndAc>
          <p:stSnd>
            <p:snd r:embed="rId2" name="applause.wav"/>
          </p:stSnd>
        </p:sndAc>
      </p:transition>
    </mc:Choice>
    <mc:Fallback xmlns="">
      <p:transition spd="slow">
        <p:fade/>
        <p:sndAc>
          <p:stSnd>
            <p:snd r:embed="rId8" name="applause.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500042"/>
            <a:ext cx="8640960" cy="5954766"/>
          </a:xfrm>
          <a:solidFill>
            <a:schemeClr val="accent6">
              <a:lumMod val="60000"/>
              <a:lumOff val="40000"/>
            </a:schemeClr>
          </a:solidFill>
        </p:spPr>
        <p:txBody>
          <a:bodyPr>
            <a:normAutofit fontScale="92500" lnSpcReduction="10000"/>
          </a:bodyPr>
          <a:lstStyle/>
          <a:p>
            <a:r>
              <a:rPr lang="tr-TR" b="1" dirty="0" smtClean="0"/>
              <a:t>HAZIR CEVAP</a:t>
            </a:r>
            <a:endParaRPr lang="tr-TR" dirty="0" smtClean="0"/>
          </a:p>
          <a:p>
            <a:pPr>
              <a:lnSpc>
                <a:spcPct val="150000"/>
              </a:lnSpc>
              <a:spcBef>
                <a:spcPts val="0"/>
              </a:spcBef>
            </a:pPr>
            <a:r>
              <a:rPr lang="tr-TR" dirty="0" smtClean="0"/>
              <a:t>Fransa Kralı III Napolyon'un, Paris'te Osmanlı Devleti Büyükelçisi olarak bulunan Ahmet </a:t>
            </a:r>
            <a:r>
              <a:rPr lang="tr-TR" dirty="0" err="1" smtClean="0"/>
              <a:t>Vefik</a:t>
            </a:r>
            <a:r>
              <a:rPr lang="tr-TR" dirty="0" smtClean="0"/>
              <a:t> Paşa ile konuşması esnasında bir ara alaylı bir şekilde:</a:t>
            </a:r>
            <a:br>
              <a:rPr lang="tr-TR" dirty="0" smtClean="0"/>
            </a:br>
            <a:r>
              <a:rPr lang="tr-TR" dirty="0" smtClean="0"/>
              <a:t>-Sen kendini Yavuz Sultan Selim'in elçisi mi zannediyorsun?" demesi üzerine Ahmet </a:t>
            </a:r>
            <a:r>
              <a:rPr lang="tr-TR" dirty="0" err="1" smtClean="0"/>
              <a:t>Vefik</a:t>
            </a:r>
            <a:r>
              <a:rPr lang="tr-TR" dirty="0" smtClean="0"/>
              <a:t> Paşa da büyük bir hazır cevaplıkla: </a:t>
            </a:r>
            <a:br>
              <a:rPr lang="tr-TR" dirty="0" smtClean="0"/>
            </a:br>
            <a:r>
              <a:rPr lang="tr-TR" dirty="0" smtClean="0"/>
              <a:t>-Öyle olsaydım, siz  de Fransa'da imparator olarak bulunamazdınız, cevabını vermiştir.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883328"/>
          </a:xfrm>
          <a:solidFill>
            <a:schemeClr val="accent5">
              <a:lumMod val="60000"/>
              <a:lumOff val="40000"/>
            </a:schemeClr>
          </a:solidFill>
        </p:spPr>
        <p:txBody>
          <a:bodyPr>
            <a:normAutofit fontScale="92500" lnSpcReduction="10000"/>
          </a:bodyPr>
          <a:lstStyle/>
          <a:p>
            <a:r>
              <a:rPr lang="tr-TR" b="1" i="1" dirty="0" smtClean="0">
                <a:solidFill>
                  <a:schemeClr val="bg1"/>
                </a:solidFill>
              </a:rPr>
              <a:t>Tarihi Bir Pazarlık</a:t>
            </a:r>
          </a:p>
          <a:p>
            <a:pPr>
              <a:lnSpc>
                <a:spcPct val="150000"/>
              </a:lnSpc>
              <a:spcBef>
                <a:spcPts val="0"/>
              </a:spcBef>
            </a:pPr>
            <a:r>
              <a:rPr lang="tr-TR" dirty="0" smtClean="0"/>
              <a:t>Abdülaziz’in 1867’deki Paris seyahatinde III.Napolyon, Hariciye nazırı (Dışişleri bakanı) </a:t>
            </a:r>
            <a:r>
              <a:rPr lang="tr-TR" dirty="0" err="1" smtClean="0"/>
              <a:t>Keçecizade</a:t>
            </a:r>
            <a:r>
              <a:rPr lang="tr-TR" dirty="0" smtClean="0"/>
              <a:t> </a:t>
            </a:r>
            <a:r>
              <a:rPr lang="tr-TR" dirty="0" err="1" smtClean="0"/>
              <a:t>Fuad</a:t>
            </a:r>
            <a:r>
              <a:rPr lang="tr-TR" dirty="0" smtClean="0"/>
              <a:t> Paşa ile sohbet ederken, Girit meselesine bir çare bulmak için paşaya,Girit’in Yunanistan’a satılmasını teklif etmiş ve adaya karşılık ne kadar para isteyebileceğini sormuş! Hazır cevaplığı ile ünlü olan Paşa, şu zarif cevabı vermiş: </a:t>
            </a:r>
            <a:br>
              <a:rPr lang="tr-TR" dirty="0" smtClean="0"/>
            </a:br>
            <a:r>
              <a:rPr lang="tr-TR" dirty="0" smtClean="0">
                <a:solidFill>
                  <a:srgbClr val="FFFF00"/>
                </a:solidFill>
              </a:rPr>
              <a:t>-Aldığımız fiyata veririz </a:t>
            </a:r>
            <a:r>
              <a:rPr lang="tr-TR" dirty="0" err="1" smtClean="0">
                <a:solidFill>
                  <a:srgbClr val="FFFF00"/>
                </a:solidFill>
              </a:rPr>
              <a:t>haşmetmeab</a:t>
            </a:r>
            <a:r>
              <a:rPr lang="tr-TR" dirty="0" smtClean="0">
                <a:solidFill>
                  <a:srgbClr val="FFFF00"/>
                </a:solidFill>
              </a:rPr>
              <a:t> !</a:t>
            </a:r>
          </a:p>
          <a:p>
            <a:endParaRPr lang="tr-TR" dirty="0"/>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2011-LYS</a:t>
            </a:r>
            <a:endParaRPr lang="tr-TR" dirty="0"/>
          </a:p>
        </p:txBody>
      </p:sp>
      <p:pic>
        <p:nvPicPr>
          <p:cNvPr id="4098" name="Picture 2"/>
          <p:cNvPicPr>
            <a:picLocks noGrp="1" noChangeAspect="1" noChangeArrowheads="1"/>
          </p:cNvPicPr>
          <p:nvPr>
            <p:ph idx="1"/>
          </p:nvPr>
        </p:nvPicPr>
        <p:blipFill>
          <a:blip r:embed="rId2"/>
          <a:srcRect l="50878" t="32257" r="15739" b="13055"/>
          <a:stretch>
            <a:fillRect/>
          </a:stretch>
        </p:blipFill>
        <p:spPr bwMode="auto">
          <a:xfrm>
            <a:off x="642910" y="1714488"/>
            <a:ext cx="7358114" cy="471490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explode.wav"/>
          </p:stSnd>
        </p:sndAc>
      </p:transition>
    </mc:Choice>
    <mc:Fallback xmlns="">
      <p:transition spd="slow">
        <p:fade/>
        <p:sndAc>
          <p:stSnd>
            <p:snd r:embed="rId8" name="explod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3001506866"/>
              </p:ext>
            </p:extLst>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push.wav"/>
          </p:stSnd>
        </p:sndAc>
      </p:transition>
    </mc:Choice>
    <mc:Fallback xmlns="">
      <p:transition spd="slow">
        <p:fade/>
        <p:sndAc>
          <p:stSnd>
            <p:snd r:embed="rId8" name="push.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0070C0"/>
          </a:solidFill>
        </p:spPr>
        <p:txBody>
          <a:bodyPr/>
          <a:lstStyle/>
          <a:p>
            <a:pPr algn="ctr"/>
            <a:r>
              <a:rPr lang="tr-TR" dirty="0" smtClean="0"/>
              <a:t>2011-LİSANS KPSS</a:t>
            </a:r>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98" t="17659" r="59171" b="44048"/>
          <a:stretch/>
        </p:blipFill>
        <p:spPr bwMode="auto">
          <a:xfrm>
            <a:off x="827584" y="2060848"/>
            <a:ext cx="7488832" cy="430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22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0" y="0"/>
          <a:ext cx="9144000" cy="685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push.wav"/>
          </p:stSnd>
        </p:sndAc>
      </p:transition>
    </mc:Choice>
    <mc:Fallback xmlns="">
      <p:transition spd="slow">
        <p:fade/>
        <p:sndAc>
          <p:stSnd>
            <p:snd r:embed="rId8" name="push.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0070C0"/>
          </a:solidFill>
        </p:spPr>
        <p:txBody>
          <a:bodyPr/>
          <a:lstStyle/>
          <a:p>
            <a:pPr algn="ctr"/>
            <a:r>
              <a:rPr lang="tr-TR" dirty="0" smtClean="0"/>
              <a:t>ERMENİ MESELESİ</a:t>
            </a:r>
            <a:endParaRPr lang="tr-TR" dirty="0"/>
          </a:p>
        </p:txBody>
      </p:sp>
      <p:sp>
        <p:nvSpPr>
          <p:cNvPr id="3" name="2 İçerik Yer Tutucusu"/>
          <p:cNvSpPr>
            <a:spLocks noGrp="1"/>
          </p:cNvSpPr>
          <p:nvPr>
            <p:ph idx="1"/>
          </p:nvPr>
        </p:nvSpPr>
        <p:spPr>
          <a:xfrm>
            <a:off x="457200" y="1500174"/>
            <a:ext cx="8229600" cy="4954634"/>
          </a:xfrm>
          <a:solidFill>
            <a:schemeClr val="bg1"/>
          </a:solidFill>
        </p:spPr>
        <p:txBody>
          <a:bodyPr>
            <a:normAutofit/>
          </a:bodyPr>
          <a:lstStyle/>
          <a:p>
            <a:pPr>
              <a:lnSpc>
                <a:spcPct val="150000"/>
              </a:lnSpc>
              <a:spcBef>
                <a:spcPts val="0"/>
              </a:spcBef>
            </a:pPr>
            <a:r>
              <a:rPr lang="tr-TR" sz="2400" dirty="0" smtClean="0">
                <a:solidFill>
                  <a:schemeClr val="tx2"/>
                </a:solidFill>
                <a:latin typeface="Times New Roman" pitchFamily="18" charset="0"/>
                <a:ea typeface="Arial Unicode MS" charset="-128"/>
                <a:cs typeface="Arial Unicode MS" charset="-128"/>
              </a:rPr>
              <a:t>Fatih Sultan Mehmet 1453'de İstanbul'u aldıktan sonra Ermenilerin Bursa'daki ruhani başkanı </a:t>
            </a:r>
            <a:r>
              <a:rPr lang="tr-TR" sz="2400" dirty="0" err="1" smtClean="0">
                <a:solidFill>
                  <a:schemeClr val="tx2"/>
                </a:solidFill>
                <a:latin typeface="Times New Roman" pitchFamily="18" charset="0"/>
                <a:ea typeface="Arial Unicode MS" charset="-128"/>
                <a:cs typeface="Arial Unicode MS" charset="-128"/>
              </a:rPr>
              <a:t>Hovakim'i</a:t>
            </a:r>
            <a:r>
              <a:rPr lang="tr-TR" sz="2400" dirty="0" smtClean="0">
                <a:solidFill>
                  <a:schemeClr val="tx2"/>
                </a:solidFill>
                <a:latin typeface="Times New Roman" pitchFamily="18" charset="0"/>
                <a:ea typeface="Arial Unicode MS" charset="-128"/>
                <a:cs typeface="Arial Unicode MS" charset="-128"/>
              </a:rPr>
              <a:t> </a:t>
            </a:r>
            <a:r>
              <a:rPr lang="tr-TR" sz="2400" dirty="0" err="1" smtClean="0">
                <a:solidFill>
                  <a:schemeClr val="tx2"/>
                </a:solidFill>
                <a:latin typeface="Times New Roman" pitchFamily="18" charset="0"/>
                <a:ea typeface="Arial Unicode MS" charset="-128"/>
                <a:cs typeface="Arial Unicode MS" charset="-128"/>
              </a:rPr>
              <a:t>İstan</a:t>
            </a:r>
            <a:r>
              <a:rPr lang="tr-TR" sz="2400" dirty="0" smtClean="0">
                <a:solidFill>
                  <a:schemeClr val="tx2"/>
                </a:solidFill>
                <a:latin typeface="Times New Roman" pitchFamily="18" charset="0"/>
              </a:rPr>
              <a:t>-</a:t>
            </a:r>
            <a:r>
              <a:rPr lang="tr-TR" sz="2400" dirty="0" smtClean="0">
                <a:solidFill>
                  <a:schemeClr val="tx2"/>
                </a:solidFill>
                <a:latin typeface="Times New Roman" pitchFamily="18" charset="0"/>
                <a:ea typeface="Arial Unicode MS" charset="-128"/>
                <a:cs typeface="Arial Unicode MS" charset="-128"/>
              </a:rPr>
              <a:t>bul'a getirmiş ve 1461'de yayınladığı bir fermanla Ermeni Patrikli</a:t>
            </a:r>
            <a:r>
              <a:rPr lang="tr-TR" sz="2400" dirty="0" smtClean="0">
                <a:solidFill>
                  <a:schemeClr val="tx2"/>
                </a:solidFill>
                <a:latin typeface="Times New Roman" pitchFamily="18" charset="0"/>
              </a:rPr>
              <a:t>ğ</a:t>
            </a:r>
            <a:r>
              <a:rPr lang="tr-TR" sz="2400" dirty="0" smtClean="0">
                <a:solidFill>
                  <a:schemeClr val="tx2"/>
                </a:solidFill>
                <a:latin typeface="Times New Roman" pitchFamily="18" charset="0"/>
                <a:ea typeface="Arial Unicode MS" charset="-128"/>
                <a:cs typeface="Arial Unicode MS" charset="-128"/>
              </a:rPr>
              <a:t>i'ni kurdurmu</a:t>
            </a:r>
            <a:r>
              <a:rPr lang="tr-TR" sz="2400" dirty="0" smtClean="0">
                <a:solidFill>
                  <a:schemeClr val="tx2"/>
                </a:solidFill>
                <a:latin typeface="Times New Roman" pitchFamily="18" charset="0"/>
              </a:rPr>
              <a:t>ş</a:t>
            </a:r>
            <a:r>
              <a:rPr lang="tr-TR" sz="2400" dirty="0" smtClean="0">
                <a:solidFill>
                  <a:schemeClr val="tx2"/>
                </a:solidFill>
                <a:latin typeface="Times New Roman" pitchFamily="18" charset="0"/>
                <a:ea typeface="Arial Unicode MS" charset="-128"/>
                <a:cs typeface="Arial Unicode MS" charset="-128"/>
              </a:rPr>
              <a:t>,onların cemaat işlerinin idaresini de patriklerine bırakmıştı. Patrikhane kurulduktan sonra İstanbul’da kuvvetli bir Ermeni kolonisi kuruldu. Şehir tedricen Ermenilerin dini ve milli hayatın gerçek bir merkezi haline geldi. </a:t>
            </a:r>
            <a:endParaRPr lang="tr-TR" sz="2400" dirty="0" smtClean="0">
              <a:solidFill>
                <a:schemeClr val="tx2"/>
              </a:solidFill>
              <a:ea typeface="Arial Unicode MS" charset="-128"/>
              <a:cs typeface="Arial Unicode MS" charset="-128"/>
            </a:endParaRP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TotalTime>
  <Words>1033</Words>
  <Application>Microsoft Office PowerPoint</Application>
  <PresentationFormat>Ekran Gösterisi (4:3)</PresentationFormat>
  <Paragraphs>98</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Canlı</vt:lpstr>
      <vt:lpstr>PowerPoint Sunusu</vt:lpstr>
      <vt:lpstr>PowerPoint Sunusu</vt:lpstr>
      <vt:lpstr>PowerPoint Sunusu</vt:lpstr>
      <vt:lpstr>2011-LYS</vt:lpstr>
      <vt:lpstr>PowerPoint Sunusu</vt:lpstr>
      <vt:lpstr>PowerPoint Sunusu</vt:lpstr>
      <vt:lpstr>2011-LİSANS KPSS</vt:lpstr>
      <vt:lpstr>PowerPoint Sunusu</vt:lpstr>
      <vt:lpstr>ERMENİ MESELESİ</vt:lpstr>
      <vt:lpstr>        Ermeni İsyanlarının sebepleri</vt:lpstr>
      <vt:lpstr>PowerPoint Sunusu</vt:lpstr>
      <vt:lpstr>Ermeni İsyanları</vt:lpstr>
      <vt:lpstr>Ermeni Çetelerinden toplanan silahlar</vt:lpstr>
      <vt:lpstr>Yozgat ve Ankara’da faaliyet gösteren Ermeni çetesi</vt:lpstr>
      <vt:lpstr>Ermeniler tarafından katledilmiş Türk kadın ve çocukları</vt:lpstr>
      <vt:lpstr>Adapazarı’nda Ermenilerden toplanan silahlar</vt:lpstr>
      <vt:lpstr>II.Abdülhamid</vt:lpstr>
      <vt:lpstr>V.Mehmed Reşad</vt:lpstr>
      <vt:lpstr>Ermenilerden Toplanan silahlar</vt:lpstr>
      <vt:lpstr>Ermeni çeteleri tarafından öldürülen Müslüman Türk halkı</vt:lpstr>
      <vt:lpstr>25 Temmuz 1915 –Diyarbakır’da Ermeniler tarafından öldürülen Müslüman Türk halkı</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motun</cp:lastModifiedBy>
  <cp:revision>67</cp:revision>
  <dcterms:created xsi:type="dcterms:W3CDTF">2011-04-28T18:08:03Z</dcterms:created>
  <dcterms:modified xsi:type="dcterms:W3CDTF">2014-04-13T18:00:15Z</dcterms:modified>
</cp:coreProperties>
</file>