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83" r:id="rId3"/>
  </p:sldMasterIdLst>
  <p:sldIdLst>
    <p:sldId id="261" r:id="rId4"/>
    <p:sldId id="258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82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44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06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72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30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95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42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0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36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590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0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49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5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56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34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88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98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05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43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47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63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84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13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57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44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80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56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59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5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5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98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3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52294" y="1172340"/>
            <a:ext cx="5808372" cy="1825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000" b="1" i="1" dirty="0" smtClean="0"/>
              <a:t>Maziden yükselen sesler</a:t>
            </a:r>
            <a:endParaRPr lang="tr-TR" sz="4000" b="1" i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2080" y="4147355"/>
            <a:ext cx="9448800" cy="685800"/>
          </a:xfrm>
        </p:spPr>
        <p:txBody>
          <a:bodyPr/>
          <a:lstStyle/>
          <a:p>
            <a:pPr algn="ctr">
              <a:defRPr/>
            </a:pPr>
            <a:r>
              <a:rPr lang="tr-TR" b="1" dirty="0">
                <a:solidFill>
                  <a:srgbClr val="FFFF66"/>
                </a:solidFill>
              </a:rPr>
              <a:t>Affedersen emsalsiz olursun</a:t>
            </a:r>
          </a:p>
        </p:txBody>
      </p:sp>
    </p:spTree>
    <p:extLst>
      <p:ext uri="{BB962C8B-B14F-4D97-AF65-F5344CB8AC3E}">
        <p14:creationId xmlns:p14="http://schemas.microsoft.com/office/powerpoint/2010/main" val="13383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8946" y="656824"/>
            <a:ext cx="10740980" cy="53831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3600" dirty="0" smtClean="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/>
              <a:t>Abbasi </a:t>
            </a:r>
            <a:r>
              <a:rPr lang="tr-TR" sz="3600" dirty="0"/>
              <a:t>Halifesi </a:t>
            </a:r>
            <a:r>
              <a:rPr lang="tr-TR" sz="3600" dirty="0" err="1"/>
              <a:t>Memun</a:t>
            </a:r>
            <a:r>
              <a:rPr lang="tr-TR" sz="3600" dirty="0"/>
              <a:t>, Amcası İbrahim Bin Mehdi’yi öldürtmek istiyordu. Bunu sadrazamı Ahmet bin Halit’e açarak</a:t>
            </a:r>
            <a:r>
              <a:rPr lang="tr-TR" sz="3600" dirty="0" smtClean="0"/>
              <a:t>, onun </a:t>
            </a:r>
            <a:r>
              <a:rPr lang="tr-TR" sz="3600" dirty="0"/>
              <a:t>fikrini almak istedi. Sadrazam şöyle cevap verdi:</a:t>
            </a:r>
          </a:p>
        </p:txBody>
      </p:sp>
    </p:spTree>
    <p:extLst>
      <p:ext uri="{BB962C8B-B14F-4D97-AF65-F5344CB8AC3E}">
        <p14:creationId xmlns:p14="http://schemas.microsoft.com/office/powerpoint/2010/main" val="7456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7336" y="1463899"/>
            <a:ext cx="10714664" cy="377762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b="1" i="1" dirty="0">
                <a:solidFill>
                  <a:schemeClr val="tx1"/>
                </a:solidFill>
              </a:rPr>
              <a:t>“Amcanızı katledersiniz emsaliniz vardır</a:t>
            </a:r>
            <a:r>
              <a:rPr lang="tr-TR" sz="3600" b="1" i="1" dirty="0" smtClean="0">
                <a:solidFill>
                  <a:schemeClr val="tx1"/>
                </a:solidFill>
              </a:rPr>
              <a:t>, yani </a:t>
            </a:r>
            <a:r>
              <a:rPr lang="tr-TR" sz="3600" b="1" i="1" dirty="0">
                <a:solidFill>
                  <a:schemeClr val="tx1"/>
                </a:solidFill>
              </a:rPr>
              <a:t>sizin gibi bunu yapan çok olmuştur. Ancak amcanızı affederseniz,  sizin gibi biri asla bulunmaz ve emsalsiz olursunuz.”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189" y="1661375"/>
            <a:ext cx="10461423" cy="42498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3600" dirty="0" smtClean="0"/>
              <a:t>   Bu </a:t>
            </a:r>
            <a:r>
              <a:rPr lang="tr-TR" sz="3600" dirty="0"/>
              <a:t>cevabı makul gören </a:t>
            </a:r>
            <a:r>
              <a:rPr lang="tr-TR" sz="3600" dirty="0" err="1"/>
              <a:t>Memun</a:t>
            </a:r>
            <a:r>
              <a:rPr lang="tr-TR" sz="3600" dirty="0"/>
              <a:t>, amcasını öldürtmekten vazgeçti.</a:t>
            </a:r>
          </a:p>
        </p:txBody>
      </p:sp>
    </p:spTree>
    <p:extLst>
      <p:ext uri="{BB962C8B-B14F-4D97-AF65-F5344CB8AC3E}">
        <p14:creationId xmlns:p14="http://schemas.microsoft.com/office/powerpoint/2010/main" val="25608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231310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">
        <p14:prism isContent="1"/>
      </p:transition>
    </mc:Choice>
    <mc:Fallback>
      <p:transition spd="slow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1_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81</Words>
  <Application>Microsoft Office PowerPoint</Application>
  <PresentationFormat>Geniş ekran</PresentationFormat>
  <Paragraphs>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Wingdings 3</vt:lpstr>
      <vt:lpstr>Duman</vt:lpstr>
      <vt:lpstr>Uçak İzi</vt:lpstr>
      <vt:lpstr>1_Duman</vt:lpstr>
      <vt:lpstr>Maziden yükselen sesler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4</cp:revision>
  <dcterms:created xsi:type="dcterms:W3CDTF">2019-02-14T17:40:09Z</dcterms:created>
  <dcterms:modified xsi:type="dcterms:W3CDTF">2020-11-28T13:44:42Z</dcterms:modified>
</cp:coreProperties>
</file>