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Lst>
  <p:sldIdLst>
    <p:sldId id="256" r:id="rId3"/>
    <p:sldId id="259" r:id="rId4"/>
    <p:sldId id="260" r:id="rId5"/>
    <p:sldId id="261" r:id="rId6"/>
    <p:sldId id="263"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2" d="100"/>
          <a:sy n="62" d="100"/>
        </p:scale>
        <p:origin x="204"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11/27/2020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t>11/27/2020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11/27/2020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11/27/2020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11/27/2020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48A87A34-81AB-432B-8DAE-1953F412C126}" type="datetimeFigureOut">
              <a:rPr lang="en-US" dirty="0"/>
              <a:t>11/27/2020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48A87A34-81AB-432B-8DAE-1953F412C126}" type="datetimeFigureOut">
              <a:rPr lang="en-US" dirty="0"/>
              <a:t>11/27/2020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11/27/2020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6" name="Group 5"/>
          <p:cNvGrpSpPr/>
          <p:nvPr/>
        </p:nvGrpSpPr>
        <p:grpSpPr>
          <a:xfrm>
            <a:off x="-2117" y="0"/>
            <a:ext cx="12194117"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155257" y="2226504"/>
            <a:ext cx="7890239" cy="2550877"/>
          </a:xfrm>
        </p:spPr>
        <p:txBody>
          <a:bodyPr anchor="b"/>
          <a:lstStyle>
            <a:lvl1pPr>
              <a:defRPr sz="2700"/>
            </a:lvl1pPr>
          </a:lstStyle>
          <a:p>
            <a:r>
              <a:rPr lang="tr-TR" smtClean="0"/>
              <a:t>Asıl başlık stili için tıklatın</a:t>
            </a:r>
            <a:endParaRPr lang="en-US" dirty="0"/>
          </a:p>
        </p:txBody>
      </p:sp>
      <p:sp>
        <p:nvSpPr>
          <p:cNvPr id="3" name="Subtitle 2"/>
          <p:cNvSpPr>
            <a:spLocks noGrp="1"/>
          </p:cNvSpPr>
          <p:nvPr>
            <p:ph type="subTitle" idx="1"/>
          </p:nvPr>
        </p:nvSpPr>
        <p:spPr>
          <a:xfrm>
            <a:off x="1155257" y="4777380"/>
            <a:ext cx="7890239" cy="861420"/>
          </a:xfrm>
        </p:spPr>
        <p:txBody>
          <a:bodyPr anchor="t"/>
          <a:lstStyle>
            <a:lvl1pPr marL="0" indent="0" algn="l">
              <a:buNone/>
              <a:defRPr cap="all">
                <a:solidFill>
                  <a:schemeClr val="accent1">
                    <a:lumMod val="60000"/>
                    <a:lumOff val="40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gray">
          <a:xfrm rot="5400000">
            <a:off x="10162543" y="1790691"/>
            <a:ext cx="990599" cy="304879"/>
          </a:xfrm>
        </p:spPr>
        <p:txBody>
          <a:bodyPr anchor="t"/>
          <a:lstStyle>
            <a:lvl1pPr algn="l">
              <a:defRPr b="0" i="0">
                <a:solidFill>
                  <a:schemeClr val="bg1">
                    <a:alpha val="60000"/>
                  </a:schemeClr>
                </a:solidFill>
              </a:defRPr>
            </a:lvl1pPr>
          </a:lstStyle>
          <a:p>
            <a:fld id="{D6E4F424-615A-471D-869D-549F3CDC5930}" type="datetime1">
              <a:rPr lang="tr-TR" smtClean="0">
                <a:solidFill>
                  <a:prstClr val="white">
                    <a:alpha val="60000"/>
                  </a:prstClr>
                </a:solidFill>
              </a:rPr>
              <a:pPr/>
              <a:t>27.11.2020</a:t>
            </a:fld>
            <a:endParaRPr lang="tr-TR">
              <a:solidFill>
                <a:prstClr val="white">
                  <a:alpha val="60000"/>
                </a:prstClr>
              </a:solidFill>
            </a:endParaRPr>
          </a:p>
        </p:txBody>
      </p:sp>
      <p:sp>
        <p:nvSpPr>
          <p:cNvPr id="5" name="Footer Placeholder 4"/>
          <p:cNvSpPr>
            <a:spLocks noGrp="1"/>
          </p:cNvSpPr>
          <p:nvPr>
            <p:ph type="ftr" sz="quarter" idx="11"/>
          </p:nvPr>
        </p:nvSpPr>
        <p:spPr bwMode="gray">
          <a:xfrm rot="5400000">
            <a:off x="8958247" y="3226298"/>
            <a:ext cx="3859795" cy="304880"/>
          </a:xfrm>
        </p:spPr>
        <p:txBody>
          <a:bodyPr/>
          <a:lstStyle>
            <a:lvl1pPr>
              <a:defRPr b="0" i="0">
                <a:solidFill>
                  <a:schemeClr val="bg1">
                    <a:alpha val="60000"/>
                  </a:schemeClr>
                </a:solidFill>
              </a:defRPr>
            </a:lvl1pPr>
          </a:lstStyle>
          <a:p>
            <a:r>
              <a:rPr lang="tr-TR" smtClean="0">
                <a:solidFill>
                  <a:prstClr val="white">
                    <a:alpha val="60000"/>
                  </a:prstClr>
                </a:solidFill>
              </a:rPr>
              <a:t>www.tariheglencesi.com</a:t>
            </a:r>
            <a:endParaRPr lang="tr-TR">
              <a:solidFill>
                <a:prstClr val="white">
                  <a:alpha val="60000"/>
                </a:prstClr>
              </a:solidFill>
            </a:endParaRPr>
          </a:p>
        </p:txBody>
      </p:sp>
      <p:sp>
        <p:nvSpPr>
          <p:cNvPr id="11" name="Rectangle 10"/>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10238156" y="295735"/>
            <a:ext cx="1055077" cy="767687"/>
          </a:xfrm>
          <a:prstGeom prst="rect">
            <a:avLst/>
          </a:prstGeom>
        </p:spPr>
        <p:txBody>
          <a:bodyPr anchor="b"/>
          <a:lstStyle>
            <a:lvl1pPr algn="ctr">
              <a:defRPr sz="1575"/>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237760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628" y="927103"/>
            <a:ext cx="8458229" cy="709865"/>
          </a:xfrm>
        </p:spPr>
        <p:txBody>
          <a:bodyPr anchor="ctr"/>
          <a:lstStyle>
            <a:lvl1pPr>
              <a:defRPr sz="18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90C62C8-C86B-4B9A-9EF7-F43AB6F019D0}" type="datetime1">
              <a:rPr lang="tr-TR" smtClean="0">
                <a:solidFill>
                  <a:srgbClr val="B31166"/>
                </a:solidFill>
              </a:rPr>
              <a:pPr/>
              <a:t>27.11.2020</a:t>
            </a:fld>
            <a:endParaRPr lang="tr-TR">
              <a:solidFill>
                <a:srgbClr val="B31166"/>
              </a:solidFill>
            </a:endParaRPr>
          </a:p>
        </p:txBody>
      </p:sp>
      <p:sp>
        <p:nvSpPr>
          <p:cNvPr id="5" name="Footer Placeholder 4"/>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6" name="Slide Number Placeholder 5"/>
          <p:cNvSpPr>
            <a:spLocks noGrp="1"/>
          </p:cNvSpPr>
          <p:nvPr>
            <p:ph type="sldNum" sz="quarter" idx="12"/>
          </p:nvPr>
        </p:nvSpPr>
        <p:spPr>
          <a:xfrm>
            <a:off x="10238156" y="295735"/>
            <a:ext cx="1055077" cy="767687"/>
          </a:xfrm>
          <a:prstGeom prst="rect">
            <a:avLst/>
          </a:prstGeom>
        </p:spPr>
        <p:txBody>
          <a:bodyPr anchor="b"/>
          <a:lstStyle>
            <a:lvl1pPr algn="ctr">
              <a:defRPr sz="1575"/>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522200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grpSp>
        <p:nvGrpSpPr>
          <p:cNvPr id="7" name="Group 6"/>
          <p:cNvGrpSpPr/>
          <p:nvPr/>
        </p:nvGrpSpPr>
        <p:grpSpPr>
          <a:xfrm>
            <a:off x="-2117" y="0"/>
            <a:ext cx="12194117"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1170045" y="2257588"/>
            <a:ext cx="4120896" cy="3020344"/>
          </a:xfrm>
        </p:spPr>
        <p:txBody>
          <a:bodyPr anchor="ctr"/>
          <a:lstStyle>
            <a:lvl1pPr algn="l">
              <a:defRPr sz="1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825684" y="2257588"/>
            <a:ext cx="4110021" cy="3020344"/>
          </a:xfrm>
        </p:spPr>
        <p:txBody>
          <a:bodyPr anchor="ctr"/>
          <a:lstStyle>
            <a:lvl1pPr marL="0" indent="0" algn="l">
              <a:buNone/>
              <a:defRPr sz="1125" cap="all">
                <a:solidFill>
                  <a:schemeClr val="accent1">
                    <a:lumMod val="60000"/>
                    <a:lumOff val="40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D68EE0B-AE63-46B9-80E1-BDF721989646}" type="datetime1">
              <a:rPr lang="tr-TR" smtClean="0">
                <a:solidFill>
                  <a:srgbClr val="B31166"/>
                </a:solidFill>
              </a:rPr>
              <a:pPr/>
              <a:t>27.11.2020</a:t>
            </a:fld>
            <a:endParaRPr lang="tr-TR">
              <a:solidFill>
                <a:srgbClr val="B31166"/>
              </a:solidFill>
            </a:endParaRPr>
          </a:p>
        </p:txBody>
      </p:sp>
      <p:sp>
        <p:nvSpPr>
          <p:cNvPr id="5" name="Footer Placeholder 4"/>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8" name="Rectangle 7"/>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238156" y="295735"/>
            <a:ext cx="1055077" cy="767687"/>
          </a:xfrm>
          <a:prstGeom prst="rect">
            <a:avLst/>
          </a:prstGeom>
        </p:spPr>
        <p:txBody>
          <a:bodyPr anchor="b"/>
          <a:lstStyle>
            <a:lvl1pPr algn="ctr">
              <a:defRPr sz="1575"/>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102133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tr-TR" smtClean="0"/>
              <a:t>Asıl başlık stili için tıklatın</a:t>
            </a:r>
            <a:endParaRPr lang="en-US" dirty="0"/>
          </a:p>
        </p:txBody>
      </p:sp>
      <p:sp>
        <p:nvSpPr>
          <p:cNvPr id="3" name="Content Placeholder 2"/>
          <p:cNvSpPr>
            <a:spLocks noGrp="1"/>
          </p:cNvSpPr>
          <p:nvPr>
            <p:ph sz="half" idx="1"/>
          </p:nvPr>
        </p:nvSpPr>
        <p:spPr>
          <a:xfrm>
            <a:off x="1155253" y="2489205"/>
            <a:ext cx="4849307" cy="3530603"/>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7441" y="2489203"/>
            <a:ext cx="4849307" cy="353060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C56E903-BB97-49AC-A6BB-EEA0F9734C3A}" type="datetime1">
              <a:rPr lang="tr-TR" smtClean="0">
                <a:solidFill>
                  <a:srgbClr val="B31166"/>
                </a:solidFill>
              </a:rPr>
              <a:pPr/>
              <a:t>27.11.2020</a:t>
            </a:fld>
            <a:endParaRPr lang="tr-TR">
              <a:solidFill>
                <a:srgbClr val="B31166"/>
              </a:solidFill>
            </a:endParaRPr>
          </a:p>
        </p:txBody>
      </p:sp>
      <p:sp>
        <p:nvSpPr>
          <p:cNvPr id="6" name="Footer Placeholder 5"/>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7" name="Slide Number Placeholder 6"/>
          <p:cNvSpPr>
            <a:spLocks noGrp="1"/>
          </p:cNvSpPr>
          <p:nvPr>
            <p:ph type="sldNum" sz="quarter" idx="12"/>
          </p:nvPr>
        </p:nvSpPr>
        <p:spPr>
          <a:xfrm>
            <a:off x="10238156" y="295735"/>
            <a:ext cx="1055077" cy="767687"/>
          </a:xfrm>
          <a:prstGeom prst="rect">
            <a:avLst/>
          </a:prstGeom>
        </p:spPr>
        <p:txBody>
          <a:bodyPr anchor="b"/>
          <a:lstStyle>
            <a:lvl1pPr algn="ctr">
              <a:defRPr sz="1575"/>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7322376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59892" y="2489200"/>
            <a:ext cx="4844669" cy="759290"/>
          </a:xfrm>
        </p:spPr>
        <p:txBody>
          <a:bodyPr anchor="b">
            <a:noAutofit/>
          </a:bodyPr>
          <a:lstStyle>
            <a:lvl1pPr marL="0" indent="0">
              <a:buNone/>
              <a:defRPr sz="1350" b="0">
                <a:solidFill>
                  <a:schemeClr val="accent1">
                    <a:lumMod val="60000"/>
                    <a:lumOff val="40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tr-TR" smtClean="0"/>
              <a:t>Asıl metin stillerini düzenlemek için tıklatın</a:t>
            </a:r>
          </a:p>
        </p:txBody>
      </p:sp>
      <p:sp>
        <p:nvSpPr>
          <p:cNvPr id="4" name="Content Placeholder 3"/>
          <p:cNvSpPr>
            <a:spLocks noGrp="1"/>
          </p:cNvSpPr>
          <p:nvPr>
            <p:ph sz="half" idx="2"/>
          </p:nvPr>
        </p:nvSpPr>
        <p:spPr>
          <a:xfrm>
            <a:off x="1155253" y="3248495"/>
            <a:ext cx="4849307" cy="2771311"/>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7445" y="2489205"/>
            <a:ext cx="4849305" cy="756635"/>
          </a:xfrm>
        </p:spPr>
        <p:txBody>
          <a:bodyPr anchor="b">
            <a:noAutofit/>
          </a:bodyPr>
          <a:lstStyle>
            <a:lvl1pPr marL="0" indent="0">
              <a:buNone/>
              <a:defRPr sz="1350" b="0">
                <a:solidFill>
                  <a:schemeClr val="accent1">
                    <a:lumMod val="60000"/>
                    <a:lumOff val="40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7441" y="3245840"/>
            <a:ext cx="4849307" cy="277396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0C9A53DD-089E-4837-B44F-02FAA5661909}" type="datetime1">
              <a:rPr lang="tr-TR" smtClean="0">
                <a:solidFill>
                  <a:srgbClr val="B31166"/>
                </a:solidFill>
              </a:rPr>
              <a:pPr/>
              <a:t>27.11.2020</a:t>
            </a:fld>
            <a:endParaRPr lang="tr-TR">
              <a:solidFill>
                <a:srgbClr val="B31166"/>
              </a:solidFill>
            </a:endParaRPr>
          </a:p>
        </p:txBody>
      </p:sp>
      <p:sp>
        <p:nvSpPr>
          <p:cNvPr id="8" name="Footer Placeholder 7"/>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9" name="Slide Number Placeholder 8"/>
          <p:cNvSpPr>
            <a:spLocks noGrp="1"/>
          </p:cNvSpPr>
          <p:nvPr>
            <p:ph type="sldNum" sz="quarter" idx="12"/>
          </p:nvPr>
        </p:nvSpPr>
        <p:spPr>
          <a:xfrm>
            <a:off x="10238156" y="295735"/>
            <a:ext cx="1055077" cy="767687"/>
          </a:xfrm>
          <a:prstGeom prst="rect">
            <a:avLst/>
          </a:prstGeom>
        </p:spPr>
        <p:txBody>
          <a:bodyPr anchor="b"/>
          <a:lstStyle>
            <a:lvl1pPr algn="ctr">
              <a:defRPr sz="1575"/>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3312086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39C114F-6608-43DA-A765-90A2188BD1D2}" type="datetime1">
              <a:rPr lang="tr-TR" smtClean="0">
                <a:solidFill>
                  <a:srgbClr val="B31166"/>
                </a:solidFill>
              </a:rPr>
              <a:pPr/>
              <a:t>27.11.2020</a:t>
            </a:fld>
            <a:endParaRPr lang="tr-TR">
              <a:solidFill>
                <a:srgbClr val="B31166"/>
              </a:solidFill>
            </a:endParaRPr>
          </a:p>
        </p:txBody>
      </p:sp>
      <p:sp>
        <p:nvSpPr>
          <p:cNvPr id="4" name="Footer Placeholder 3"/>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5" name="Slide Number Placeholder 4"/>
          <p:cNvSpPr>
            <a:spLocks noGrp="1"/>
          </p:cNvSpPr>
          <p:nvPr>
            <p:ph type="sldNum" sz="quarter" idx="12"/>
          </p:nvPr>
        </p:nvSpPr>
        <p:spPr>
          <a:xfrm>
            <a:off x="10238156" y="295735"/>
            <a:ext cx="1055077" cy="767687"/>
          </a:xfrm>
          <a:prstGeom prst="rect">
            <a:avLst/>
          </a:prstGeom>
        </p:spPr>
        <p:txBody>
          <a:bodyPr anchor="b"/>
          <a:lstStyle>
            <a:lvl1pPr algn="ctr">
              <a:defRPr sz="1575"/>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589535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Rectangle 4"/>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A85536B3-001F-4C85-B0B1-EAF6529E51C2}" type="datetime1">
              <a:rPr lang="tr-TR" smtClean="0">
                <a:solidFill>
                  <a:srgbClr val="B31166"/>
                </a:solidFill>
              </a:rPr>
              <a:pPr/>
              <a:t>27.11.2020</a:t>
            </a:fld>
            <a:endParaRPr lang="tr-TR">
              <a:solidFill>
                <a:srgbClr val="B31166"/>
              </a:solidFill>
            </a:endParaRPr>
          </a:p>
        </p:txBody>
      </p:sp>
      <p:sp>
        <p:nvSpPr>
          <p:cNvPr id="3" name="Footer Placeholder 2"/>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4" name="Slide Number Placeholder 3"/>
          <p:cNvSpPr>
            <a:spLocks noGrp="1"/>
          </p:cNvSpPr>
          <p:nvPr>
            <p:ph type="sldNum" sz="quarter" idx="12"/>
          </p:nvPr>
        </p:nvSpPr>
        <p:spPr>
          <a:xfrm>
            <a:off x="10238156" y="295735"/>
            <a:ext cx="1055077" cy="767687"/>
          </a:xfrm>
          <a:prstGeom prst="rect">
            <a:avLst/>
          </a:prstGeom>
        </p:spPr>
        <p:txBody>
          <a:bodyPr/>
          <a:lstStyle>
            <a:lvl1pPr algn="ctr">
              <a:defRPr sz="1575"/>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8273041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8" name="Group 7"/>
          <p:cNvGrpSpPr/>
          <p:nvPr/>
        </p:nvGrpSpPr>
        <p:grpSpPr>
          <a:xfrm>
            <a:off x="-2117" y="0"/>
            <a:ext cx="12194117"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1155253" y="1447800"/>
            <a:ext cx="3616787" cy="1495588"/>
          </a:xfrm>
        </p:spPr>
        <p:txBody>
          <a:bodyPr anchor="b"/>
          <a:lstStyle>
            <a:lvl1pPr algn="l">
              <a:defRPr sz="1350" b="0"/>
            </a:lvl1pPr>
          </a:lstStyle>
          <a:p>
            <a:r>
              <a:rPr lang="tr-TR" smtClean="0"/>
              <a:t>Asıl başlık stili için tıklatın</a:t>
            </a:r>
            <a:endParaRPr lang="en-US" dirty="0"/>
          </a:p>
        </p:txBody>
      </p:sp>
      <p:sp>
        <p:nvSpPr>
          <p:cNvPr id="3" name="Content Placeholder 2"/>
          <p:cNvSpPr>
            <a:spLocks noGrp="1"/>
          </p:cNvSpPr>
          <p:nvPr>
            <p:ph idx="1"/>
          </p:nvPr>
        </p:nvSpPr>
        <p:spPr>
          <a:xfrm>
            <a:off x="6091903" y="1447800"/>
            <a:ext cx="4843800" cy="45720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bwMode="gray">
          <a:xfrm>
            <a:off x="1155258" y="3086850"/>
            <a:ext cx="3616785" cy="2933701"/>
          </a:xfrm>
        </p:spPr>
        <p:txBody>
          <a:bodyPr/>
          <a:lstStyle>
            <a:lvl1pPr marL="0" indent="0">
              <a:buNone/>
              <a:defRPr sz="788">
                <a:solidFill>
                  <a:schemeClr val="accent1">
                    <a:lumMod val="60000"/>
                    <a:lumOff val="40000"/>
                  </a:schemeClr>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5295722-EF24-400E-B698-A27FC9074767}" type="datetime1">
              <a:rPr lang="tr-TR" smtClean="0">
                <a:solidFill>
                  <a:srgbClr val="B31166"/>
                </a:solidFill>
              </a:rPr>
              <a:pPr/>
              <a:t>27.11.2020</a:t>
            </a:fld>
            <a:endParaRPr lang="tr-TR">
              <a:solidFill>
                <a:srgbClr val="B31166"/>
              </a:solidFill>
            </a:endParaRPr>
          </a:p>
        </p:txBody>
      </p:sp>
      <p:sp>
        <p:nvSpPr>
          <p:cNvPr id="6" name="Footer Placeholder 5"/>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9" name="Rectangle 8"/>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10238156" y="295735"/>
            <a:ext cx="1055077" cy="767687"/>
          </a:xfrm>
          <a:prstGeom prst="rect">
            <a:avLst/>
          </a:prstGeom>
        </p:spPr>
        <p:txBody>
          <a:bodyPr/>
          <a:lstStyle>
            <a:lvl1pPr algn="ctr">
              <a:defRPr sz="1575"/>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1366159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8" name="Group 7"/>
          <p:cNvGrpSpPr/>
          <p:nvPr/>
        </p:nvGrpSpPr>
        <p:grpSpPr>
          <a:xfrm>
            <a:off x="-2117" y="0"/>
            <a:ext cx="12194117"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1155257" y="1381390"/>
            <a:ext cx="3982785" cy="1574808"/>
          </a:xfrm>
        </p:spPr>
        <p:txBody>
          <a:bodyPr anchor="b">
            <a:normAutofit/>
          </a:bodyPr>
          <a:lstStyle>
            <a:lvl1pPr algn="l">
              <a:defRPr sz="135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297212" y="1320800"/>
            <a:ext cx="3721469"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900"/>
            </a:lvl1pPr>
            <a:lvl2pPr marL="257175" indent="0">
              <a:buNone/>
              <a:defRPr sz="900"/>
            </a:lvl2pPr>
            <a:lvl3pPr marL="514350" indent="0">
              <a:buNone/>
              <a:defRPr sz="900"/>
            </a:lvl3pPr>
            <a:lvl4pPr marL="771525" indent="0">
              <a:buNone/>
              <a:defRPr sz="900"/>
            </a:lvl4pPr>
            <a:lvl5pPr marL="1028700" indent="0">
              <a:buNone/>
              <a:defRPr sz="900"/>
            </a:lvl5pPr>
            <a:lvl6pPr marL="1285875" indent="0">
              <a:buNone/>
              <a:defRPr sz="900"/>
            </a:lvl6pPr>
            <a:lvl7pPr marL="1543050" indent="0">
              <a:buNone/>
              <a:defRPr sz="900"/>
            </a:lvl7pPr>
            <a:lvl8pPr marL="1800225" indent="0">
              <a:buNone/>
              <a:defRPr sz="900"/>
            </a:lvl8pPr>
            <a:lvl9pPr marL="2057400" indent="0">
              <a:buNone/>
              <a:defRPr sz="9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5257" y="3086100"/>
            <a:ext cx="3982785" cy="2451100"/>
          </a:xfrm>
        </p:spPr>
        <p:txBody>
          <a:bodyPr>
            <a:normAutofit/>
          </a:bodyPr>
          <a:lstStyle>
            <a:lvl1pPr marL="0" indent="0">
              <a:buNone/>
              <a:defRPr sz="788">
                <a:solidFill>
                  <a:schemeClr val="accent1">
                    <a:lumMod val="60000"/>
                    <a:lumOff val="40000"/>
                  </a:schemeClr>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59F38CF-C1AC-4532-831B-27DF17AA02BC}" type="datetime1">
              <a:rPr lang="tr-TR" smtClean="0">
                <a:solidFill>
                  <a:srgbClr val="B31166"/>
                </a:solidFill>
              </a:rPr>
              <a:pPr/>
              <a:t>27.11.2020</a:t>
            </a:fld>
            <a:endParaRPr lang="tr-TR">
              <a:solidFill>
                <a:srgbClr val="B31166"/>
              </a:solidFill>
            </a:endParaRPr>
          </a:p>
        </p:txBody>
      </p:sp>
      <p:sp>
        <p:nvSpPr>
          <p:cNvPr id="6" name="Footer Placeholder 5"/>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10" name="Rectangle 9"/>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10238156" y="295735"/>
            <a:ext cx="1055077" cy="767687"/>
          </a:xfrm>
          <a:prstGeom prst="rect">
            <a:avLst/>
          </a:prstGeom>
        </p:spPr>
        <p:txBody>
          <a:bodyPr/>
          <a:lstStyle>
            <a:lvl1pPr algn="ctr">
              <a:defRPr sz="1575"/>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7581379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Yazılı Panoramik Resim">
    <p:spTree>
      <p:nvGrpSpPr>
        <p:cNvPr id="1" name=""/>
        <p:cNvGrpSpPr/>
        <p:nvPr/>
      </p:nvGrpSpPr>
      <p:grpSpPr>
        <a:xfrm>
          <a:off x="0" y="0"/>
          <a:ext cx="0" cy="0"/>
          <a:chOff x="0" y="0"/>
          <a:chExt cx="0" cy="0"/>
        </a:xfrm>
      </p:grpSpPr>
      <p:grpSp>
        <p:nvGrpSpPr>
          <p:cNvPr id="8" name="Group 7"/>
          <p:cNvGrpSpPr/>
          <p:nvPr/>
        </p:nvGrpSpPr>
        <p:grpSpPr>
          <a:xfrm>
            <a:off x="-2117" y="0"/>
            <a:ext cx="12194117"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1155255" y="4961454"/>
            <a:ext cx="8562672" cy="566738"/>
          </a:xfrm>
        </p:spPr>
        <p:txBody>
          <a:bodyPr anchor="b">
            <a:normAutofit/>
          </a:bodyPr>
          <a:lstStyle>
            <a:lvl1pPr algn="l">
              <a:defRPr sz="135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5255" y="685800"/>
            <a:ext cx="8562672"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900"/>
            </a:lvl1pPr>
            <a:lvl2pPr marL="257175" indent="0">
              <a:buNone/>
              <a:defRPr sz="900"/>
            </a:lvl2pPr>
            <a:lvl3pPr marL="514350" indent="0">
              <a:buNone/>
              <a:defRPr sz="900"/>
            </a:lvl3pPr>
            <a:lvl4pPr marL="771525" indent="0">
              <a:buNone/>
              <a:defRPr sz="900"/>
            </a:lvl4pPr>
            <a:lvl5pPr marL="1028700" indent="0">
              <a:buNone/>
              <a:defRPr sz="900"/>
            </a:lvl5pPr>
            <a:lvl6pPr marL="1285875" indent="0">
              <a:buNone/>
              <a:defRPr sz="900"/>
            </a:lvl6pPr>
            <a:lvl7pPr marL="1543050" indent="0">
              <a:buNone/>
              <a:defRPr sz="900"/>
            </a:lvl7pPr>
            <a:lvl8pPr marL="1800225" indent="0">
              <a:buNone/>
              <a:defRPr sz="900"/>
            </a:lvl8pPr>
            <a:lvl9pPr marL="2057400" indent="0">
              <a:buNone/>
              <a:defRPr sz="900"/>
            </a:lvl9pPr>
          </a:lstStyle>
          <a:p>
            <a:r>
              <a:rPr lang="tr-TR" smtClean="0"/>
              <a:t>Resim eklemek için simgeyi tıklatın</a:t>
            </a:r>
            <a:endParaRPr lang="en-US" dirty="0"/>
          </a:p>
        </p:txBody>
      </p:sp>
      <p:sp>
        <p:nvSpPr>
          <p:cNvPr id="4" name="Text Placeholder 3"/>
          <p:cNvSpPr>
            <a:spLocks noGrp="1"/>
          </p:cNvSpPr>
          <p:nvPr>
            <p:ph type="body" sz="half" idx="2"/>
          </p:nvPr>
        </p:nvSpPr>
        <p:spPr bwMode="gray">
          <a:xfrm>
            <a:off x="1155253" y="5528192"/>
            <a:ext cx="8562672" cy="493712"/>
          </a:xfrm>
        </p:spPr>
        <p:txBody>
          <a:bodyPr>
            <a:normAutofit/>
          </a:bodyPr>
          <a:lstStyle>
            <a:lvl1pPr marL="0" indent="0">
              <a:buNone/>
              <a:defRPr sz="675">
                <a:solidFill>
                  <a:schemeClr val="accent1">
                    <a:lumMod val="60000"/>
                    <a:lumOff val="40000"/>
                  </a:schemeClr>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55D4866-6571-402E-8F1F-0932EE85C0CE}" type="datetime1">
              <a:rPr lang="tr-TR" smtClean="0">
                <a:solidFill>
                  <a:srgbClr val="B31166"/>
                </a:solidFill>
              </a:rPr>
              <a:pPr/>
              <a:t>27.11.2020</a:t>
            </a:fld>
            <a:endParaRPr lang="tr-TR">
              <a:solidFill>
                <a:srgbClr val="B31166"/>
              </a:solidFill>
            </a:endParaRPr>
          </a:p>
        </p:txBody>
      </p:sp>
      <p:sp>
        <p:nvSpPr>
          <p:cNvPr id="6" name="Footer Placeholder 5"/>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10" name="Rectangle 9"/>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10238156" y="295735"/>
            <a:ext cx="1055077" cy="767687"/>
          </a:xfrm>
          <a:prstGeom prst="rect">
            <a:avLst/>
          </a:prstGeom>
        </p:spPr>
        <p:txBody>
          <a:bodyPr/>
          <a:lstStyle>
            <a:lvl1pPr algn="ctr">
              <a:defRPr sz="1575"/>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708937467"/>
      </p:ext>
    </p:extLst>
  </p:cSld>
  <p:clrMapOvr>
    <a:masterClrMapping/>
  </p:clrMapOvr>
  <p:hf sldNum="0" hdr="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3" name="Group 2"/>
          <p:cNvGrpSpPr/>
          <p:nvPr/>
        </p:nvGrpSpPr>
        <p:grpSpPr>
          <a:xfrm>
            <a:off x="-2117" y="0"/>
            <a:ext cx="12194117"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1155257" y="927100"/>
            <a:ext cx="8562673" cy="1692720"/>
          </a:xfrm>
        </p:spPr>
        <p:txBody>
          <a:bodyPr/>
          <a:lstStyle>
            <a:lvl1pPr>
              <a:defRPr sz="2025"/>
            </a:lvl1pPr>
          </a:lstStyle>
          <a:p>
            <a:r>
              <a:rPr lang="tr-TR" smtClean="0"/>
              <a:t>Asıl başlık stili için tıklatın</a:t>
            </a:r>
            <a:endParaRPr lang="en-US" dirty="0"/>
          </a:p>
        </p:txBody>
      </p:sp>
      <p:sp>
        <p:nvSpPr>
          <p:cNvPr id="13" name="Text Placeholder 3"/>
          <p:cNvSpPr>
            <a:spLocks noGrp="1"/>
          </p:cNvSpPr>
          <p:nvPr>
            <p:ph type="body" sz="half" idx="2"/>
          </p:nvPr>
        </p:nvSpPr>
        <p:spPr>
          <a:xfrm>
            <a:off x="1155257" y="3488028"/>
            <a:ext cx="8562673" cy="2536857"/>
          </a:xfrm>
        </p:spPr>
        <p:txBody>
          <a:bodyPr anchor="ctr">
            <a:normAutofit/>
          </a:bodyPr>
          <a:lstStyle>
            <a:lvl1pPr marL="0" indent="0">
              <a:buNone/>
              <a:defRPr sz="1013"/>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55D4866-6571-402E-8F1F-0932EE85C0CE}" type="datetime1">
              <a:rPr lang="tr-TR" smtClean="0">
                <a:solidFill>
                  <a:srgbClr val="B31166"/>
                </a:solidFill>
              </a:rPr>
              <a:pPr/>
              <a:t>27.11.2020</a:t>
            </a:fld>
            <a:endParaRPr lang="tr-TR">
              <a:solidFill>
                <a:srgbClr val="B31166"/>
              </a:solidFill>
            </a:endParaRPr>
          </a:p>
        </p:txBody>
      </p:sp>
      <p:sp>
        <p:nvSpPr>
          <p:cNvPr id="5" name="Footer Placeholder 4"/>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8" name="Rectangle 7"/>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238156" y="295735"/>
            <a:ext cx="1055077" cy="767687"/>
          </a:xfrm>
          <a:prstGeom prst="rect">
            <a:avLst/>
          </a:prstGeom>
        </p:spPr>
        <p:txBody>
          <a:bodyPr/>
          <a:lstStyle>
            <a:lvl1pPr algn="ctr">
              <a:defRPr sz="1575"/>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402284496"/>
      </p:ext>
    </p:extLst>
  </p:cSld>
  <p:clrMapOvr>
    <a:masterClrMapping/>
  </p:clrMapOvr>
  <p:hf sldNum="0" hdr="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2117" y="0"/>
            <a:ext cx="12194117"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863244" y="651693"/>
            <a:ext cx="802121" cy="784830"/>
          </a:xfrm>
          <a:prstGeom prst="rect">
            <a:avLst/>
          </a:prstGeom>
          <a:noFill/>
        </p:spPr>
        <p:txBody>
          <a:bodyPr wrap="square" rtlCol="0">
            <a:spAutoFit/>
          </a:bodyPr>
          <a:lstStyle/>
          <a:p>
            <a:pPr algn="r" defTabSz="914400"/>
            <a:r>
              <a:rPr lang="en-US" sz="4500" dirty="0">
                <a:solidFill>
                  <a:srgbClr val="B31166">
                    <a:lumMod val="60000"/>
                    <a:lumOff val="40000"/>
                  </a:srgbClr>
                </a:solidFill>
                <a:latin typeface="Arial"/>
                <a:cs typeface="Arial"/>
              </a:rPr>
              <a:t>“</a:t>
            </a:r>
          </a:p>
        </p:txBody>
      </p:sp>
      <p:sp>
        <p:nvSpPr>
          <p:cNvPr id="14" name="TextBox 13"/>
          <p:cNvSpPr txBox="1"/>
          <p:nvPr/>
        </p:nvSpPr>
        <p:spPr bwMode="gray">
          <a:xfrm>
            <a:off x="9425894" y="2900295"/>
            <a:ext cx="825417" cy="784830"/>
          </a:xfrm>
          <a:prstGeom prst="rect">
            <a:avLst/>
          </a:prstGeom>
          <a:noFill/>
        </p:spPr>
        <p:txBody>
          <a:bodyPr wrap="square" rtlCol="0">
            <a:spAutoFit/>
          </a:bodyPr>
          <a:lstStyle/>
          <a:p>
            <a:pPr algn="r" defTabSz="914400"/>
            <a:r>
              <a:rPr lang="en-US" sz="4500" dirty="0">
                <a:solidFill>
                  <a:srgbClr val="B31166">
                    <a:lumMod val="60000"/>
                    <a:lumOff val="40000"/>
                  </a:srgbClr>
                </a:solidFill>
                <a:latin typeface="Arial"/>
                <a:cs typeface="Arial"/>
              </a:rPr>
              <a:t>”</a:t>
            </a:r>
          </a:p>
        </p:txBody>
      </p:sp>
      <p:sp>
        <p:nvSpPr>
          <p:cNvPr id="2" name="Title 1"/>
          <p:cNvSpPr>
            <a:spLocks noGrp="1"/>
          </p:cNvSpPr>
          <p:nvPr>
            <p:ph type="title"/>
          </p:nvPr>
        </p:nvSpPr>
        <p:spPr>
          <a:xfrm>
            <a:off x="1504083" y="927104"/>
            <a:ext cx="8213847" cy="2882179"/>
          </a:xfrm>
        </p:spPr>
        <p:txBody>
          <a:bodyPr anchor="ctr"/>
          <a:lstStyle>
            <a:lvl1pPr>
              <a:defRPr sz="2025"/>
            </a:lvl1pPr>
          </a:lstStyle>
          <a:p>
            <a:r>
              <a:rPr lang="tr-TR" smtClean="0"/>
              <a:t>Asıl başlık stili için tıklatın</a:t>
            </a:r>
            <a:endParaRPr lang="en-US" dirty="0"/>
          </a:p>
        </p:txBody>
      </p:sp>
      <p:sp>
        <p:nvSpPr>
          <p:cNvPr id="17" name="Text Placeholder 3"/>
          <p:cNvSpPr>
            <a:spLocks noGrp="1"/>
          </p:cNvSpPr>
          <p:nvPr>
            <p:ph type="body" sz="half" idx="13"/>
          </p:nvPr>
        </p:nvSpPr>
        <p:spPr bwMode="gray">
          <a:xfrm>
            <a:off x="1849707" y="3809282"/>
            <a:ext cx="7528191" cy="333113"/>
          </a:xfrm>
        </p:spPr>
        <p:txBody>
          <a:bodyPr>
            <a:normAutofit/>
          </a:bodyPr>
          <a:lstStyle>
            <a:lvl1pPr marL="0" indent="0">
              <a:buNone/>
              <a:defRPr lang="en-US" sz="788" b="0" i="0" kern="1200" cap="small" dirty="0">
                <a:solidFill>
                  <a:schemeClr val="accent1">
                    <a:lumMod val="60000"/>
                    <a:lumOff val="40000"/>
                  </a:schemeClr>
                </a:solidFill>
                <a:latin typeface="+mn-lt"/>
                <a:ea typeface="+mn-ea"/>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tr-TR" smtClean="0"/>
              <a:t>Asıl metin stillerini düzenlemek için tıklatın</a:t>
            </a:r>
          </a:p>
        </p:txBody>
      </p:sp>
      <p:sp>
        <p:nvSpPr>
          <p:cNvPr id="16" name="Text Placeholder 3"/>
          <p:cNvSpPr>
            <a:spLocks noGrp="1"/>
          </p:cNvSpPr>
          <p:nvPr>
            <p:ph type="body" sz="half" idx="2"/>
          </p:nvPr>
        </p:nvSpPr>
        <p:spPr>
          <a:xfrm>
            <a:off x="1155257" y="5000821"/>
            <a:ext cx="8458231" cy="1010619"/>
          </a:xfrm>
        </p:spPr>
        <p:txBody>
          <a:bodyPr anchor="ctr">
            <a:normAutofit/>
          </a:bodyPr>
          <a:lstStyle>
            <a:lvl1pPr marL="0" indent="0">
              <a:buNone/>
              <a:defRPr sz="1013"/>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55D4866-6571-402E-8F1F-0932EE85C0CE}" type="datetime1">
              <a:rPr lang="tr-TR" smtClean="0">
                <a:solidFill>
                  <a:srgbClr val="B31166"/>
                </a:solidFill>
              </a:rPr>
              <a:pPr/>
              <a:t>27.11.2020</a:t>
            </a:fld>
            <a:endParaRPr lang="tr-TR">
              <a:solidFill>
                <a:srgbClr val="B31166"/>
              </a:solidFill>
            </a:endParaRPr>
          </a:p>
        </p:txBody>
      </p:sp>
      <p:sp>
        <p:nvSpPr>
          <p:cNvPr id="5" name="Footer Placeholder 4"/>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9" name="Rectangle 8"/>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238156" y="295735"/>
            <a:ext cx="1055077" cy="767687"/>
          </a:xfrm>
          <a:prstGeom prst="rect">
            <a:avLst/>
          </a:prstGeom>
        </p:spPr>
        <p:txBody>
          <a:bodyPr/>
          <a:lstStyle>
            <a:lvl1pPr algn="ctr">
              <a:defRPr sz="1575"/>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630325929"/>
      </p:ext>
    </p:extLst>
  </p:cSld>
  <p:clrMapOvr>
    <a:masterClrMapping/>
  </p:clrMapOvr>
  <p:hf sldNum="0"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tr-TR" smtClean="0"/>
              <a:t>Asıl başlık stili için tıklatın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11/27/2020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9" name="Group 8"/>
          <p:cNvGrpSpPr/>
          <p:nvPr/>
        </p:nvGrpSpPr>
        <p:grpSpPr>
          <a:xfrm>
            <a:off x="-2117" y="0"/>
            <a:ext cx="12194117"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1155257" y="2057400"/>
            <a:ext cx="8562673" cy="2095500"/>
          </a:xfrm>
        </p:spPr>
        <p:txBody>
          <a:bodyPr anchor="b"/>
          <a:lstStyle>
            <a:lvl1pPr algn="l">
              <a:defRPr sz="225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5255" y="5024913"/>
            <a:ext cx="8562672" cy="994891"/>
          </a:xfrm>
        </p:spPr>
        <p:txBody>
          <a:bodyPr anchor="t"/>
          <a:lstStyle>
            <a:lvl1pPr marL="0" indent="0" algn="l">
              <a:buNone/>
              <a:defRPr sz="1125" cap="none">
                <a:solidFill>
                  <a:schemeClr val="accent1">
                    <a:lumMod val="60000"/>
                    <a:lumOff val="40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55D4866-6571-402E-8F1F-0932EE85C0CE}" type="datetime1">
              <a:rPr lang="tr-TR" smtClean="0">
                <a:solidFill>
                  <a:srgbClr val="B31166"/>
                </a:solidFill>
              </a:rPr>
              <a:pPr/>
              <a:t>27.11.2020</a:t>
            </a:fld>
            <a:endParaRPr lang="tr-TR">
              <a:solidFill>
                <a:srgbClr val="B31166"/>
              </a:solidFill>
            </a:endParaRPr>
          </a:p>
        </p:txBody>
      </p:sp>
      <p:sp>
        <p:nvSpPr>
          <p:cNvPr id="5" name="Footer Placeholder 4"/>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7" name="Rectangle 6"/>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238156" y="295735"/>
            <a:ext cx="1055077" cy="767687"/>
          </a:xfrm>
          <a:prstGeom prst="rect">
            <a:avLst/>
          </a:prstGeom>
        </p:spPr>
        <p:txBody>
          <a:bodyPr/>
          <a:lstStyle>
            <a:lvl1pPr algn="ctr">
              <a:defRPr sz="1575"/>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086148551"/>
      </p:ext>
    </p:extLst>
  </p:cSld>
  <p:clrMapOvr>
    <a:masterClrMapping/>
  </p:clrMapOvr>
  <p:hf sldNum="0" hd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1155257" y="927100"/>
            <a:ext cx="8564791" cy="709864"/>
          </a:xfrm>
        </p:spPr>
        <p:txBody>
          <a:bodyPr/>
          <a:lstStyle>
            <a:lvl1pPr>
              <a:defRPr sz="1800"/>
            </a:lvl1pPr>
          </a:lstStyle>
          <a:p>
            <a:r>
              <a:rPr lang="tr-TR" smtClean="0"/>
              <a:t>Asıl başlık stili için tıklatın</a:t>
            </a:r>
            <a:endParaRPr lang="en-US" dirty="0"/>
          </a:p>
        </p:txBody>
      </p:sp>
      <p:sp>
        <p:nvSpPr>
          <p:cNvPr id="3" name="Text Placeholder 2"/>
          <p:cNvSpPr>
            <a:spLocks noGrp="1"/>
          </p:cNvSpPr>
          <p:nvPr>
            <p:ph type="body" idx="1"/>
          </p:nvPr>
        </p:nvSpPr>
        <p:spPr>
          <a:xfrm>
            <a:off x="1155253" y="2489200"/>
            <a:ext cx="3084576" cy="657962"/>
          </a:xfrm>
        </p:spPr>
        <p:txBody>
          <a:bodyPr anchor="b">
            <a:noAutofit/>
          </a:bodyPr>
          <a:lstStyle>
            <a:lvl1pPr marL="0" indent="0">
              <a:buNone/>
              <a:defRPr sz="1125" b="0">
                <a:solidFill>
                  <a:schemeClr val="accent1">
                    <a:lumMod val="60000"/>
                    <a:lumOff val="40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tr-TR" smtClean="0"/>
              <a:t>Asıl metin stillerini düzenlemek için tıklatın</a:t>
            </a:r>
          </a:p>
        </p:txBody>
      </p:sp>
      <p:sp>
        <p:nvSpPr>
          <p:cNvPr id="22" name="Text Placeholder 3"/>
          <p:cNvSpPr>
            <a:spLocks noGrp="1"/>
          </p:cNvSpPr>
          <p:nvPr>
            <p:ph type="body" sz="half" idx="15"/>
          </p:nvPr>
        </p:nvSpPr>
        <p:spPr>
          <a:xfrm>
            <a:off x="1155253" y="3147164"/>
            <a:ext cx="3084576" cy="2888366"/>
          </a:xfrm>
        </p:spPr>
        <p:txBody>
          <a:bodyPr anchor="t">
            <a:normAutofit/>
          </a:bodyPr>
          <a:lstStyle>
            <a:lvl1pPr marL="0" indent="0">
              <a:buNone/>
              <a:defRPr sz="675"/>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40821" y="2489200"/>
            <a:ext cx="3091891" cy="657962"/>
          </a:xfrm>
        </p:spPr>
        <p:txBody>
          <a:bodyPr anchor="b">
            <a:noAutofit/>
          </a:bodyPr>
          <a:lstStyle>
            <a:lvl1pPr marL="0" indent="0">
              <a:buNone/>
              <a:defRPr sz="1125" b="0">
                <a:solidFill>
                  <a:schemeClr val="accent1">
                    <a:lumMod val="60000"/>
                    <a:lumOff val="40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tr-TR" smtClean="0"/>
              <a:t>Asıl metin stillerini düzenlemek için tıklatın</a:t>
            </a:r>
          </a:p>
        </p:txBody>
      </p:sp>
      <p:sp>
        <p:nvSpPr>
          <p:cNvPr id="23" name="Text Placeholder 3"/>
          <p:cNvSpPr>
            <a:spLocks noGrp="1"/>
          </p:cNvSpPr>
          <p:nvPr>
            <p:ph type="body" sz="half" idx="16"/>
          </p:nvPr>
        </p:nvSpPr>
        <p:spPr>
          <a:xfrm>
            <a:off x="4544629" y="3147164"/>
            <a:ext cx="3091891" cy="2888366"/>
          </a:xfrm>
        </p:spPr>
        <p:txBody>
          <a:bodyPr anchor="t">
            <a:normAutofit/>
          </a:bodyPr>
          <a:lstStyle>
            <a:lvl1pPr marL="0" indent="0">
              <a:buNone/>
              <a:defRPr sz="675"/>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944857" y="2489200"/>
            <a:ext cx="3091891" cy="657962"/>
          </a:xfrm>
        </p:spPr>
        <p:txBody>
          <a:bodyPr anchor="b">
            <a:noAutofit/>
          </a:bodyPr>
          <a:lstStyle>
            <a:lvl1pPr marL="0" indent="0">
              <a:buNone/>
              <a:defRPr sz="1125" b="0">
                <a:solidFill>
                  <a:schemeClr val="accent1">
                    <a:lumMod val="60000"/>
                    <a:lumOff val="40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tr-TR" smtClean="0"/>
              <a:t>Asıl metin stillerini düzenlemek için tıklatın</a:t>
            </a:r>
          </a:p>
        </p:txBody>
      </p:sp>
      <p:sp>
        <p:nvSpPr>
          <p:cNvPr id="24" name="Text Placeholder 3"/>
          <p:cNvSpPr>
            <a:spLocks noGrp="1"/>
          </p:cNvSpPr>
          <p:nvPr>
            <p:ph type="body" sz="half" idx="17"/>
          </p:nvPr>
        </p:nvSpPr>
        <p:spPr>
          <a:xfrm>
            <a:off x="7947917" y="3147164"/>
            <a:ext cx="3088833" cy="2888366"/>
          </a:xfrm>
        </p:spPr>
        <p:txBody>
          <a:bodyPr anchor="t">
            <a:normAutofit/>
          </a:bodyPr>
          <a:lstStyle>
            <a:lvl1pPr marL="0" indent="0">
              <a:buNone/>
              <a:defRPr sz="675"/>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tr-TR" smtClean="0"/>
              <a:t>Asıl metin stillerini düzenlemek için tıklatın</a:t>
            </a:r>
          </a:p>
        </p:txBody>
      </p:sp>
      <p:cxnSp>
        <p:nvCxnSpPr>
          <p:cNvPr id="17" name="Straight Connector 16"/>
          <p:cNvCxnSpPr/>
          <p:nvPr/>
        </p:nvCxnSpPr>
        <p:spPr>
          <a:xfrm>
            <a:off x="4392707"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9936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55D4866-6571-402E-8F1F-0932EE85C0CE}" type="datetime1">
              <a:rPr lang="tr-TR" smtClean="0">
                <a:solidFill>
                  <a:srgbClr val="B31166"/>
                </a:solidFill>
              </a:rPr>
              <a:pPr/>
              <a:t>27.11.2020</a:t>
            </a:fld>
            <a:endParaRPr lang="tr-TR">
              <a:solidFill>
                <a:srgbClr val="B31166"/>
              </a:solidFill>
            </a:endParaRPr>
          </a:p>
        </p:txBody>
      </p:sp>
      <p:sp>
        <p:nvSpPr>
          <p:cNvPr id="8" name="Footer Placeholder 7"/>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9" name="Slide Number Placeholder 8"/>
          <p:cNvSpPr>
            <a:spLocks noGrp="1"/>
          </p:cNvSpPr>
          <p:nvPr>
            <p:ph type="sldNum" sz="quarter" idx="12"/>
          </p:nvPr>
        </p:nvSpPr>
        <p:spPr>
          <a:xfrm>
            <a:off x="10238156" y="295735"/>
            <a:ext cx="1055077" cy="767687"/>
          </a:xfrm>
          <a:prstGeom prst="rect">
            <a:avLst/>
          </a:prstGeom>
        </p:spPr>
        <p:txBody>
          <a:bodyPr/>
          <a:lstStyle>
            <a:lvl1pPr algn="ctr">
              <a:defRPr sz="1575"/>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169644729"/>
      </p:ext>
    </p:extLst>
  </p:cSld>
  <p:clrMapOvr>
    <a:masterClrMapping/>
  </p:clrMapOvr>
  <p:hf sldNum="0" hd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1155253" y="927100"/>
            <a:ext cx="8460347" cy="709864"/>
          </a:xfrm>
        </p:spPr>
        <p:txBody>
          <a:bodyPr/>
          <a:lstStyle>
            <a:lvl1pPr>
              <a:defRPr sz="1800"/>
            </a:lvl1pPr>
          </a:lstStyle>
          <a:p>
            <a:r>
              <a:rPr lang="tr-TR" smtClean="0"/>
              <a:t>Asıl başlık stili için tıklatın</a:t>
            </a:r>
            <a:endParaRPr lang="en-US" dirty="0"/>
          </a:p>
        </p:txBody>
      </p:sp>
      <p:sp>
        <p:nvSpPr>
          <p:cNvPr id="3" name="Text Placeholder 2"/>
          <p:cNvSpPr>
            <a:spLocks noGrp="1"/>
          </p:cNvSpPr>
          <p:nvPr>
            <p:ph type="body" idx="1"/>
          </p:nvPr>
        </p:nvSpPr>
        <p:spPr>
          <a:xfrm>
            <a:off x="1155253" y="4179596"/>
            <a:ext cx="3084576" cy="657962"/>
          </a:xfrm>
        </p:spPr>
        <p:txBody>
          <a:bodyPr anchor="b">
            <a:noAutofit/>
          </a:bodyPr>
          <a:lstStyle>
            <a:lvl1pPr marL="0" indent="0">
              <a:buNone/>
              <a:defRPr sz="1125" b="0">
                <a:solidFill>
                  <a:schemeClr val="accent1">
                    <a:lumMod val="60000"/>
                    <a:lumOff val="40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tr-TR" smtClean="0"/>
              <a:t>Asıl metin stillerini düzenlemek için tıklatın</a:t>
            </a:r>
          </a:p>
        </p:txBody>
      </p:sp>
      <p:sp>
        <p:nvSpPr>
          <p:cNvPr id="22" name="Picture Placeholder 2"/>
          <p:cNvSpPr>
            <a:spLocks noGrp="1" noChangeAspect="1"/>
          </p:cNvSpPr>
          <p:nvPr>
            <p:ph type="pic" idx="15"/>
          </p:nvPr>
        </p:nvSpPr>
        <p:spPr>
          <a:xfrm>
            <a:off x="1358741" y="2489200"/>
            <a:ext cx="2686859"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900"/>
            </a:lvl1pPr>
            <a:lvl2pPr marL="257175" indent="0">
              <a:buNone/>
              <a:defRPr sz="900"/>
            </a:lvl2pPr>
            <a:lvl3pPr marL="514350" indent="0">
              <a:buNone/>
              <a:defRPr sz="900"/>
            </a:lvl3pPr>
            <a:lvl4pPr marL="771525" indent="0">
              <a:buNone/>
              <a:defRPr sz="900"/>
            </a:lvl4pPr>
            <a:lvl5pPr marL="1028700" indent="0">
              <a:buNone/>
              <a:defRPr sz="900"/>
            </a:lvl5pPr>
            <a:lvl6pPr marL="1285875" indent="0">
              <a:buNone/>
              <a:defRPr sz="900"/>
            </a:lvl6pPr>
            <a:lvl7pPr marL="1543050" indent="0">
              <a:buNone/>
              <a:defRPr sz="900"/>
            </a:lvl7pPr>
            <a:lvl8pPr marL="1800225" indent="0">
              <a:buNone/>
              <a:defRPr sz="900"/>
            </a:lvl8pPr>
            <a:lvl9pPr marL="2057400" indent="0">
              <a:buNone/>
              <a:defRPr sz="900"/>
            </a:lvl9pPr>
          </a:lstStyle>
          <a:p>
            <a:r>
              <a:rPr lang="tr-TR" smtClean="0"/>
              <a:t>Resim eklemek için simgeyi tıklatın</a:t>
            </a:r>
            <a:endParaRPr lang="en-US" dirty="0"/>
          </a:p>
        </p:txBody>
      </p:sp>
      <p:sp>
        <p:nvSpPr>
          <p:cNvPr id="23" name="Text Placeholder 3"/>
          <p:cNvSpPr>
            <a:spLocks noGrp="1"/>
          </p:cNvSpPr>
          <p:nvPr>
            <p:ph type="body" sz="half" idx="18"/>
          </p:nvPr>
        </p:nvSpPr>
        <p:spPr>
          <a:xfrm>
            <a:off x="1155252" y="4837563"/>
            <a:ext cx="3084576" cy="1187321"/>
          </a:xfrm>
        </p:spPr>
        <p:txBody>
          <a:bodyPr anchor="t">
            <a:normAutofit/>
          </a:bodyPr>
          <a:lstStyle>
            <a:lvl1pPr marL="0" indent="0">
              <a:buNone/>
              <a:defRPr sz="675"/>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48169" y="4179595"/>
            <a:ext cx="3091891" cy="657962"/>
          </a:xfrm>
        </p:spPr>
        <p:txBody>
          <a:bodyPr anchor="b">
            <a:noAutofit/>
          </a:bodyPr>
          <a:lstStyle>
            <a:lvl1pPr marL="0" indent="0">
              <a:buNone/>
              <a:defRPr sz="1125" b="0">
                <a:solidFill>
                  <a:schemeClr val="accent1">
                    <a:lumMod val="60000"/>
                    <a:lumOff val="40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tr-TR" smtClean="0"/>
              <a:t>Asıl metin stillerini düzenlemek için tıklatın</a:t>
            </a:r>
          </a:p>
        </p:txBody>
      </p:sp>
      <p:sp>
        <p:nvSpPr>
          <p:cNvPr id="38" name="Picture Placeholder 2"/>
          <p:cNvSpPr>
            <a:spLocks noGrp="1" noChangeAspect="1"/>
          </p:cNvSpPr>
          <p:nvPr>
            <p:ph type="pic" idx="21"/>
          </p:nvPr>
        </p:nvSpPr>
        <p:spPr>
          <a:xfrm>
            <a:off x="4737585" y="2489200"/>
            <a:ext cx="2686859"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900"/>
            </a:lvl1pPr>
            <a:lvl2pPr marL="257175" indent="0">
              <a:buNone/>
              <a:defRPr sz="900"/>
            </a:lvl2pPr>
            <a:lvl3pPr marL="514350" indent="0">
              <a:buNone/>
              <a:defRPr sz="900"/>
            </a:lvl3pPr>
            <a:lvl4pPr marL="771525" indent="0">
              <a:buNone/>
              <a:defRPr sz="900"/>
            </a:lvl4pPr>
            <a:lvl5pPr marL="1028700" indent="0">
              <a:buNone/>
              <a:defRPr sz="900"/>
            </a:lvl5pPr>
            <a:lvl6pPr marL="1285875" indent="0">
              <a:buNone/>
              <a:defRPr sz="900"/>
            </a:lvl6pPr>
            <a:lvl7pPr marL="1543050" indent="0">
              <a:buNone/>
              <a:defRPr sz="900"/>
            </a:lvl7pPr>
            <a:lvl8pPr marL="1800225" indent="0">
              <a:buNone/>
              <a:defRPr sz="900"/>
            </a:lvl8pPr>
            <a:lvl9pPr marL="2057400" indent="0">
              <a:buNone/>
              <a:defRPr sz="9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548169" y="4848213"/>
            <a:ext cx="3091891" cy="1187321"/>
          </a:xfrm>
        </p:spPr>
        <p:txBody>
          <a:bodyPr anchor="t">
            <a:normAutofit/>
          </a:bodyPr>
          <a:lstStyle>
            <a:lvl1pPr marL="0" indent="0">
              <a:buNone/>
              <a:defRPr sz="675"/>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944857" y="4179596"/>
            <a:ext cx="3091891" cy="657962"/>
          </a:xfrm>
        </p:spPr>
        <p:txBody>
          <a:bodyPr anchor="b">
            <a:noAutofit/>
          </a:bodyPr>
          <a:lstStyle>
            <a:lvl1pPr marL="0" indent="0">
              <a:buNone/>
              <a:defRPr sz="1125" b="0">
                <a:solidFill>
                  <a:schemeClr val="accent1">
                    <a:lumMod val="60000"/>
                    <a:lumOff val="40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tr-TR" smtClean="0"/>
              <a:t>Asıl metin stillerini düzenlemek için tıklatın</a:t>
            </a:r>
          </a:p>
        </p:txBody>
      </p:sp>
      <p:sp>
        <p:nvSpPr>
          <p:cNvPr id="39" name="Picture Placeholder 2"/>
          <p:cNvSpPr>
            <a:spLocks noGrp="1" noChangeAspect="1"/>
          </p:cNvSpPr>
          <p:nvPr>
            <p:ph type="pic" idx="22"/>
          </p:nvPr>
        </p:nvSpPr>
        <p:spPr>
          <a:xfrm>
            <a:off x="8144857" y="2489200"/>
            <a:ext cx="2686859"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900"/>
            </a:lvl1pPr>
            <a:lvl2pPr marL="257175" indent="0">
              <a:buNone/>
              <a:defRPr sz="900"/>
            </a:lvl2pPr>
            <a:lvl3pPr marL="514350" indent="0">
              <a:buNone/>
              <a:defRPr sz="900"/>
            </a:lvl3pPr>
            <a:lvl4pPr marL="771525" indent="0">
              <a:buNone/>
              <a:defRPr sz="900"/>
            </a:lvl4pPr>
            <a:lvl5pPr marL="1028700" indent="0">
              <a:buNone/>
              <a:defRPr sz="900"/>
            </a:lvl5pPr>
            <a:lvl6pPr marL="1285875" indent="0">
              <a:buNone/>
              <a:defRPr sz="900"/>
            </a:lvl6pPr>
            <a:lvl7pPr marL="1543050" indent="0">
              <a:buNone/>
              <a:defRPr sz="900"/>
            </a:lvl7pPr>
            <a:lvl8pPr marL="1800225" indent="0">
              <a:buNone/>
              <a:defRPr sz="900"/>
            </a:lvl8pPr>
            <a:lvl9pPr marL="2057400" indent="0">
              <a:buNone/>
              <a:defRPr sz="9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7944857" y="4837563"/>
            <a:ext cx="3091891" cy="1187321"/>
          </a:xfrm>
        </p:spPr>
        <p:txBody>
          <a:bodyPr anchor="t">
            <a:normAutofit/>
          </a:bodyPr>
          <a:lstStyle>
            <a:lvl1pPr marL="0" indent="0">
              <a:buNone/>
              <a:defRPr sz="675"/>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tr-TR" smtClean="0"/>
              <a:t>Asıl metin stillerini düzenlemek için tıklatın</a:t>
            </a:r>
          </a:p>
        </p:txBody>
      </p:sp>
      <p:cxnSp>
        <p:nvCxnSpPr>
          <p:cNvPr id="40" name="Straight Connector 39"/>
          <p:cNvCxnSpPr/>
          <p:nvPr/>
        </p:nvCxnSpPr>
        <p:spPr>
          <a:xfrm>
            <a:off x="4386692"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779936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55D4866-6571-402E-8F1F-0932EE85C0CE}" type="datetime1">
              <a:rPr lang="tr-TR" smtClean="0">
                <a:solidFill>
                  <a:srgbClr val="B31166"/>
                </a:solidFill>
              </a:rPr>
              <a:pPr/>
              <a:t>27.11.2020</a:t>
            </a:fld>
            <a:endParaRPr lang="tr-TR">
              <a:solidFill>
                <a:srgbClr val="B31166"/>
              </a:solidFill>
            </a:endParaRPr>
          </a:p>
        </p:txBody>
      </p:sp>
      <p:sp>
        <p:nvSpPr>
          <p:cNvPr id="8" name="Footer Placeholder 7"/>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9" name="Slide Number Placeholder 8"/>
          <p:cNvSpPr>
            <a:spLocks noGrp="1"/>
          </p:cNvSpPr>
          <p:nvPr>
            <p:ph type="sldNum" sz="quarter" idx="12"/>
          </p:nvPr>
        </p:nvSpPr>
        <p:spPr>
          <a:xfrm>
            <a:off x="10238156" y="295735"/>
            <a:ext cx="1055077" cy="767687"/>
          </a:xfrm>
          <a:prstGeom prst="rect">
            <a:avLst/>
          </a:prstGeom>
        </p:spPr>
        <p:txBody>
          <a:bodyPr/>
          <a:lstStyle>
            <a:lvl1pPr algn="ctr">
              <a:defRPr sz="1575"/>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374649277"/>
      </p:ext>
    </p:extLst>
  </p:cSld>
  <p:clrMapOvr>
    <a:masterClrMapping/>
  </p:clrMapOvr>
  <p:hf sldNum="0" hdr="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161738" y="6387915"/>
            <a:ext cx="1320799" cy="228659"/>
          </a:xfrm>
        </p:spPr>
        <p:txBody>
          <a:bodyPr/>
          <a:lstStyle/>
          <a:p>
            <a:fld id="{D7D23E44-E49C-4254-9B7A-2B321ABD5431}" type="datetime1">
              <a:rPr lang="tr-TR" smtClean="0">
                <a:solidFill>
                  <a:srgbClr val="B31166"/>
                </a:solidFill>
              </a:rPr>
              <a:pPr/>
              <a:t>27.11.2020</a:t>
            </a:fld>
            <a:endParaRPr lang="tr-TR">
              <a:solidFill>
                <a:srgbClr val="B31166"/>
              </a:solidFill>
            </a:endParaRPr>
          </a:p>
        </p:txBody>
      </p:sp>
      <p:sp>
        <p:nvSpPr>
          <p:cNvPr id="5" name="Footer Placeholder 4"/>
          <p:cNvSpPr>
            <a:spLocks noGrp="1"/>
          </p:cNvSpPr>
          <p:nvPr>
            <p:ph type="ftr" sz="quarter" idx="11"/>
          </p:nvPr>
        </p:nvSpPr>
        <p:spPr>
          <a:xfrm>
            <a:off x="688181" y="6387910"/>
            <a:ext cx="5146393" cy="228660"/>
          </a:xfrm>
        </p:spPr>
        <p:txBody>
          <a:bodyPr/>
          <a:lstStyle/>
          <a:p>
            <a:r>
              <a:rPr lang="tr-TR" smtClean="0">
                <a:solidFill>
                  <a:srgbClr val="B31166"/>
                </a:solidFill>
              </a:rPr>
              <a:t>www.tariheglencesi.com</a:t>
            </a:r>
            <a:endParaRPr lang="tr-TR">
              <a:solidFill>
                <a:srgbClr val="B31166"/>
              </a:solidFill>
            </a:endParaRPr>
          </a:p>
        </p:txBody>
      </p:sp>
      <p:sp>
        <p:nvSpPr>
          <p:cNvPr id="6" name="Slide Number Placeholder 5"/>
          <p:cNvSpPr>
            <a:spLocks noGrp="1"/>
          </p:cNvSpPr>
          <p:nvPr>
            <p:ph type="sldNum" sz="quarter" idx="12"/>
          </p:nvPr>
        </p:nvSpPr>
        <p:spPr>
          <a:xfrm>
            <a:off x="10238156" y="295735"/>
            <a:ext cx="1055077" cy="767687"/>
          </a:xfrm>
          <a:prstGeom prst="rect">
            <a:avLst/>
          </a:prstGeom>
        </p:spPr>
        <p:txBody>
          <a:bodyPr/>
          <a:lstStyle>
            <a:lvl1pPr algn="ctr">
              <a:defRPr sz="1575"/>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8071008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7" name="Group 6"/>
          <p:cNvGrpSpPr/>
          <p:nvPr/>
        </p:nvGrpSpPr>
        <p:grpSpPr>
          <a:xfrm>
            <a:off x="-2117" y="0"/>
            <a:ext cx="1216056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553159" y="402165"/>
            <a:ext cx="6147420"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2731748" y="1211131"/>
            <a:ext cx="5995993" cy="4435745"/>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12192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8233237" y="1447799"/>
            <a:ext cx="1484688" cy="4572001"/>
          </a:xfrm>
        </p:spPr>
        <p:txBody>
          <a:bodyPr vert="eaVert" anchor="ctr"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5651" y="1447799"/>
            <a:ext cx="5889248" cy="45720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FE30DEF-F0DA-441F-9BEB-92DC5A358015}" type="datetime1">
              <a:rPr lang="tr-TR" smtClean="0">
                <a:solidFill>
                  <a:srgbClr val="B31166"/>
                </a:solidFill>
              </a:rPr>
              <a:pPr/>
              <a:t>27.11.2020</a:t>
            </a:fld>
            <a:endParaRPr lang="tr-TR">
              <a:solidFill>
                <a:srgbClr val="B31166"/>
              </a:solidFill>
            </a:endParaRPr>
          </a:p>
        </p:txBody>
      </p:sp>
      <p:sp>
        <p:nvSpPr>
          <p:cNvPr id="5" name="Footer Placeholder 4"/>
          <p:cNvSpPr>
            <a:spLocks noGrp="1"/>
          </p:cNvSpPr>
          <p:nvPr>
            <p:ph type="ftr" sz="quarter" idx="11"/>
          </p:nvPr>
        </p:nvSpPr>
        <p:spPr>
          <a:xfrm>
            <a:off x="718065" y="6365498"/>
            <a:ext cx="5146393" cy="228660"/>
          </a:xfrm>
        </p:spPr>
        <p:txBody>
          <a:bodyPr/>
          <a:lstStyle/>
          <a:p>
            <a:r>
              <a:rPr lang="tr-TR" smtClean="0">
                <a:solidFill>
                  <a:srgbClr val="B31166"/>
                </a:solidFill>
              </a:rPr>
              <a:t>www.tariheglencesi.com</a:t>
            </a:r>
            <a:endParaRPr lang="tr-TR">
              <a:solidFill>
                <a:srgbClr val="B31166"/>
              </a:solidFill>
            </a:endParaRPr>
          </a:p>
        </p:txBody>
      </p:sp>
      <p:sp>
        <p:nvSpPr>
          <p:cNvPr id="9" name="Rectangle 8"/>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238156" y="295735"/>
            <a:ext cx="1055077" cy="767687"/>
          </a:xfrm>
          <a:prstGeom prst="rect">
            <a:avLst/>
          </a:prstGeom>
        </p:spPr>
        <p:txBody>
          <a:bodyPr/>
          <a:lstStyle>
            <a:lvl1pPr algn="ctr">
              <a:defRPr sz="1575"/>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950865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85800" y="3132666"/>
            <a:ext cx="5311775" cy="308601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72200" y="3132666"/>
            <a:ext cx="5334000" cy="308601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t>11/27/2020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t>11/27/2020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3.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11/27/2020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2117" y="0"/>
            <a:ext cx="12194117"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1155253" y="927104"/>
            <a:ext cx="8460347" cy="709865"/>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52509" y="2489200"/>
            <a:ext cx="8460347" cy="35306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099261" y="6365503"/>
            <a:ext cx="1320799" cy="228659"/>
          </a:xfrm>
          <a:prstGeom prst="rect">
            <a:avLst/>
          </a:prstGeom>
        </p:spPr>
        <p:txBody>
          <a:bodyPr vert="horz" lIns="91440" tIns="45720" rIns="91440" bIns="45720" rtlCol="0" anchor="b"/>
          <a:lstStyle>
            <a:lvl1pPr algn="r">
              <a:defRPr sz="506" b="1" i="0">
                <a:solidFill>
                  <a:schemeClr val="accent1"/>
                </a:solidFill>
              </a:defRPr>
            </a:lvl1pPr>
          </a:lstStyle>
          <a:p>
            <a:pPr defTabSz="914400"/>
            <a:fld id="{355D4866-6571-402E-8F1F-0932EE85C0CE}" type="datetime1">
              <a:rPr lang="tr-TR" smtClean="0">
                <a:solidFill>
                  <a:srgbClr val="B31166"/>
                </a:solidFill>
              </a:rPr>
              <a:pPr defTabSz="914400"/>
              <a:t>27.11.2020</a:t>
            </a:fld>
            <a:endParaRPr lang="tr-TR">
              <a:solidFill>
                <a:srgbClr val="B31166"/>
              </a:solidFill>
            </a:endParaRPr>
          </a:p>
        </p:txBody>
      </p:sp>
      <p:sp>
        <p:nvSpPr>
          <p:cNvPr id="5" name="Footer Placeholder 4"/>
          <p:cNvSpPr>
            <a:spLocks noGrp="1"/>
          </p:cNvSpPr>
          <p:nvPr>
            <p:ph type="ftr" sz="quarter" idx="3"/>
          </p:nvPr>
        </p:nvSpPr>
        <p:spPr>
          <a:xfrm>
            <a:off x="787794" y="6365497"/>
            <a:ext cx="5146393" cy="228660"/>
          </a:xfrm>
          <a:prstGeom prst="rect">
            <a:avLst/>
          </a:prstGeom>
        </p:spPr>
        <p:txBody>
          <a:bodyPr vert="horz" lIns="91440" tIns="45720" rIns="91440" bIns="45720" rtlCol="0" anchor="b"/>
          <a:lstStyle>
            <a:lvl1pPr algn="l">
              <a:defRPr sz="506" b="1" i="0">
                <a:solidFill>
                  <a:schemeClr val="accent1"/>
                </a:solidFill>
              </a:defRPr>
            </a:lvl1pPr>
          </a:lstStyle>
          <a:p>
            <a:pPr defTabSz="914400"/>
            <a:r>
              <a:rPr lang="tr-TR" smtClean="0">
                <a:solidFill>
                  <a:srgbClr val="B31166"/>
                </a:solidFill>
              </a:rPr>
              <a:t>www.tariheglencesi.com</a:t>
            </a:r>
            <a:endParaRPr lang="tr-TR">
              <a:solidFill>
                <a:srgbClr val="B31166"/>
              </a:solidFill>
            </a:endParaRPr>
          </a:p>
        </p:txBody>
      </p:sp>
      <p:sp>
        <p:nvSpPr>
          <p:cNvPr id="26" name="Rectangle 25"/>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10238156" y="295735"/>
            <a:ext cx="1055077" cy="767687"/>
          </a:xfrm>
          <a:prstGeom prst="rect">
            <a:avLst/>
          </a:prstGeom>
        </p:spPr>
        <p:txBody>
          <a:bodyPr anchor="b"/>
          <a:lstStyle>
            <a:lvl1pPr algn="ctr">
              <a:defRPr sz="1575">
                <a:solidFill>
                  <a:schemeClr val="bg1"/>
                </a:solidFill>
              </a:defRPr>
            </a:lvl1pPr>
          </a:lstStyle>
          <a:p>
            <a:pPr defTabSz="914400"/>
            <a:fld id="{4ED3B027-68F6-4AC4-A6DC-70ECA4128519}" type="slidenum">
              <a:rPr lang="tr-TR" smtClean="0">
                <a:solidFill>
                  <a:prstClr val="white"/>
                </a:solidFill>
              </a:rPr>
              <a:pPr defTabSz="914400"/>
              <a:t>‹#›</a:t>
            </a:fld>
            <a:endParaRPr lang="tr-TR">
              <a:solidFill>
                <a:prstClr val="white"/>
              </a:solidFill>
            </a:endParaRPr>
          </a:p>
        </p:txBody>
      </p:sp>
    </p:spTree>
    <p:extLst>
      <p:ext uri="{BB962C8B-B14F-4D97-AF65-F5344CB8AC3E}">
        <p14:creationId xmlns:p14="http://schemas.microsoft.com/office/powerpoint/2010/main" val="50069469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p:txStyles>
    <p:titleStyle>
      <a:lvl1pPr algn="l" defTabSz="257175" rtl="0" eaLnBrk="1" latinLnBrk="0" hangingPunct="1">
        <a:spcBef>
          <a:spcPct val="0"/>
        </a:spcBef>
        <a:buNone/>
        <a:defRPr sz="18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92881" indent="-192881" algn="l" defTabSz="257175" rtl="0" eaLnBrk="1" latinLnBrk="0" hangingPunct="1">
        <a:spcBef>
          <a:spcPts val="563"/>
        </a:spcBef>
        <a:spcAft>
          <a:spcPts val="0"/>
        </a:spcAft>
        <a:buClr>
          <a:schemeClr val="accent1"/>
        </a:buClr>
        <a:buSzPct val="80000"/>
        <a:buFont typeface="Wingdings 3" charset="2"/>
        <a:buChar char=""/>
        <a:defRPr sz="1013" b="0" i="0" kern="1200">
          <a:solidFill>
            <a:schemeClr val="tx1">
              <a:lumMod val="75000"/>
              <a:lumOff val="25000"/>
            </a:schemeClr>
          </a:solidFill>
          <a:latin typeface="+mn-lt"/>
          <a:ea typeface="+mn-ea"/>
          <a:cs typeface="+mn-cs"/>
        </a:defRPr>
      </a:lvl1pPr>
      <a:lvl2pPr marL="385763" indent="-159449" algn="l" defTabSz="257175" rtl="0" eaLnBrk="1" latinLnBrk="0" hangingPunct="1">
        <a:spcBef>
          <a:spcPts val="563"/>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2pPr>
      <a:lvl3pPr marL="540068" indent="-128588" algn="l" defTabSz="257175" rtl="0" eaLnBrk="1" latinLnBrk="0" hangingPunct="1">
        <a:spcBef>
          <a:spcPts val="563"/>
        </a:spcBef>
        <a:spcAft>
          <a:spcPts val="0"/>
        </a:spcAft>
        <a:buClr>
          <a:schemeClr val="accent1"/>
        </a:buClr>
        <a:buSzPct val="80000"/>
        <a:buFont typeface="Wingdings 3" charset="2"/>
        <a:buChar char=""/>
        <a:defRPr sz="788" b="0" i="0" kern="1200">
          <a:solidFill>
            <a:schemeClr val="tx1">
              <a:lumMod val="75000"/>
              <a:lumOff val="25000"/>
            </a:schemeClr>
          </a:solidFill>
          <a:latin typeface="+mn-lt"/>
          <a:ea typeface="+mn-ea"/>
          <a:cs typeface="+mn-cs"/>
        </a:defRPr>
      </a:lvl3pPr>
      <a:lvl4pPr marL="694373" indent="-128588" algn="l" defTabSz="257175" rtl="0" eaLnBrk="1" latinLnBrk="0" hangingPunct="1">
        <a:spcBef>
          <a:spcPts val="563"/>
        </a:spcBef>
        <a:spcAft>
          <a:spcPts val="0"/>
        </a:spcAft>
        <a:buClr>
          <a:schemeClr val="accent1"/>
        </a:buClr>
        <a:buSzPct val="80000"/>
        <a:buFont typeface="Wingdings 3" charset="2"/>
        <a:buChar char=""/>
        <a:defRPr sz="675" b="0" i="0" kern="1200">
          <a:solidFill>
            <a:schemeClr val="tx1">
              <a:lumMod val="75000"/>
              <a:lumOff val="25000"/>
            </a:schemeClr>
          </a:solidFill>
          <a:latin typeface="+mn-lt"/>
          <a:ea typeface="+mn-ea"/>
          <a:cs typeface="+mn-cs"/>
        </a:defRPr>
      </a:lvl4pPr>
      <a:lvl5pPr marL="848678" indent="-128588" algn="l" defTabSz="257175" rtl="0" eaLnBrk="1" latinLnBrk="0" hangingPunct="1">
        <a:spcBef>
          <a:spcPts val="563"/>
        </a:spcBef>
        <a:spcAft>
          <a:spcPts val="0"/>
        </a:spcAft>
        <a:buClr>
          <a:schemeClr val="accent1"/>
        </a:buClr>
        <a:buSzPct val="80000"/>
        <a:buFont typeface="Wingdings 3" charset="2"/>
        <a:buChar char=""/>
        <a:defRPr sz="675" b="0" i="0" kern="1200">
          <a:solidFill>
            <a:schemeClr val="tx1">
              <a:lumMod val="75000"/>
              <a:lumOff val="25000"/>
            </a:schemeClr>
          </a:solidFill>
          <a:latin typeface="+mn-lt"/>
          <a:ea typeface="+mn-ea"/>
          <a:cs typeface="+mn-cs"/>
        </a:defRPr>
      </a:lvl5pPr>
      <a:lvl6pPr marL="1020713" indent="-128588" algn="l" defTabSz="257175" rtl="0" eaLnBrk="1" latinLnBrk="0" hangingPunct="1">
        <a:spcBef>
          <a:spcPts val="563"/>
        </a:spcBef>
        <a:spcAft>
          <a:spcPts val="0"/>
        </a:spcAft>
        <a:buClr>
          <a:schemeClr val="accent1"/>
        </a:buClr>
        <a:buSzPct val="80000"/>
        <a:buFont typeface="Wingdings 3" charset="2"/>
        <a:buChar char=""/>
        <a:defRPr sz="675" b="0" i="0" kern="1200">
          <a:solidFill>
            <a:schemeClr val="tx1">
              <a:lumMod val="75000"/>
              <a:lumOff val="25000"/>
            </a:schemeClr>
          </a:solidFill>
          <a:latin typeface="+mn-lt"/>
          <a:ea typeface="+mn-ea"/>
          <a:cs typeface="+mn-cs"/>
        </a:defRPr>
      </a:lvl6pPr>
      <a:lvl7pPr marL="1165388" indent="-128588" algn="l" defTabSz="257175" rtl="0" eaLnBrk="1" latinLnBrk="0" hangingPunct="1">
        <a:spcBef>
          <a:spcPts val="563"/>
        </a:spcBef>
        <a:spcAft>
          <a:spcPts val="0"/>
        </a:spcAft>
        <a:buClr>
          <a:schemeClr val="accent1"/>
        </a:buClr>
        <a:buSzPct val="80000"/>
        <a:buFont typeface="Wingdings 3" charset="2"/>
        <a:buChar char=""/>
        <a:defRPr sz="675" b="0" i="0" kern="1200">
          <a:solidFill>
            <a:schemeClr val="tx1">
              <a:lumMod val="75000"/>
              <a:lumOff val="25000"/>
            </a:schemeClr>
          </a:solidFill>
          <a:latin typeface="+mn-lt"/>
          <a:ea typeface="+mn-ea"/>
          <a:cs typeface="+mn-cs"/>
        </a:defRPr>
      </a:lvl7pPr>
      <a:lvl8pPr marL="1270688" indent="-128588" algn="l" defTabSz="257175" rtl="0" eaLnBrk="1" latinLnBrk="0" hangingPunct="1">
        <a:spcBef>
          <a:spcPts val="563"/>
        </a:spcBef>
        <a:spcAft>
          <a:spcPts val="0"/>
        </a:spcAft>
        <a:buClr>
          <a:schemeClr val="accent1"/>
        </a:buClr>
        <a:buSzPct val="80000"/>
        <a:buFont typeface="Wingdings 3" charset="2"/>
        <a:buChar char=""/>
        <a:defRPr sz="675" b="0" i="0" kern="1200">
          <a:solidFill>
            <a:schemeClr val="tx1">
              <a:lumMod val="75000"/>
              <a:lumOff val="25000"/>
            </a:schemeClr>
          </a:solidFill>
          <a:latin typeface="+mn-lt"/>
          <a:ea typeface="+mn-ea"/>
          <a:cs typeface="+mn-cs"/>
        </a:defRPr>
      </a:lvl8pPr>
      <a:lvl9pPr marL="1398488" indent="-128588" algn="l" defTabSz="257175" rtl="0" eaLnBrk="1" latinLnBrk="0" hangingPunct="1">
        <a:spcBef>
          <a:spcPts val="563"/>
        </a:spcBef>
        <a:spcAft>
          <a:spcPts val="0"/>
        </a:spcAft>
        <a:buClr>
          <a:schemeClr val="accent1"/>
        </a:buClr>
        <a:buSzPct val="80000"/>
        <a:buFont typeface="Wingdings 3" charset="2"/>
        <a:buChar char=""/>
        <a:defRPr sz="675" b="0" i="0" kern="1200">
          <a:solidFill>
            <a:schemeClr val="tx1">
              <a:lumMod val="75000"/>
              <a:lumOff val="25000"/>
            </a:schemeClr>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3052294" y="1172340"/>
            <a:ext cx="5808372" cy="1825096"/>
          </a:xfrm>
        </p:spPr>
        <p:txBody>
          <a:bodyPr>
            <a:normAutofit fontScale="90000"/>
          </a:bodyPr>
          <a:lstStyle/>
          <a:p>
            <a:pPr algn="ctr">
              <a:lnSpc>
                <a:spcPct val="150000"/>
              </a:lnSpc>
            </a:pPr>
            <a:r>
              <a:rPr lang="tr-TR" sz="4000" b="1" i="1" dirty="0" smtClean="0"/>
              <a:t>Maziden yükselen sesler</a:t>
            </a:r>
            <a:endParaRPr lang="tr-TR" sz="4000" b="1" i="1" dirty="0"/>
          </a:p>
        </p:txBody>
      </p:sp>
      <p:sp>
        <p:nvSpPr>
          <p:cNvPr id="3" name="Alt Başlık 2"/>
          <p:cNvSpPr>
            <a:spLocks noGrp="1"/>
          </p:cNvSpPr>
          <p:nvPr>
            <p:ph type="subTitle" idx="1"/>
          </p:nvPr>
        </p:nvSpPr>
        <p:spPr>
          <a:xfrm>
            <a:off x="1232080" y="4147355"/>
            <a:ext cx="9448800" cy="685800"/>
          </a:xfrm>
        </p:spPr>
        <p:txBody>
          <a:bodyPr/>
          <a:lstStyle/>
          <a:p>
            <a:pPr algn="ctr">
              <a:defRPr/>
            </a:pPr>
            <a:r>
              <a:rPr lang="tr-TR" b="1" i="1" dirty="0">
                <a:solidFill>
                  <a:srgbClr val="FFFF66"/>
                </a:solidFill>
              </a:rPr>
              <a:t>Sultan Alparslan</a:t>
            </a:r>
            <a:endParaRPr lang="tr-TR" dirty="0">
              <a:solidFill>
                <a:srgbClr val="F8FC40"/>
              </a:solidFill>
              <a:cs typeface="Times New Roman" pitchFamily="18" charset="0"/>
            </a:endParaRPr>
          </a:p>
        </p:txBody>
      </p:sp>
      <p:pic>
        <p:nvPicPr>
          <p:cNvPr id="4" name="5- Yarbay Hasan Bey kırmızı gü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60480" y="6278880"/>
            <a:ext cx="365760" cy="365760"/>
          </a:xfrm>
          <a:prstGeom prst="rect">
            <a:avLst/>
          </a:prstGeom>
        </p:spPr>
      </p:pic>
    </p:spTree>
    <p:extLst>
      <p:ext uri="{BB962C8B-B14F-4D97-AF65-F5344CB8AC3E}">
        <p14:creationId xmlns:p14="http://schemas.microsoft.com/office/powerpoint/2010/main" val="8920095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6574">
        <p15:prstTrans prst="fracture"/>
      </p:transition>
    </mc:Choice>
    <mc:Fallback>
      <p:transition spd="slow" advTm="657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
                                        </p:tgtEl>
                                      </p:cBhvr>
                                    </p:cmd>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audio>
              <p:cMediaNode vol="80000" numSld="6">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0" objId="4"/>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type="body" idx="1"/>
          </p:nvPr>
        </p:nvSpPr>
        <p:spPr>
          <a:xfrm>
            <a:off x="283335" y="425003"/>
            <a:ext cx="11809927" cy="6432997"/>
          </a:xfrm>
        </p:spPr>
        <p:txBody>
          <a:bodyPr/>
          <a:lstStyle/>
          <a:p>
            <a:pPr eaLnBrk="1" hangingPunct="1">
              <a:defRPr/>
            </a:pPr>
            <a:endParaRPr lang="tr-TR" b="1" i="1" dirty="0" smtClean="0"/>
          </a:p>
          <a:p>
            <a:pPr eaLnBrk="1" hangingPunct="1">
              <a:defRPr/>
            </a:pPr>
            <a:endParaRPr lang="tr-TR" b="1" i="1" dirty="0"/>
          </a:p>
          <a:p>
            <a:pPr eaLnBrk="1" hangingPunct="1">
              <a:defRPr/>
            </a:pPr>
            <a:endParaRPr lang="tr-TR" b="1" i="1" dirty="0" smtClean="0"/>
          </a:p>
          <a:p>
            <a:pPr eaLnBrk="1" hangingPunct="1">
              <a:defRPr/>
            </a:pPr>
            <a:endParaRPr lang="tr-TR" b="1" i="1" dirty="0"/>
          </a:p>
          <a:p>
            <a:pPr eaLnBrk="1" hangingPunct="1">
              <a:defRPr/>
            </a:pPr>
            <a:r>
              <a:rPr lang="tr-TR" b="1" i="1" dirty="0" smtClean="0"/>
              <a:t> </a:t>
            </a:r>
            <a:r>
              <a:rPr lang="tr-TR" sz="2400" b="1" i="1" dirty="0" smtClean="0">
                <a:solidFill>
                  <a:srgbClr val="FFFF66"/>
                </a:solidFill>
              </a:rPr>
              <a:t>Cuma namazından sonra Sultan Alparslan, ordusuna şöyle hitap etti: </a:t>
            </a:r>
            <a:endParaRPr lang="tr-TR" sz="2400" b="1" dirty="0" smtClean="0">
              <a:solidFill>
                <a:srgbClr val="FFFF66"/>
              </a:solidFill>
            </a:endParaRPr>
          </a:p>
          <a:p>
            <a:pPr eaLnBrk="1" hangingPunct="1">
              <a:buFont typeface="Wingdings" panose="05000000000000000000" pitchFamily="2" charset="2"/>
              <a:buNone/>
              <a:defRPr/>
            </a:pPr>
            <a:r>
              <a:rPr lang="tr-TR" dirty="0" smtClean="0">
                <a:solidFill>
                  <a:srgbClr val="FFFF66"/>
                </a:solidFill>
              </a:rPr>
              <a:t> </a:t>
            </a:r>
            <a:endParaRPr lang="tr-TR" i="1" dirty="0" smtClean="0">
              <a:solidFill>
                <a:srgbClr val="FFFF66"/>
              </a:solidFill>
            </a:endParaRPr>
          </a:p>
          <a:p>
            <a:pPr eaLnBrk="1" hangingPunct="1">
              <a:lnSpc>
                <a:spcPct val="150000"/>
              </a:lnSpc>
              <a:spcBef>
                <a:spcPts val="0"/>
              </a:spcBef>
              <a:defRPr/>
            </a:pPr>
            <a:r>
              <a:rPr lang="tr-TR" i="1" dirty="0" smtClean="0"/>
              <a:t>-</a:t>
            </a:r>
            <a:r>
              <a:rPr lang="tr-TR" sz="2800" i="1" dirty="0" smtClean="0"/>
              <a:t>Kumandanlarım</a:t>
            </a:r>
            <a:r>
              <a:rPr lang="tr-TR" sz="2800" i="1" dirty="0" smtClean="0"/>
              <a:t>, askerlerim</a:t>
            </a:r>
            <a:r>
              <a:rPr lang="tr-TR" sz="2800" i="1" dirty="0" smtClean="0"/>
              <a:t>! Biz ne kadar az olursak olalım, onlar ne kadar çok olursa olsunlar, daha fazla bekleyemeyiz. Bütün Müslümanların minberlerde bizim için dua ettiği şu saatlerde kendimi düşman üzerine atmak istiyorum. Ya muzaffer olur gayeme ulaşırım, ya şehit olur cennete girerim. </a:t>
            </a:r>
            <a:endParaRPr lang="tr-TR" sz="2800" dirty="0" smtClean="0"/>
          </a:p>
          <a:p>
            <a:pPr eaLnBrk="1" hangingPunct="1">
              <a:lnSpc>
                <a:spcPct val="150000"/>
              </a:lnSpc>
              <a:spcBef>
                <a:spcPts val="0"/>
              </a:spcBef>
              <a:buFont typeface="Wingdings" panose="05000000000000000000" pitchFamily="2" charset="2"/>
              <a:buNone/>
              <a:defRPr/>
            </a:pPr>
            <a:r>
              <a:rPr lang="tr-TR" sz="2800" dirty="0" smtClean="0"/>
              <a:t> </a:t>
            </a:r>
            <a:endParaRPr lang="tr-TR" sz="2800" i="1" dirty="0" smtClean="0"/>
          </a:p>
        </p:txBody>
      </p:sp>
      <p:pic>
        <p:nvPicPr>
          <p:cNvPr id="2" name="Resim 1"/>
          <p:cNvPicPr>
            <a:picLocks noChangeAspect="1"/>
          </p:cNvPicPr>
          <p:nvPr/>
        </p:nvPicPr>
        <p:blipFill>
          <a:blip r:embed="rId2"/>
          <a:stretch>
            <a:fillRect/>
          </a:stretch>
        </p:blipFill>
        <p:spPr>
          <a:xfrm>
            <a:off x="8071137" y="206384"/>
            <a:ext cx="2857500" cy="1600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1932524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21471">
        <p15:prstTrans prst="wind"/>
      </p:transition>
    </mc:Choice>
    <mc:Fallback>
      <p:transition spd="slow" advTm="21471">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3" name="Rectangle 3"/>
          <p:cNvSpPr>
            <a:spLocks noGrp="1" noChangeArrowheads="1"/>
          </p:cNvSpPr>
          <p:nvPr>
            <p:ph type="body" idx="1"/>
          </p:nvPr>
        </p:nvSpPr>
        <p:spPr>
          <a:xfrm>
            <a:off x="365760" y="1767840"/>
            <a:ext cx="11597640" cy="4587240"/>
          </a:xfrm>
        </p:spPr>
        <p:txBody>
          <a:bodyPr/>
          <a:lstStyle/>
          <a:p>
            <a:pPr eaLnBrk="1" hangingPunct="1">
              <a:lnSpc>
                <a:spcPct val="150000"/>
              </a:lnSpc>
              <a:spcBef>
                <a:spcPts val="0"/>
              </a:spcBef>
              <a:defRPr/>
            </a:pPr>
            <a:r>
              <a:rPr lang="tr-TR" sz="3600" i="1" dirty="0"/>
              <a:t>Büyük bir inançla söylenen bu heyecanlı sözlere askerler hep bir ağızdan:</a:t>
            </a:r>
          </a:p>
          <a:p>
            <a:pPr eaLnBrk="1" hangingPunct="1">
              <a:lnSpc>
                <a:spcPct val="150000"/>
              </a:lnSpc>
              <a:spcBef>
                <a:spcPts val="0"/>
              </a:spcBef>
              <a:defRPr/>
            </a:pPr>
            <a:r>
              <a:rPr lang="tr-TR" sz="3600" i="1" dirty="0">
                <a:solidFill>
                  <a:srgbClr val="FFFF00"/>
                </a:solidFill>
              </a:rPr>
              <a:t>-Ey Yüce Sultan! Her zaman senin emrinde ve seninle olacağız, nereye gidersen oraya gideceğiz, diye haykırdılar. </a:t>
            </a:r>
            <a:endParaRPr lang="tr-TR" sz="3600" dirty="0">
              <a:solidFill>
                <a:srgbClr val="FFFF00"/>
              </a:solidFill>
            </a:endParaRPr>
          </a:p>
          <a:p>
            <a:pPr eaLnBrk="1" hangingPunct="1">
              <a:defRPr/>
            </a:pPr>
            <a:endParaRPr lang="tr-TR" sz="3600" dirty="0"/>
          </a:p>
        </p:txBody>
      </p:sp>
      <p:pic>
        <p:nvPicPr>
          <p:cNvPr id="2" name="Resim 1"/>
          <p:cNvPicPr>
            <a:picLocks noChangeAspect="1"/>
          </p:cNvPicPr>
          <p:nvPr/>
        </p:nvPicPr>
        <p:blipFill>
          <a:blip r:embed="rId2"/>
          <a:stretch>
            <a:fillRect/>
          </a:stretch>
        </p:blipFill>
        <p:spPr>
          <a:xfrm>
            <a:off x="9098169" y="0"/>
            <a:ext cx="2560542" cy="3395766"/>
          </a:xfrm>
          <a:prstGeom prst="rect">
            <a:avLst/>
          </a:prstGeom>
        </p:spPr>
      </p:pic>
    </p:spTree>
    <p:extLst>
      <p:ext uri="{BB962C8B-B14F-4D97-AF65-F5344CB8AC3E}">
        <p14:creationId xmlns:p14="http://schemas.microsoft.com/office/powerpoint/2010/main" val="39068772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2607">
        <p15:prstTrans prst="airplane"/>
      </p:transition>
    </mc:Choice>
    <mc:Fallback>
      <p:transition spd="slow" advTm="12607">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body" idx="1"/>
          </p:nvPr>
        </p:nvSpPr>
        <p:spPr>
          <a:xfrm>
            <a:off x="426720" y="2255520"/>
            <a:ext cx="11140440" cy="3840481"/>
          </a:xfrm>
        </p:spPr>
        <p:txBody>
          <a:bodyPr>
            <a:normAutofit/>
          </a:bodyPr>
          <a:lstStyle/>
          <a:p>
            <a:pPr eaLnBrk="1" hangingPunct="1">
              <a:lnSpc>
                <a:spcPct val="150000"/>
              </a:lnSpc>
              <a:spcBef>
                <a:spcPts val="0"/>
              </a:spcBef>
              <a:defRPr/>
            </a:pPr>
            <a:r>
              <a:rPr lang="tr-TR" sz="2800" i="1" dirty="0" smtClean="0"/>
              <a:t>Sultanın üzerinde beyaz bir elbise vardı. Düşmana hücum etmeden önce son söz olarak askerlerine şunları söyledi: </a:t>
            </a:r>
            <a:endParaRPr lang="tr-TR" sz="2800" dirty="0" smtClean="0"/>
          </a:p>
          <a:p>
            <a:pPr eaLnBrk="1" hangingPunct="1">
              <a:lnSpc>
                <a:spcPct val="150000"/>
              </a:lnSpc>
              <a:spcBef>
                <a:spcPts val="0"/>
              </a:spcBef>
              <a:buFont typeface="Wingdings" panose="05000000000000000000" pitchFamily="2" charset="2"/>
              <a:buNone/>
              <a:defRPr/>
            </a:pPr>
            <a:endParaRPr lang="tr-TR" sz="2800" i="1" dirty="0" smtClean="0"/>
          </a:p>
          <a:p>
            <a:pPr eaLnBrk="1" hangingPunct="1">
              <a:lnSpc>
                <a:spcPct val="150000"/>
              </a:lnSpc>
              <a:spcBef>
                <a:spcPts val="0"/>
              </a:spcBef>
              <a:defRPr/>
            </a:pPr>
            <a:r>
              <a:rPr lang="tr-TR" sz="2800" i="1" dirty="0" smtClean="0"/>
              <a:t>-</a:t>
            </a:r>
            <a:r>
              <a:rPr lang="tr-TR" sz="2800" i="1" dirty="0" smtClean="0">
                <a:solidFill>
                  <a:srgbClr val="FFFF66"/>
                </a:solidFill>
              </a:rPr>
              <a:t>İşte şehitlik kefenim, savaş meydanında ölürsem beni bu elbise ile gömersiniz.</a:t>
            </a:r>
            <a:endParaRPr lang="tr-TR" sz="2800" dirty="0" smtClean="0">
              <a:solidFill>
                <a:srgbClr val="FFFF66"/>
              </a:solidFill>
            </a:endParaRPr>
          </a:p>
        </p:txBody>
      </p:sp>
      <p:pic>
        <p:nvPicPr>
          <p:cNvPr id="2" name="Resim 1"/>
          <p:cNvPicPr>
            <a:picLocks noChangeAspect="1"/>
          </p:cNvPicPr>
          <p:nvPr/>
        </p:nvPicPr>
        <p:blipFill>
          <a:blip r:embed="rId2"/>
          <a:stretch>
            <a:fillRect/>
          </a:stretch>
        </p:blipFill>
        <p:spPr>
          <a:xfrm>
            <a:off x="9262761" y="246594"/>
            <a:ext cx="2566638" cy="3395766"/>
          </a:xfrm>
          <a:prstGeom prst="rect">
            <a:avLst/>
          </a:prstGeom>
        </p:spPr>
      </p:pic>
    </p:spTree>
    <p:extLst>
      <p:ext uri="{BB962C8B-B14F-4D97-AF65-F5344CB8AC3E}">
        <p14:creationId xmlns:p14="http://schemas.microsoft.com/office/powerpoint/2010/main" val="117510108"/>
      </p:ext>
    </p:extLst>
  </p:cSld>
  <p:clrMapOvr>
    <a:masterClrMapping/>
  </p:clrMapOvr>
  <mc:AlternateContent xmlns:mc="http://schemas.openxmlformats.org/markup-compatibility/2006">
    <mc:Choice xmlns:p14="http://schemas.microsoft.com/office/powerpoint/2010/main" Requires="p14">
      <p:transition spd="slow" p14:dur="1200" advTm="14242">
        <p14:prism/>
      </p:transition>
    </mc:Choice>
    <mc:Fallback>
      <p:transition spd="slow" advTm="14242">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type="body" idx="1"/>
          </p:nvPr>
        </p:nvSpPr>
        <p:spPr>
          <a:xfrm>
            <a:off x="228601" y="981076"/>
            <a:ext cx="11750040" cy="5114925"/>
          </a:xfrm>
        </p:spPr>
        <p:txBody>
          <a:bodyPr/>
          <a:lstStyle/>
          <a:p>
            <a:pPr eaLnBrk="1" hangingPunct="1">
              <a:lnSpc>
                <a:spcPct val="150000"/>
              </a:lnSpc>
              <a:spcBef>
                <a:spcPts val="0"/>
              </a:spcBef>
              <a:defRPr/>
            </a:pPr>
            <a:r>
              <a:rPr lang="tr-TR" sz="4000" dirty="0"/>
              <a:t>Sultan Alparslan’ın </a:t>
            </a:r>
            <a:r>
              <a:rPr lang="tr-TR" sz="4000" dirty="0" err="1"/>
              <a:t>Merv</a:t>
            </a:r>
            <a:r>
              <a:rPr lang="tr-TR" sz="4000" dirty="0"/>
              <a:t> şehrindeki türbe kitabesi şu şekildedir.</a:t>
            </a:r>
            <a:r>
              <a:rPr lang="tr-TR" sz="4000" dirty="0">
                <a:solidFill>
                  <a:srgbClr val="FFFF66"/>
                </a:solidFill>
              </a:rPr>
              <a:t> “Ey Alparslan’ın göklere yükselmiş şan ve şöhretini görenler, gelin de onun nasıl toz toprak olduğunu görün.”</a:t>
            </a:r>
          </a:p>
        </p:txBody>
      </p:sp>
    </p:spTree>
    <p:extLst>
      <p:ext uri="{BB962C8B-B14F-4D97-AF65-F5344CB8AC3E}">
        <p14:creationId xmlns:p14="http://schemas.microsoft.com/office/powerpoint/2010/main" val="915187220"/>
      </p:ext>
    </p:extLst>
  </p:cSld>
  <p:clrMapOvr>
    <a:masterClrMapping/>
  </p:clrMapOvr>
  <mc:AlternateContent xmlns:mc="http://schemas.openxmlformats.org/markup-compatibility/2006">
    <mc:Choice xmlns:p14="http://schemas.microsoft.com/office/powerpoint/2010/main" Requires="p14">
      <p:transition spd="slow" p14:dur="2000" advTm="13378"/>
    </mc:Choice>
    <mc:Fallback>
      <p:transition spd="slow" advTm="13378"/>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2">
            <a:extLst>
              <a:ext uri="{28A0092B-C50C-407E-A947-70E740481C1C}">
                <a14:useLocalDpi xmlns:a14="http://schemas.microsoft.com/office/drawing/2010/main" val="0"/>
              </a:ext>
            </a:extLst>
          </a:blip>
          <a:srcRect l="4892" t="8892" r="31177" b="62302"/>
          <a:stretch/>
        </p:blipFill>
        <p:spPr>
          <a:xfrm>
            <a:off x="2840647" y="2973811"/>
            <a:ext cx="6699776" cy="1697278"/>
          </a:xfrm>
        </p:spPr>
      </p:pic>
      <p:sp>
        <p:nvSpPr>
          <p:cNvPr id="2" name="Metin kutusu 1"/>
          <p:cNvSpPr txBox="1"/>
          <p:nvPr/>
        </p:nvSpPr>
        <p:spPr>
          <a:xfrm>
            <a:off x="5974487" y="3632015"/>
            <a:ext cx="2146739" cy="403957"/>
          </a:xfrm>
          <a:prstGeom prst="rect">
            <a:avLst/>
          </a:prstGeom>
          <a:noFill/>
        </p:spPr>
        <p:txBody>
          <a:bodyPr wrap="square" rtlCol="0">
            <a:spAutoFit/>
          </a:bodyPr>
          <a:lstStyle/>
          <a:p>
            <a:pPr defTabSz="914400"/>
            <a:r>
              <a:rPr lang="tr-TR" sz="2025" b="1" dirty="0">
                <a:solidFill>
                  <a:prstClr val="white"/>
                </a:solidFill>
              </a:rPr>
              <a:t>tariheglencesi</a:t>
            </a:r>
          </a:p>
        </p:txBody>
      </p:sp>
      <p:sp>
        <p:nvSpPr>
          <p:cNvPr id="3" name="Metin kutusu 2"/>
          <p:cNvSpPr txBox="1"/>
          <p:nvPr/>
        </p:nvSpPr>
        <p:spPr>
          <a:xfrm>
            <a:off x="2840647" y="5055106"/>
            <a:ext cx="6699776" cy="300082"/>
          </a:xfrm>
          <a:prstGeom prst="rect">
            <a:avLst/>
          </a:prstGeom>
          <a:solidFill>
            <a:schemeClr val="tx1"/>
          </a:solidFill>
        </p:spPr>
        <p:txBody>
          <a:bodyPr wrap="square" rtlCol="0">
            <a:spAutoFit/>
          </a:bodyPr>
          <a:lstStyle/>
          <a:p>
            <a:pPr algn="ctr" defTabSz="914400"/>
            <a:r>
              <a:rPr lang="tr-TR" sz="1350" b="1" dirty="0">
                <a:solidFill>
                  <a:prstClr val="white"/>
                </a:solidFill>
              </a:rPr>
              <a:t>Kanalıma abone olup, destek olabilirsiniz.</a:t>
            </a:r>
          </a:p>
        </p:txBody>
      </p:sp>
    </p:spTree>
    <p:extLst>
      <p:ext uri="{BB962C8B-B14F-4D97-AF65-F5344CB8AC3E}">
        <p14:creationId xmlns:p14="http://schemas.microsoft.com/office/powerpoint/2010/main" val="1617629913"/>
      </p:ext>
    </p:extLst>
  </p:cSld>
  <p:clrMapOvr>
    <a:masterClrMapping/>
  </p:clrMapOvr>
  <mc:AlternateContent xmlns:mc="http://schemas.openxmlformats.org/markup-compatibility/2006">
    <mc:Choice xmlns:p14="http://schemas.microsoft.com/office/powerpoint/2010/main" Requires="p14">
      <p:transition spd="slow" p14:dur="1600" advTm="2294">
        <p14:conveyor dir="l"/>
      </p:transition>
    </mc:Choice>
    <mc:Fallback>
      <p:transition spd="slow" advTm="2294">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Uçak İzi">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1_İyon Toplantı Odası">
  <a:themeElements>
    <a:clrScheme name="İyon Toplantı Odası">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yon Toplantı Odası">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Toplantı Odası">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TM04033937[[fn=Uçak İzi]]</Template>
  <TotalTime>40</TotalTime>
  <Words>106</Words>
  <Application>Microsoft Office PowerPoint</Application>
  <PresentationFormat>Geniş ekran</PresentationFormat>
  <Paragraphs>18</Paragraphs>
  <Slides>6</Slides>
  <Notes>0</Notes>
  <HiddenSlides>0</HiddenSlides>
  <MMClips>1</MMClips>
  <ScaleCrop>false</ScaleCrop>
  <HeadingPairs>
    <vt:vector size="6" baseType="variant">
      <vt:variant>
        <vt:lpstr>Kullanılan Yazı Tipleri</vt:lpstr>
      </vt:variant>
      <vt:variant>
        <vt:i4>5</vt:i4>
      </vt:variant>
      <vt:variant>
        <vt:lpstr>Tema</vt:lpstr>
      </vt:variant>
      <vt:variant>
        <vt:i4>2</vt:i4>
      </vt:variant>
      <vt:variant>
        <vt:lpstr>Slayt Başlıkları</vt:lpstr>
      </vt:variant>
      <vt:variant>
        <vt:i4>6</vt:i4>
      </vt:variant>
    </vt:vector>
  </HeadingPairs>
  <TitlesOfParts>
    <vt:vector size="13" baseType="lpstr">
      <vt:lpstr>Arial</vt:lpstr>
      <vt:lpstr>Century Gothic</vt:lpstr>
      <vt:lpstr>Times New Roman</vt:lpstr>
      <vt:lpstr>Wingdings</vt:lpstr>
      <vt:lpstr>Wingdings 3</vt:lpstr>
      <vt:lpstr>Uçak İzi</vt:lpstr>
      <vt:lpstr>1_İyon Toplantı Odası</vt:lpstr>
      <vt:lpstr>Maziden yükselen sesler</vt:lpstr>
      <vt:lpstr>PowerPoint Sunusu</vt:lpstr>
      <vt:lpstr>PowerPoint Sunusu</vt:lpstr>
      <vt:lpstr>PowerPoint Sunusu</vt:lpstr>
      <vt:lpstr>PowerPoint Sunusu</vt:lpstr>
      <vt:lpstr>PowerPoint Sunusu</vt:lpstr>
    </vt:vector>
  </TitlesOfParts>
  <Company>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Maziden yükselen sesler</dc:title>
  <dc:creator>toshiba</dc:creator>
  <cp:lastModifiedBy>toshiba</cp:lastModifiedBy>
  <cp:revision>9</cp:revision>
  <dcterms:created xsi:type="dcterms:W3CDTF">2019-02-14T17:33:36Z</dcterms:created>
  <dcterms:modified xsi:type="dcterms:W3CDTF">2020-11-27T14:21:23Z</dcterms:modified>
</cp:coreProperties>
</file>