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5" r:id="rId1"/>
    <p:sldMasterId id="2147483723" r:id="rId2"/>
  </p:sldMasterIdLst>
  <p:sldIdLst>
    <p:sldId id="256" r:id="rId3"/>
    <p:sldId id="261" r:id="rId4"/>
    <p:sldId id="264" r:id="rId5"/>
    <p:sldId id="265"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5" Type="http://schemas.openxmlformats.org/officeDocument/2006/relationships/slide" Target="slides/slide3.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smtClean="0"/>
              <a:t>11/30/2020</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51799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8A87A34-81AB-432B-8DAE-1953F412C126}" type="datetimeFigureOut">
              <a:rPr lang="en-US" smtClean="0"/>
              <a:t>11/30/2020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75050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11/30/2020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17072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pic>
        <p:nvPicPr>
          <p:cNvPr id="11" name="Picture 10"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tr-TR" smtClean="0"/>
              <a:t>Asıl başlık stili için tıklatın</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11/30/2020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8812480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smtClean="0"/>
              <a:pPr/>
              <a:t>11/30/2020</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403549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tr-TR" smtClean="0"/>
              <a:t>Asıl başlık stili için tıklatın</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3" name="Date Placeholder 2"/>
          <p:cNvSpPr>
            <a:spLocks noGrp="1"/>
          </p:cNvSpPr>
          <p:nvPr>
            <p:ph type="dt" sz="half" idx="10"/>
          </p:nvPr>
        </p:nvSpPr>
        <p:spPr/>
        <p:txBody>
          <a:bodyPr/>
          <a:lstStyle/>
          <a:p>
            <a:fld id="{48A87A34-81AB-432B-8DAE-1953F412C126}" type="datetimeFigureOut">
              <a:rPr lang="en-US" smtClean="0"/>
              <a:t>11/30/2020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904255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tr-TR" smtClean="0"/>
              <a:t>Asıl başlık stili için tıklatın</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3" name="Date Placeholder 2"/>
          <p:cNvSpPr>
            <a:spLocks noGrp="1"/>
          </p:cNvSpPr>
          <p:nvPr>
            <p:ph type="dt" sz="half" idx="10"/>
          </p:nvPr>
        </p:nvSpPr>
        <p:spPr/>
        <p:txBody>
          <a:bodyPr/>
          <a:lstStyle/>
          <a:p>
            <a:fld id="{48A87A34-81AB-432B-8DAE-1953F412C126}" type="datetimeFigureOut">
              <a:rPr lang="en-US" smtClean="0"/>
              <a:t>11/30/2020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983152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0156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smtClean="0"/>
              <a:pPr/>
              <a:t>11/30/2020</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228158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6" name="Group 5"/>
          <p:cNvGrpSpPr/>
          <p:nvPr/>
        </p:nvGrpSpPr>
        <p:grpSpPr>
          <a:xfrm>
            <a:off x="-2117" y="0"/>
            <a:ext cx="12194117"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155257" y="2226504"/>
            <a:ext cx="7890239" cy="2550877"/>
          </a:xfrm>
        </p:spPr>
        <p:txBody>
          <a:bodyPr anchor="b"/>
          <a:lstStyle>
            <a:lvl1pPr>
              <a:defRPr sz="2700"/>
            </a:lvl1pPr>
          </a:lstStyle>
          <a:p>
            <a:r>
              <a:rPr lang="tr-TR" smtClean="0"/>
              <a:t>Asıl başlık stili için tıklatın</a:t>
            </a:r>
            <a:endParaRPr lang="en-US" dirty="0"/>
          </a:p>
        </p:txBody>
      </p:sp>
      <p:sp>
        <p:nvSpPr>
          <p:cNvPr id="3" name="Subtitle 2"/>
          <p:cNvSpPr>
            <a:spLocks noGrp="1"/>
          </p:cNvSpPr>
          <p:nvPr>
            <p:ph type="subTitle" idx="1"/>
          </p:nvPr>
        </p:nvSpPr>
        <p:spPr>
          <a:xfrm>
            <a:off x="1155257" y="4777380"/>
            <a:ext cx="7890239" cy="861420"/>
          </a:xfrm>
        </p:spPr>
        <p:txBody>
          <a:bodyPr anchor="t"/>
          <a:lstStyle>
            <a:lvl1pPr marL="0" indent="0" algn="l">
              <a:buNone/>
              <a:defRPr cap="all">
                <a:solidFill>
                  <a:schemeClr val="accent1">
                    <a:lumMod val="60000"/>
                    <a:lumOff val="40000"/>
                  </a:schemeClr>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bwMode="gray">
          <a:xfrm rot="5400000">
            <a:off x="10162543" y="1790691"/>
            <a:ext cx="990599" cy="304879"/>
          </a:xfrm>
        </p:spPr>
        <p:txBody>
          <a:bodyPr anchor="t"/>
          <a:lstStyle>
            <a:lvl1pPr algn="l">
              <a:defRPr b="0" i="0">
                <a:solidFill>
                  <a:schemeClr val="bg1">
                    <a:alpha val="60000"/>
                  </a:schemeClr>
                </a:solidFill>
              </a:defRPr>
            </a:lvl1pPr>
          </a:lstStyle>
          <a:p>
            <a:fld id="{D6E4F424-615A-471D-869D-549F3CDC5930}" type="datetime1">
              <a:rPr lang="tr-TR" smtClean="0">
                <a:solidFill>
                  <a:prstClr val="white">
                    <a:alpha val="60000"/>
                  </a:prstClr>
                </a:solidFill>
              </a:rPr>
              <a:pPr/>
              <a:t>30.11.2020</a:t>
            </a:fld>
            <a:endParaRPr lang="tr-TR">
              <a:solidFill>
                <a:prstClr val="white">
                  <a:alpha val="60000"/>
                </a:prstClr>
              </a:solidFill>
            </a:endParaRPr>
          </a:p>
        </p:txBody>
      </p:sp>
      <p:sp>
        <p:nvSpPr>
          <p:cNvPr id="5" name="Footer Placeholder 4"/>
          <p:cNvSpPr>
            <a:spLocks noGrp="1"/>
          </p:cNvSpPr>
          <p:nvPr>
            <p:ph type="ftr" sz="quarter" idx="11"/>
          </p:nvPr>
        </p:nvSpPr>
        <p:spPr bwMode="gray">
          <a:xfrm rot="5400000">
            <a:off x="8958247" y="3226298"/>
            <a:ext cx="3859795" cy="304880"/>
          </a:xfrm>
        </p:spPr>
        <p:txBody>
          <a:bodyPr/>
          <a:lstStyle>
            <a:lvl1pPr>
              <a:defRPr b="0" i="0">
                <a:solidFill>
                  <a:schemeClr val="bg1">
                    <a:alpha val="60000"/>
                  </a:schemeClr>
                </a:solidFill>
              </a:defRPr>
            </a:lvl1pPr>
          </a:lstStyle>
          <a:p>
            <a:r>
              <a:rPr lang="tr-TR" smtClean="0">
                <a:solidFill>
                  <a:prstClr val="white">
                    <a:alpha val="60000"/>
                  </a:prstClr>
                </a:solidFill>
              </a:rPr>
              <a:t>www.tariheglencesi.com</a:t>
            </a:r>
            <a:endParaRPr lang="tr-TR">
              <a:solidFill>
                <a:prstClr val="white">
                  <a:alpha val="60000"/>
                </a:prstClr>
              </a:solidFill>
            </a:endParaRPr>
          </a:p>
        </p:txBody>
      </p:sp>
      <p:sp>
        <p:nvSpPr>
          <p:cNvPr id="11" name="Rectangle 10"/>
          <p:cNvSpPr/>
          <p:nvPr/>
        </p:nvSpPr>
        <p:spPr>
          <a:xfrm>
            <a:off x="10327525" y="0"/>
            <a:ext cx="9144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10238156" y="295735"/>
            <a:ext cx="1055077" cy="767687"/>
          </a:xfrm>
          <a:prstGeom prst="rect">
            <a:avLst/>
          </a:prstGeom>
        </p:spPr>
        <p:txBody>
          <a:bodyPr anchor="b"/>
          <a:lstStyle>
            <a:lvl1pPr algn="ctr">
              <a:defRPr sz="1575"/>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2236156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1154628" y="927103"/>
            <a:ext cx="8458229" cy="709865"/>
          </a:xfrm>
        </p:spPr>
        <p:txBody>
          <a:bodyPr anchor="ctr"/>
          <a:lstStyle>
            <a:lvl1pPr>
              <a:defRPr sz="1800"/>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690C62C8-C86B-4B9A-9EF7-F43AB6F019D0}" type="datetime1">
              <a:rPr lang="tr-TR" smtClean="0">
                <a:solidFill>
                  <a:srgbClr val="B31166"/>
                </a:solidFill>
              </a:rPr>
              <a:pPr/>
              <a:t>30.11.2020</a:t>
            </a:fld>
            <a:endParaRPr lang="tr-TR">
              <a:solidFill>
                <a:srgbClr val="B31166"/>
              </a:solidFill>
            </a:endParaRPr>
          </a:p>
        </p:txBody>
      </p:sp>
      <p:sp>
        <p:nvSpPr>
          <p:cNvPr id="5" name="Footer Placeholder 4"/>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
        <p:nvSpPr>
          <p:cNvPr id="6" name="Slide Number Placeholder 5"/>
          <p:cNvSpPr>
            <a:spLocks noGrp="1"/>
          </p:cNvSpPr>
          <p:nvPr>
            <p:ph type="sldNum" sz="quarter" idx="12"/>
          </p:nvPr>
        </p:nvSpPr>
        <p:spPr>
          <a:xfrm>
            <a:off x="10238156" y="295735"/>
            <a:ext cx="1055077" cy="767687"/>
          </a:xfrm>
          <a:prstGeom prst="rect">
            <a:avLst/>
          </a:prstGeom>
        </p:spPr>
        <p:txBody>
          <a:bodyPr anchor="b"/>
          <a:lstStyle>
            <a:lvl1pPr algn="ctr">
              <a:defRPr sz="1575"/>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741375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918678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grpSp>
        <p:nvGrpSpPr>
          <p:cNvPr id="7" name="Group 6"/>
          <p:cNvGrpSpPr/>
          <p:nvPr/>
        </p:nvGrpSpPr>
        <p:grpSpPr>
          <a:xfrm>
            <a:off x="-2117" y="0"/>
            <a:ext cx="12194117"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1170045" y="2257588"/>
            <a:ext cx="4120896" cy="3020344"/>
          </a:xfrm>
        </p:spPr>
        <p:txBody>
          <a:bodyPr anchor="ctr"/>
          <a:lstStyle>
            <a:lvl1pPr algn="l">
              <a:defRPr sz="1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825684" y="2257588"/>
            <a:ext cx="4110021" cy="3020344"/>
          </a:xfrm>
        </p:spPr>
        <p:txBody>
          <a:bodyPr anchor="ctr"/>
          <a:lstStyle>
            <a:lvl1pPr marL="0" indent="0" algn="l">
              <a:buNone/>
              <a:defRPr sz="1125" cap="all">
                <a:solidFill>
                  <a:schemeClr val="accent1">
                    <a:lumMod val="60000"/>
                    <a:lumOff val="40000"/>
                  </a:schemeClr>
                </a:solidFill>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2D68EE0B-AE63-46B9-80E1-BDF721989646}" type="datetime1">
              <a:rPr lang="tr-TR" smtClean="0">
                <a:solidFill>
                  <a:srgbClr val="B31166"/>
                </a:solidFill>
              </a:rPr>
              <a:pPr/>
              <a:t>30.11.2020</a:t>
            </a:fld>
            <a:endParaRPr lang="tr-TR">
              <a:solidFill>
                <a:srgbClr val="B31166"/>
              </a:solidFill>
            </a:endParaRPr>
          </a:p>
        </p:txBody>
      </p:sp>
      <p:sp>
        <p:nvSpPr>
          <p:cNvPr id="5" name="Footer Placeholder 4"/>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
        <p:nvSpPr>
          <p:cNvPr id="8" name="Rectangle 7"/>
          <p:cNvSpPr/>
          <p:nvPr/>
        </p:nvSpPr>
        <p:spPr>
          <a:xfrm>
            <a:off x="10327525" y="0"/>
            <a:ext cx="9144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238156" y="295735"/>
            <a:ext cx="1055077" cy="767687"/>
          </a:xfrm>
          <a:prstGeom prst="rect">
            <a:avLst/>
          </a:prstGeom>
        </p:spPr>
        <p:txBody>
          <a:bodyPr anchor="b"/>
          <a:lstStyle>
            <a:lvl1pPr algn="ctr">
              <a:defRPr sz="1575"/>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40847048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tr-TR" smtClean="0"/>
              <a:t>Asıl başlık stili için tıklatın</a:t>
            </a:r>
            <a:endParaRPr lang="en-US" dirty="0"/>
          </a:p>
        </p:txBody>
      </p:sp>
      <p:sp>
        <p:nvSpPr>
          <p:cNvPr id="3" name="Content Placeholder 2"/>
          <p:cNvSpPr>
            <a:spLocks noGrp="1"/>
          </p:cNvSpPr>
          <p:nvPr>
            <p:ph sz="half" idx="1"/>
          </p:nvPr>
        </p:nvSpPr>
        <p:spPr>
          <a:xfrm>
            <a:off x="1155253" y="2489205"/>
            <a:ext cx="4849307" cy="3530603"/>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7441" y="2489203"/>
            <a:ext cx="4849307" cy="353060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DC56E903-BB97-49AC-A6BB-EEA0F9734C3A}" type="datetime1">
              <a:rPr lang="tr-TR" smtClean="0">
                <a:solidFill>
                  <a:srgbClr val="B31166"/>
                </a:solidFill>
              </a:rPr>
              <a:pPr/>
              <a:t>30.11.2020</a:t>
            </a:fld>
            <a:endParaRPr lang="tr-TR">
              <a:solidFill>
                <a:srgbClr val="B31166"/>
              </a:solidFill>
            </a:endParaRPr>
          </a:p>
        </p:txBody>
      </p:sp>
      <p:sp>
        <p:nvSpPr>
          <p:cNvPr id="6" name="Footer Placeholder 5"/>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
        <p:nvSpPr>
          <p:cNvPr id="7" name="Slide Number Placeholder 6"/>
          <p:cNvSpPr>
            <a:spLocks noGrp="1"/>
          </p:cNvSpPr>
          <p:nvPr>
            <p:ph type="sldNum" sz="quarter" idx="12"/>
          </p:nvPr>
        </p:nvSpPr>
        <p:spPr>
          <a:xfrm>
            <a:off x="10238156" y="295735"/>
            <a:ext cx="1055077" cy="767687"/>
          </a:xfrm>
          <a:prstGeom prst="rect">
            <a:avLst/>
          </a:prstGeom>
        </p:spPr>
        <p:txBody>
          <a:bodyPr anchor="b"/>
          <a:lstStyle>
            <a:lvl1pPr algn="ctr">
              <a:defRPr sz="1575"/>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6794745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159892" y="2489200"/>
            <a:ext cx="4844669" cy="759290"/>
          </a:xfrm>
        </p:spPr>
        <p:txBody>
          <a:bodyPr anchor="b">
            <a:noAutofit/>
          </a:bodyPr>
          <a:lstStyle>
            <a:lvl1pPr marL="0" indent="0">
              <a:buNone/>
              <a:defRPr sz="1350" b="0">
                <a:solidFill>
                  <a:schemeClr val="accent1">
                    <a:lumMod val="60000"/>
                    <a:lumOff val="40000"/>
                  </a:schemeClr>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tr-TR" smtClean="0"/>
              <a:t>Asıl metin stillerini düzenlemek için tıklatın</a:t>
            </a:r>
          </a:p>
        </p:txBody>
      </p:sp>
      <p:sp>
        <p:nvSpPr>
          <p:cNvPr id="4" name="Content Placeholder 3"/>
          <p:cNvSpPr>
            <a:spLocks noGrp="1"/>
          </p:cNvSpPr>
          <p:nvPr>
            <p:ph sz="half" idx="2"/>
          </p:nvPr>
        </p:nvSpPr>
        <p:spPr>
          <a:xfrm>
            <a:off x="1155253" y="3248495"/>
            <a:ext cx="4849307" cy="2771311"/>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7445" y="2489205"/>
            <a:ext cx="4849305" cy="756635"/>
          </a:xfrm>
        </p:spPr>
        <p:txBody>
          <a:bodyPr anchor="b">
            <a:noAutofit/>
          </a:bodyPr>
          <a:lstStyle>
            <a:lvl1pPr marL="0" indent="0">
              <a:buNone/>
              <a:defRPr sz="1350" b="0">
                <a:solidFill>
                  <a:schemeClr val="accent1">
                    <a:lumMod val="60000"/>
                    <a:lumOff val="40000"/>
                  </a:schemeClr>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87441" y="3245840"/>
            <a:ext cx="4849307" cy="277396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0C9A53DD-089E-4837-B44F-02FAA5661909}" type="datetime1">
              <a:rPr lang="tr-TR" smtClean="0">
                <a:solidFill>
                  <a:srgbClr val="B31166"/>
                </a:solidFill>
              </a:rPr>
              <a:pPr/>
              <a:t>30.11.2020</a:t>
            </a:fld>
            <a:endParaRPr lang="tr-TR">
              <a:solidFill>
                <a:srgbClr val="B31166"/>
              </a:solidFill>
            </a:endParaRPr>
          </a:p>
        </p:txBody>
      </p:sp>
      <p:sp>
        <p:nvSpPr>
          <p:cNvPr id="8" name="Footer Placeholder 7"/>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
        <p:nvSpPr>
          <p:cNvPr id="9" name="Slide Number Placeholder 8"/>
          <p:cNvSpPr>
            <a:spLocks noGrp="1"/>
          </p:cNvSpPr>
          <p:nvPr>
            <p:ph type="sldNum" sz="quarter" idx="12"/>
          </p:nvPr>
        </p:nvSpPr>
        <p:spPr>
          <a:xfrm>
            <a:off x="10238156" y="295735"/>
            <a:ext cx="1055077" cy="767687"/>
          </a:xfrm>
          <a:prstGeom prst="rect">
            <a:avLst/>
          </a:prstGeom>
        </p:spPr>
        <p:txBody>
          <a:bodyPr anchor="b"/>
          <a:lstStyle>
            <a:lvl1pPr algn="ctr">
              <a:defRPr sz="1575"/>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4468701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139C114F-6608-43DA-A765-90A2188BD1D2}" type="datetime1">
              <a:rPr lang="tr-TR" smtClean="0">
                <a:solidFill>
                  <a:srgbClr val="B31166"/>
                </a:solidFill>
              </a:rPr>
              <a:pPr/>
              <a:t>30.11.2020</a:t>
            </a:fld>
            <a:endParaRPr lang="tr-TR">
              <a:solidFill>
                <a:srgbClr val="B31166"/>
              </a:solidFill>
            </a:endParaRPr>
          </a:p>
        </p:txBody>
      </p:sp>
      <p:sp>
        <p:nvSpPr>
          <p:cNvPr id="4" name="Footer Placeholder 3"/>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
        <p:nvSpPr>
          <p:cNvPr id="5" name="Slide Number Placeholder 4"/>
          <p:cNvSpPr>
            <a:spLocks noGrp="1"/>
          </p:cNvSpPr>
          <p:nvPr>
            <p:ph type="sldNum" sz="quarter" idx="12"/>
          </p:nvPr>
        </p:nvSpPr>
        <p:spPr>
          <a:xfrm>
            <a:off x="10238156" y="295735"/>
            <a:ext cx="1055077" cy="767687"/>
          </a:xfrm>
          <a:prstGeom prst="rect">
            <a:avLst/>
          </a:prstGeom>
        </p:spPr>
        <p:txBody>
          <a:bodyPr anchor="b"/>
          <a:lstStyle>
            <a:lvl1pPr algn="ctr">
              <a:defRPr sz="1575"/>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735516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5" name="Rectangle 4"/>
          <p:cNvSpPr/>
          <p:nvPr/>
        </p:nvSpPr>
        <p:spPr>
          <a:xfrm>
            <a:off x="10327525" y="0"/>
            <a:ext cx="9144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A85536B3-001F-4C85-B0B1-EAF6529E51C2}" type="datetime1">
              <a:rPr lang="tr-TR" smtClean="0">
                <a:solidFill>
                  <a:srgbClr val="B31166"/>
                </a:solidFill>
              </a:rPr>
              <a:pPr/>
              <a:t>30.11.2020</a:t>
            </a:fld>
            <a:endParaRPr lang="tr-TR">
              <a:solidFill>
                <a:srgbClr val="B31166"/>
              </a:solidFill>
            </a:endParaRPr>
          </a:p>
        </p:txBody>
      </p:sp>
      <p:sp>
        <p:nvSpPr>
          <p:cNvPr id="3" name="Footer Placeholder 2"/>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
        <p:nvSpPr>
          <p:cNvPr id="4" name="Slide Number Placeholder 3"/>
          <p:cNvSpPr>
            <a:spLocks noGrp="1"/>
          </p:cNvSpPr>
          <p:nvPr>
            <p:ph type="sldNum" sz="quarter" idx="12"/>
          </p:nvPr>
        </p:nvSpPr>
        <p:spPr>
          <a:xfrm>
            <a:off x="10238156" y="295735"/>
            <a:ext cx="1055077" cy="767687"/>
          </a:xfrm>
          <a:prstGeom prst="rect">
            <a:avLst/>
          </a:prstGeom>
        </p:spPr>
        <p:txBody>
          <a:bodyPr/>
          <a:lstStyle>
            <a:lvl1pPr algn="ctr">
              <a:defRPr sz="1575"/>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4182424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grpSp>
        <p:nvGrpSpPr>
          <p:cNvPr id="8" name="Group 7"/>
          <p:cNvGrpSpPr/>
          <p:nvPr/>
        </p:nvGrpSpPr>
        <p:grpSpPr>
          <a:xfrm>
            <a:off x="-2117" y="0"/>
            <a:ext cx="12194117"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1155253" y="1447800"/>
            <a:ext cx="3616787" cy="1495588"/>
          </a:xfrm>
        </p:spPr>
        <p:txBody>
          <a:bodyPr anchor="b"/>
          <a:lstStyle>
            <a:lvl1pPr algn="l">
              <a:defRPr sz="1350" b="0"/>
            </a:lvl1pPr>
          </a:lstStyle>
          <a:p>
            <a:r>
              <a:rPr lang="tr-TR" smtClean="0"/>
              <a:t>Asıl başlık stili için tıklatın</a:t>
            </a:r>
            <a:endParaRPr lang="en-US" dirty="0"/>
          </a:p>
        </p:txBody>
      </p:sp>
      <p:sp>
        <p:nvSpPr>
          <p:cNvPr id="3" name="Content Placeholder 2"/>
          <p:cNvSpPr>
            <a:spLocks noGrp="1"/>
          </p:cNvSpPr>
          <p:nvPr>
            <p:ph idx="1"/>
          </p:nvPr>
        </p:nvSpPr>
        <p:spPr>
          <a:xfrm>
            <a:off x="6091903" y="1447800"/>
            <a:ext cx="4843800" cy="4572000"/>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bwMode="gray">
          <a:xfrm>
            <a:off x="1155258" y="3086850"/>
            <a:ext cx="3616785" cy="2933701"/>
          </a:xfrm>
        </p:spPr>
        <p:txBody>
          <a:bodyPr/>
          <a:lstStyle>
            <a:lvl1pPr marL="0" indent="0">
              <a:buNone/>
              <a:defRPr sz="788">
                <a:solidFill>
                  <a:schemeClr val="accent1">
                    <a:lumMod val="60000"/>
                    <a:lumOff val="40000"/>
                  </a:schemeClr>
                </a:solidFill>
              </a:defRPr>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05295722-EF24-400E-B698-A27FC9074767}" type="datetime1">
              <a:rPr lang="tr-TR" smtClean="0">
                <a:solidFill>
                  <a:srgbClr val="B31166"/>
                </a:solidFill>
              </a:rPr>
              <a:pPr/>
              <a:t>30.11.2020</a:t>
            </a:fld>
            <a:endParaRPr lang="tr-TR">
              <a:solidFill>
                <a:srgbClr val="B31166"/>
              </a:solidFill>
            </a:endParaRPr>
          </a:p>
        </p:txBody>
      </p:sp>
      <p:sp>
        <p:nvSpPr>
          <p:cNvPr id="6" name="Footer Placeholder 5"/>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
        <p:nvSpPr>
          <p:cNvPr id="9" name="Rectangle 8"/>
          <p:cNvSpPr/>
          <p:nvPr/>
        </p:nvSpPr>
        <p:spPr>
          <a:xfrm>
            <a:off x="10327525" y="0"/>
            <a:ext cx="9144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10238156" y="295735"/>
            <a:ext cx="1055077" cy="767687"/>
          </a:xfrm>
          <a:prstGeom prst="rect">
            <a:avLst/>
          </a:prstGeom>
        </p:spPr>
        <p:txBody>
          <a:bodyPr/>
          <a:lstStyle>
            <a:lvl1pPr algn="ctr">
              <a:defRPr sz="1575"/>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598334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grpSp>
        <p:nvGrpSpPr>
          <p:cNvPr id="8" name="Group 7"/>
          <p:cNvGrpSpPr/>
          <p:nvPr/>
        </p:nvGrpSpPr>
        <p:grpSpPr>
          <a:xfrm>
            <a:off x="-2117" y="0"/>
            <a:ext cx="12194117"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1155257" y="1381390"/>
            <a:ext cx="3982785" cy="1574808"/>
          </a:xfrm>
        </p:spPr>
        <p:txBody>
          <a:bodyPr anchor="b">
            <a:normAutofit/>
          </a:bodyPr>
          <a:lstStyle>
            <a:lvl1pPr algn="l">
              <a:defRPr sz="135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297212" y="1320800"/>
            <a:ext cx="3721469"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900"/>
            </a:lvl1pPr>
            <a:lvl2pPr marL="257175" indent="0">
              <a:buNone/>
              <a:defRPr sz="900"/>
            </a:lvl2pPr>
            <a:lvl3pPr marL="514350" indent="0">
              <a:buNone/>
              <a:defRPr sz="900"/>
            </a:lvl3pPr>
            <a:lvl4pPr marL="771525" indent="0">
              <a:buNone/>
              <a:defRPr sz="900"/>
            </a:lvl4pPr>
            <a:lvl5pPr marL="1028700" indent="0">
              <a:buNone/>
              <a:defRPr sz="900"/>
            </a:lvl5pPr>
            <a:lvl6pPr marL="1285875" indent="0">
              <a:buNone/>
              <a:defRPr sz="900"/>
            </a:lvl6pPr>
            <a:lvl7pPr marL="1543050" indent="0">
              <a:buNone/>
              <a:defRPr sz="900"/>
            </a:lvl7pPr>
            <a:lvl8pPr marL="1800225" indent="0">
              <a:buNone/>
              <a:defRPr sz="900"/>
            </a:lvl8pPr>
            <a:lvl9pPr marL="2057400" indent="0">
              <a:buNone/>
              <a:defRPr sz="9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55257" y="3086100"/>
            <a:ext cx="3982785" cy="2451100"/>
          </a:xfrm>
        </p:spPr>
        <p:txBody>
          <a:bodyPr>
            <a:normAutofit/>
          </a:bodyPr>
          <a:lstStyle>
            <a:lvl1pPr marL="0" indent="0">
              <a:buNone/>
              <a:defRPr sz="788">
                <a:solidFill>
                  <a:schemeClr val="accent1">
                    <a:lumMod val="60000"/>
                    <a:lumOff val="40000"/>
                  </a:schemeClr>
                </a:solidFill>
              </a:defRPr>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C59F38CF-C1AC-4532-831B-27DF17AA02BC}" type="datetime1">
              <a:rPr lang="tr-TR" smtClean="0">
                <a:solidFill>
                  <a:srgbClr val="B31166"/>
                </a:solidFill>
              </a:rPr>
              <a:pPr/>
              <a:t>30.11.2020</a:t>
            </a:fld>
            <a:endParaRPr lang="tr-TR">
              <a:solidFill>
                <a:srgbClr val="B31166"/>
              </a:solidFill>
            </a:endParaRPr>
          </a:p>
        </p:txBody>
      </p:sp>
      <p:sp>
        <p:nvSpPr>
          <p:cNvPr id="6" name="Footer Placeholder 5"/>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
        <p:nvSpPr>
          <p:cNvPr id="10" name="Rectangle 9"/>
          <p:cNvSpPr/>
          <p:nvPr/>
        </p:nvSpPr>
        <p:spPr>
          <a:xfrm>
            <a:off x="10327525" y="0"/>
            <a:ext cx="9144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10238156" y="295735"/>
            <a:ext cx="1055077" cy="767687"/>
          </a:xfrm>
          <a:prstGeom prst="rect">
            <a:avLst/>
          </a:prstGeom>
        </p:spPr>
        <p:txBody>
          <a:bodyPr/>
          <a:lstStyle>
            <a:lvl1pPr algn="ctr">
              <a:defRPr sz="1575"/>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8377107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Yazılı Panoramik Resim">
    <p:spTree>
      <p:nvGrpSpPr>
        <p:cNvPr id="1" name=""/>
        <p:cNvGrpSpPr/>
        <p:nvPr/>
      </p:nvGrpSpPr>
      <p:grpSpPr>
        <a:xfrm>
          <a:off x="0" y="0"/>
          <a:ext cx="0" cy="0"/>
          <a:chOff x="0" y="0"/>
          <a:chExt cx="0" cy="0"/>
        </a:xfrm>
      </p:grpSpPr>
      <p:grpSp>
        <p:nvGrpSpPr>
          <p:cNvPr id="8" name="Group 7"/>
          <p:cNvGrpSpPr/>
          <p:nvPr/>
        </p:nvGrpSpPr>
        <p:grpSpPr>
          <a:xfrm>
            <a:off x="-2117" y="0"/>
            <a:ext cx="12194117"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1155255" y="4961454"/>
            <a:ext cx="8562672" cy="566738"/>
          </a:xfrm>
        </p:spPr>
        <p:txBody>
          <a:bodyPr anchor="b">
            <a:normAutofit/>
          </a:bodyPr>
          <a:lstStyle>
            <a:lvl1pPr algn="l">
              <a:defRPr sz="135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55255" y="685800"/>
            <a:ext cx="8562672"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900"/>
            </a:lvl1pPr>
            <a:lvl2pPr marL="257175" indent="0">
              <a:buNone/>
              <a:defRPr sz="900"/>
            </a:lvl2pPr>
            <a:lvl3pPr marL="514350" indent="0">
              <a:buNone/>
              <a:defRPr sz="900"/>
            </a:lvl3pPr>
            <a:lvl4pPr marL="771525" indent="0">
              <a:buNone/>
              <a:defRPr sz="900"/>
            </a:lvl4pPr>
            <a:lvl5pPr marL="1028700" indent="0">
              <a:buNone/>
              <a:defRPr sz="900"/>
            </a:lvl5pPr>
            <a:lvl6pPr marL="1285875" indent="0">
              <a:buNone/>
              <a:defRPr sz="900"/>
            </a:lvl6pPr>
            <a:lvl7pPr marL="1543050" indent="0">
              <a:buNone/>
              <a:defRPr sz="900"/>
            </a:lvl7pPr>
            <a:lvl8pPr marL="1800225" indent="0">
              <a:buNone/>
              <a:defRPr sz="900"/>
            </a:lvl8pPr>
            <a:lvl9pPr marL="2057400" indent="0">
              <a:buNone/>
              <a:defRPr sz="900"/>
            </a:lvl9pPr>
          </a:lstStyle>
          <a:p>
            <a:r>
              <a:rPr lang="tr-TR" smtClean="0"/>
              <a:t>Resim eklemek için simgeyi tıklatın</a:t>
            </a:r>
            <a:endParaRPr lang="en-US" dirty="0"/>
          </a:p>
        </p:txBody>
      </p:sp>
      <p:sp>
        <p:nvSpPr>
          <p:cNvPr id="4" name="Text Placeholder 3"/>
          <p:cNvSpPr>
            <a:spLocks noGrp="1"/>
          </p:cNvSpPr>
          <p:nvPr>
            <p:ph type="body" sz="half" idx="2"/>
          </p:nvPr>
        </p:nvSpPr>
        <p:spPr bwMode="gray">
          <a:xfrm>
            <a:off x="1155253" y="5528192"/>
            <a:ext cx="8562672" cy="493712"/>
          </a:xfrm>
        </p:spPr>
        <p:txBody>
          <a:bodyPr>
            <a:normAutofit/>
          </a:bodyPr>
          <a:lstStyle>
            <a:lvl1pPr marL="0" indent="0">
              <a:buNone/>
              <a:defRPr sz="675">
                <a:solidFill>
                  <a:schemeClr val="accent1">
                    <a:lumMod val="60000"/>
                    <a:lumOff val="40000"/>
                  </a:schemeClr>
                </a:solidFill>
              </a:defRPr>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355D4866-6571-402E-8F1F-0932EE85C0CE}" type="datetime1">
              <a:rPr lang="tr-TR" smtClean="0">
                <a:solidFill>
                  <a:srgbClr val="B31166"/>
                </a:solidFill>
              </a:rPr>
              <a:pPr/>
              <a:t>30.11.2020</a:t>
            </a:fld>
            <a:endParaRPr lang="tr-TR">
              <a:solidFill>
                <a:srgbClr val="B31166"/>
              </a:solidFill>
            </a:endParaRPr>
          </a:p>
        </p:txBody>
      </p:sp>
      <p:sp>
        <p:nvSpPr>
          <p:cNvPr id="6" name="Footer Placeholder 5"/>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
        <p:nvSpPr>
          <p:cNvPr id="10" name="Rectangle 9"/>
          <p:cNvSpPr/>
          <p:nvPr/>
        </p:nvSpPr>
        <p:spPr>
          <a:xfrm>
            <a:off x="10327525" y="0"/>
            <a:ext cx="9144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10238156" y="295735"/>
            <a:ext cx="1055077" cy="767687"/>
          </a:xfrm>
          <a:prstGeom prst="rect">
            <a:avLst/>
          </a:prstGeom>
        </p:spPr>
        <p:txBody>
          <a:bodyPr/>
          <a:lstStyle>
            <a:lvl1pPr algn="ctr">
              <a:defRPr sz="1575"/>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181726768"/>
      </p:ext>
    </p:extLst>
  </p:cSld>
  <p:clrMapOvr>
    <a:masterClrMapping/>
  </p:clrMapOvr>
  <p:hf sldNum="0" hdr="0"/>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grpSp>
        <p:nvGrpSpPr>
          <p:cNvPr id="3" name="Group 2"/>
          <p:cNvGrpSpPr/>
          <p:nvPr/>
        </p:nvGrpSpPr>
        <p:grpSpPr>
          <a:xfrm>
            <a:off x="-2117" y="0"/>
            <a:ext cx="12194117"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1155257" y="927100"/>
            <a:ext cx="8562673" cy="1692720"/>
          </a:xfrm>
        </p:spPr>
        <p:txBody>
          <a:bodyPr/>
          <a:lstStyle>
            <a:lvl1pPr>
              <a:defRPr sz="2025"/>
            </a:lvl1pPr>
          </a:lstStyle>
          <a:p>
            <a:r>
              <a:rPr lang="tr-TR" smtClean="0"/>
              <a:t>Asıl başlık stili için tıklatın</a:t>
            </a:r>
            <a:endParaRPr lang="en-US" dirty="0"/>
          </a:p>
        </p:txBody>
      </p:sp>
      <p:sp>
        <p:nvSpPr>
          <p:cNvPr id="13" name="Text Placeholder 3"/>
          <p:cNvSpPr>
            <a:spLocks noGrp="1"/>
          </p:cNvSpPr>
          <p:nvPr>
            <p:ph type="body" sz="half" idx="2"/>
          </p:nvPr>
        </p:nvSpPr>
        <p:spPr>
          <a:xfrm>
            <a:off x="1155257" y="3488028"/>
            <a:ext cx="8562673" cy="2536857"/>
          </a:xfrm>
        </p:spPr>
        <p:txBody>
          <a:bodyPr anchor="ctr">
            <a:normAutofit/>
          </a:bodyPr>
          <a:lstStyle>
            <a:lvl1pPr marL="0" indent="0">
              <a:buNone/>
              <a:defRPr sz="1013"/>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355D4866-6571-402E-8F1F-0932EE85C0CE}" type="datetime1">
              <a:rPr lang="tr-TR" smtClean="0">
                <a:solidFill>
                  <a:srgbClr val="B31166"/>
                </a:solidFill>
              </a:rPr>
              <a:pPr/>
              <a:t>30.11.2020</a:t>
            </a:fld>
            <a:endParaRPr lang="tr-TR">
              <a:solidFill>
                <a:srgbClr val="B31166"/>
              </a:solidFill>
            </a:endParaRPr>
          </a:p>
        </p:txBody>
      </p:sp>
      <p:sp>
        <p:nvSpPr>
          <p:cNvPr id="5" name="Footer Placeholder 4"/>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
        <p:nvSpPr>
          <p:cNvPr id="8" name="Rectangle 7"/>
          <p:cNvSpPr/>
          <p:nvPr/>
        </p:nvSpPr>
        <p:spPr>
          <a:xfrm>
            <a:off x="10327525" y="0"/>
            <a:ext cx="9144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238156" y="295735"/>
            <a:ext cx="1055077" cy="767687"/>
          </a:xfrm>
          <a:prstGeom prst="rect">
            <a:avLst/>
          </a:prstGeom>
        </p:spPr>
        <p:txBody>
          <a:bodyPr/>
          <a:lstStyle>
            <a:lvl1pPr algn="ctr">
              <a:defRPr sz="1575"/>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882514605"/>
      </p:ext>
    </p:extLst>
  </p:cSld>
  <p:clrMapOvr>
    <a:masterClrMapping/>
  </p:clrMapOvr>
  <p:hf sldNum="0" hdr="0"/>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grpSp>
        <p:nvGrpSpPr>
          <p:cNvPr id="3" name="Group 2"/>
          <p:cNvGrpSpPr/>
          <p:nvPr/>
        </p:nvGrpSpPr>
        <p:grpSpPr>
          <a:xfrm>
            <a:off x="-2117" y="0"/>
            <a:ext cx="12194117"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3" name="TextBox 22"/>
          <p:cNvSpPr txBox="1"/>
          <p:nvPr/>
        </p:nvSpPr>
        <p:spPr bwMode="gray">
          <a:xfrm>
            <a:off x="863244" y="651693"/>
            <a:ext cx="802121" cy="784830"/>
          </a:xfrm>
          <a:prstGeom prst="rect">
            <a:avLst/>
          </a:prstGeom>
          <a:noFill/>
        </p:spPr>
        <p:txBody>
          <a:bodyPr wrap="square" rtlCol="0">
            <a:spAutoFit/>
          </a:bodyPr>
          <a:lstStyle/>
          <a:p>
            <a:pPr algn="r" defTabSz="914400"/>
            <a:r>
              <a:rPr lang="en-US" sz="4500" dirty="0">
                <a:solidFill>
                  <a:srgbClr val="B31166">
                    <a:lumMod val="60000"/>
                    <a:lumOff val="40000"/>
                  </a:srgbClr>
                </a:solidFill>
                <a:latin typeface="Arial"/>
                <a:cs typeface="Arial"/>
              </a:rPr>
              <a:t>“</a:t>
            </a:r>
          </a:p>
        </p:txBody>
      </p:sp>
      <p:sp>
        <p:nvSpPr>
          <p:cNvPr id="14" name="TextBox 13"/>
          <p:cNvSpPr txBox="1"/>
          <p:nvPr/>
        </p:nvSpPr>
        <p:spPr bwMode="gray">
          <a:xfrm>
            <a:off x="9425894" y="2900295"/>
            <a:ext cx="825417" cy="784830"/>
          </a:xfrm>
          <a:prstGeom prst="rect">
            <a:avLst/>
          </a:prstGeom>
          <a:noFill/>
        </p:spPr>
        <p:txBody>
          <a:bodyPr wrap="square" rtlCol="0">
            <a:spAutoFit/>
          </a:bodyPr>
          <a:lstStyle/>
          <a:p>
            <a:pPr algn="r" defTabSz="914400"/>
            <a:r>
              <a:rPr lang="en-US" sz="4500" dirty="0">
                <a:solidFill>
                  <a:srgbClr val="B31166">
                    <a:lumMod val="60000"/>
                    <a:lumOff val="40000"/>
                  </a:srgbClr>
                </a:solidFill>
                <a:latin typeface="Arial"/>
                <a:cs typeface="Arial"/>
              </a:rPr>
              <a:t>”</a:t>
            </a:r>
          </a:p>
        </p:txBody>
      </p:sp>
      <p:sp>
        <p:nvSpPr>
          <p:cNvPr id="2" name="Title 1"/>
          <p:cNvSpPr>
            <a:spLocks noGrp="1"/>
          </p:cNvSpPr>
          <p:nvPr>
            <p:ph type="title"/>
          </p:nvPr>
        </p:nvSpPr>
        <p:spPr>
          <a:xfrm>
            <a:off x="1504083" y="927104"/>
            <a:ext cx="8213847" cy="2882179"/>
          </a:xfrm>
        </p:spPr>
        <p:txBody>
          <a:bodyPr anchor="ctr"/>
          <a:lstStyle>
            <a:lvl1pPr>
              <a:defRPr sz="2025"/>
            </a:lvl1pPr>
          </a:lstStyle>
          <a:p>
            <a:r>
              <a:rPr lang="tr-TR" smtClean="0"/>
              <a:t>Asıl başlık stili için tıklatın</a:t>
            </a:r>
            <a:endParaRPr lang="en-US" dirty="0"/>
          </a:p>
        </p:txBody>
      </p:sp>
      <p:sp>
        <p:nvSpPr>
          <p:cNvPr id="17" name="Text Placeholder 3"/>
          <p:cNvSpPr>
            <a:spLocks noGrp="1"/>
          </p:cNvSpPr>
          <p:nvPr>
            <p:ph type="body" sz="half" idx="13"/>
          </p:nvPr>
        </p:nvSpPr>
        <p:spPr bwMode="gray">
          <a:xfrm>
            <a:off x="1849707" y="3809282"/>
            <a:ext cx="7528191" cy="333113"/>
          </a:xfrm>
        </p:spPr>
        <p:txBody>
          <a:bodyPr>
            <a:normAutofit/>
          </a:bodyPr>
          <a:lstStyle>
            <a:lvl1pPr marL="0" indent="0">
              <a:buNone/>
              <a:defRPr lang="en-US" sz="788" b="0" i="0" kern="1200" cap="small" dirty="0">
                <a:solidFill>
                  <a:schemeClr val="accent1">
                    <a:lumMod val="60000"/>
                    <a:lumOff val="40000"/>
                  </a:schemeClr>
                </a:solidFill>
                <a:latin typeface="+mn-lt"/>
                <a:ea typeface="+mn-ea"/>
              </a:defRPr>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tr-TR" smtClean="0"/>
              <a:t>Asıl metin stillerini düzenlemek için tıklatın</a:t>
            </a:r>
          </a:p>
        </p:txBody>
      </p:sp>
      <p:sp>
        <p:nvSpPr>
          <p:cNvPr id="16" name="Text Placeholder 3"/>
          <p:cNvSpPr>
            <a:spLocks noGrp="1"/>
          </p:cNvSpPr>
          <p:nvPr>
            <p:ph type="body" sz="half" idx="2"/>
          </p:nvPr>
        </p:nvSpPr>
        <p:spPr>
          <a:xfrm>
            <a:off x="1155257" y="5000821"/>
            <a:ext cx="8458231" cy="1010619"/>
          </a:xfrm>
        </p:spPr>
        <p:txBody>
          <a:bodyPr anchor="ctr">
            <a:normAutofit/>
          </a:bodyPr>
          <a:lstStyle>
            <a:lvl1pPr marL="0" indent="0">
              <a:buNone/>
              <a:defRPr sz="1013"/>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355D4866-6571-402E-8F1F-0932EE85C0CE}" type="datetime1">
              <a:rPr lang="tr-TR" smtClean="0">
                <a:solidFill>
                  <a:srgbClr val="B31166"/>
                </a:solidFill>
              </a:rPr>
              <a:pPr/>
              <a:t>30.11.2020</a:t>
            </a:fld>
            <a:endParaRPr lang="tr-TR">
              <a:solidFill>
                <a:srgbClr val="B31166"/>
              </a:solidFill>
            </a:endParaRPr>
          </a:p>
        </p:txBody>
      </p:sp>
      <p:sp>
        <p:nvSpPr>
          <p:cNvPr id="5" name="Footer Placeholder 4"/>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
        <p:nvSpPr>
          <p:cNvPr id="9" name="Rectangle 8"/>
          <p:cNvSpPr/>
          <p:nvPr/>
        </p:nvSpPr>
        <p:spPr>
          <a:xfrm>
            <a:off x="10327525" y="0"/>
            <a:ext cx="9144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238156" y="295735"/>
            <a:ext cx="1055077" cy="767687"/>
          </a:xfrm>
          <a:prstGeom prst="rect">
            <a:avLst/>
          </a:prstGeom>
        </p:spPr>
        <p:txBody>
          <a:bodyPr/>
          <a:lstStyle>
            <a:lvl1pPr algn="ctr">
              <a:defRPr sz="1575"/>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792434477"/>
      </p:ext>
    </p:extLst>
  </p:cSld>
  <p:clrMapOvr>
    <a:masterClrMapping/>
  </p:clrMapOvr>
  <p:hf sldNum="0" hdr="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tr-TR" smtClean="0"/>
              <a:t>Asıl başlık stili için tıklatın</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11/30/2020</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738315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grpSp>
        <p:nvGrpSpPr>
          <p:cNvPr id="9" name="Group 8"/>
          <p:cNvGrpSpPr/>
          <p:nvPr/>
        </p:nvGrpSpPr>
        <p:grpSpPr>
          <a:xfrm>
            <a:off x="-2117" y="0"/>
            <a:ext cx="12194117"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1155257" y="2057400"/>
            <a:ext cx="8562673" cy="2095500"/>
          </a:xfrm>
        </p:spPr>
        <p:txBody>
          <a:bodyPr anchor="b"/>
          <a:lstStyle>
            <a:lvl1pPr algn="l">
              <a:defRPr sz="225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5255" y="5024913"/>
            <a:ext cx="8562672" cy="994891"/>
          </a:xfrm>
        </p:spPr>
        <p:txBody>
          <a:bodyPr anchor="t"/>
          <a:lstStyle>
            <a:lvl1pPr marL="0" indent="0" algn="l">
              <a:buNone/>
              <a:defRPr sz="1125" cap="none">
                <a:solidFill>
                  <a:schemeClr val="accent1">
                    <a:lumMod val="60000"/>
                    <a:lumOff val="40000"/>
                  </a:schemeClr>
                </a:solidFill>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355D4866-6571-402E-8F1F-0932EE85C0CE}" type="datetime1">
              <a:rPr lang="tr-TR" smtClean="0">
                <a:solidFill>
                  <a:srgbClr val="B31166"/>
                </a:solidFill>
              </a:rPr>
              <a:pPr/>
              <a:t>30.11.2020</a:t>
            </a:fld>
            <a:endParaRPr lang="tr-TR">
              <a:solidFill>
                <a:srgbClr val="B31166"/>
              </a:solidFill>
            </a:endParaRPr>
          </a:p>
        </p:txBody>
      </p:sp>
      <p:sp>
        <p:nvSpPr>
          <p:cNvPr id="5" name="Footer Placeholder 4"/>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
        <p:nvSpPr>
          <p:cNvPr id="7" name="Rectangle 6"/>
          <p:cNvSpPr/>
          <p:nvPr/>
        </p:nvSpPr>
        <p:spPr>
          <a:xfrm>
            <a:off x="10327525" y="0"/>
            <a:ext cx="9144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238156" y="295735"/>
            <a:ext cx="1055077" cy="767687"/>
          </a:xfrm>
          <a:prstGeom prst="rect">
            <a:avLst/>
          </a:prstGeom>
        </p:spPr>
        <p:txBody>
          <a:bodyPr/>
          <a:lstStyle>
            <a:lvl1pPr algn="ctr">
              <a:defRPr sz="1575"/>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975232113"/>
      </p:ext>
    </p:extLst>
  </p:cSld>
  <p:clrMapOvr>
    <a:masterClrMapping/>
  </p:clrMapOvr>
  <p:hf sldNum="0" hdr="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a:xfrm>
            <a:off x="1155257" y="927100"/>
            <a:ext cx="8564791" cy="709864"/>
          </a:xfrm>
        </p:spPr>
        <p:txBody>
          <a:bodyPr/>
          <a:lstStyle>
            <a:lvl1pPr>
              <a:defRPr sz="1800"/>
            </a:lvl1pPr>
          </a:lstStyle>
          <a:p>
            <a:r>
              <a:rPr lang="tr-TR" smtClean="0"/>
              <a:t>Asıl başlık stili için tıklatın</a:t>
            </a:r>
            <a:endParaRPr lang="en-US" dirty="0"/>
          </a:p>
        </p:txBody>
      </p:sp>
      <p:sp>
        <p:nvSpPr>
          <p:cNvPr id="3" name="Text Placeholder 2"/>
          <p:cNvSpPr>
            <a:spLocks noGrp="1"/>
          </p:cNvSpPr>
          <p:nvPr>
            <p:ph type="body" idx="1"/>
          </p:nvPr>
        </p:nvSpPr>
        <p:spPr>
          <a:xfrm>
            <a:off x="1155253" y="2489200"/>
            <a:ext cx="3084576" cy="657962"/>
          </a:xfrm>
        </p:spPr>
        <p:txBody>
          <a:bodyPr anchor="b">
            <a:noAutofit/>
          </a:bodyPr>
          <a:lstStyle>
            <a:lvl1pPr marL="0" indent="0">
              <a:buNone/>
              <a:defRPr sz="1125" b="0">
                <a:solidFill>
                  <a:schemeClr val="accent1">
                    <a:lumMod val="60000"/>
                    <a:lumOff val="40000"/>
                  </a:schemeClr>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tr-TR" smtClean="0"/>
              <a:t>Asıl metin stillerini düzenlemek için tıklatın</a:t>
            </a:r>
          </a:p>
        </p:txBody>
      </p:sp>
      <p:sp>
        <p:nvSpPr>
          <p:cNvPr id="22" name="Text Placeholder 3"/>
          <p:cNvSpPr>
            <a:spLocks noGrp="1"/>
          </p:cNvSpPr>
          <p:nvPr>
            <p:ph type="body" sz="half" idx="15"/>
          </p:nvPr>
        </p:nvSpPr>
        <p:spPr>
          <a:xfrm>
            <a:off x="1155253" y="3147164"/>
            <a:ext cx="3084576" cy="2888366"/>
          </a:xfrm>
        </p:spPr>
        <p:txBody>
          <a:bodyPr anchor="t">
            <a:normAutofit/>
          </a:bodyPr>
          <a:lstStyle>
            <a:lvl1pPr marL="0" indent="0">
              <a:buNone/>
              <a:defRPr sz="675"/>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540821" y="2489200"/>
            <a:ext cx="3091891" cy="657962"/>
          </a:xfrm>
        </p:spPr>
        <p:txBody>
          <a:bodyPr anchor="b">
            <a:noAutofit/>
          </a:bodyPr>
          <a:lstStyle>
            <a:lvl1pPr marL="0" indent="0">
              <a:buNone/>
              <a:defRPr sz="1125" b="0">
                <a:solidFill>
                  <a:schemeClr val="accent1">
                    <a:lumMod val="60000"/>
                    <a:lumOff val="40000"/>
                  </a:schemeClr>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tr-TR" smtClean="0"/>
              <a:t>Asıl metin stillerini düzenlemek için tıklatın</a:t>
            </a:r>
          </a:p>
        </p:txBody>
      </p:sp>
      <p:sp>
        <p:nvSpPr>
          <p:cNvPr id="23" name="Text Placeholder 3"/>
          <p:cNvSpPr>
            <a:spLocks noGrp="1"/>
          </p:cNvSpPr>
          <p:nvPr>
            <p:ph type="body" sz="half" idx="16"/>
          </p:nvPr>
        </p:nvSpPr>
        <p:spPr>
          <a:xfrm>
            <a:off x="4544629" y="3147164"/>
            <a:ext cx="3091891" cy="2888366"/>
          </a:xfrm>
        </p:spPr>
        <p:txBody>
          <a:bodyPr anchor="t">
            <a:normAutofit/>
          </a:bodyPr>
          <a:lstStyle>
            <a:lvl1pPr marL="0" indent="0">
              <a:buNone/>
              <a:defRPr sz="675"/>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944857" y="2489200"/>
            <a:ext cx="3091891" cy="657962"/>
          </a:xfrm>
        </p:spPr>
        <p:txBody>
          <a:bodyPr anchor="b">
            <a:noAutofit/>
          </a:bodyPr>
          <a:lstStyle>
            <a:lvl1pPr marL="0" indent="0">
              <a:buNone/>
              <a:defRPr sz="1125" b="0">
                <a:solidFill>
                  <a:schemeClr val="accent1">
                    <a:lumMod val="60000"/>
                    <a:lumOff val="40000"/>
                  </a:schemeClr>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tr-TR" smtClean="0"/>
              <a:t>Asıl metin stillerini düzenlemek için tıklatın</a:t>
            </a:r>
          </a:p>
        </p:txBody>
      </p:sp>
      <p:sp>
        <p:nvSpPr>
          <p:cNvPr id="24" name="Text Placeholder 3"/>
          <p:cNvSpPr>
            <a:spLocks noGrp="1"/>
          </p:cNvSpPr>
          <p:nvPr>
            <p:ph type="body" sz="half" idx="17"/>
          </p:nvPr>
        </p:nvSpPr>
        <p:spPr>
          <a:xfrm>
            <a:off x="7947917" y="3147164"/>
            <a:ext cx="3088833" cy="2888366"/>
          </a:xfrm>
        </p:spPr>
        <p:txBody>
          <a:bodyPr anchor="t">
            <a:normAutofit/>
          </a:bodyPr>
          <a:lstStyle>
            <a:lvl1pPr marL="0" indent="0">
              <a:buNone/>
              <a:defRPr sz="675"/>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tr-TR" smtClean="0"/>
              <a:t>Asıl metin stillerini düzenlemek için tıklatın</a:t>
            </a:r>
          </a:p>
        </p:txBody>
      </p:sp>
      <p:cxnSp>
        <p:nvCxnSpPr>
          <p:cNvPr id="17" name="Straight Connector 16"/>
          <p:cNvCxnSpPr/>
          <p:nvPr/>
        </p:nvCxnSpPr>
        <p:spPr>
          <a:xfrm>
            <a:off x="4392707"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9936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55D4866-6571-402E-8F1F-0932EE85C0CE}" type="datetime1">
              <a:rPr lang="tr-TR" smtClean="0">
                <a:solidFill>
                  <a:srgbClr val="B31166"/>
                </a:solidFill>
              </a:rPr>
              <a:pPr/>
              <a:t>30.11.2020</a:t>
            </a:fld>
            <a:endParaRPr lang="tr-TR">
              <a:solidFill>
                <a:srgbClr val="B31166"/>
              </a:solidFill>
            </a:endParaRPr>
          </a:p>
        </p:txBody>
      </p:sp>
      <p:sp>
        <p:nvSpPr>
          <p:cNvPr id="8" name="Footer Placeholder 7"/>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
        <p:nvSpPr>
          <p:cNvPr id="9" name="Slide Number Placeholder 8"/>
          <p:cNvSpPr>
            <a:spLocks noGrp="1"/>
          </p:cNvSpPr>
          <p:nvPr>
            <p:ph type="sldNum" sz="quarter" idx="12"/>
          </p:nvPr>
        </p:nvSpPr>
        <p:spPr>
          <a:xfrm>
            <a:off x="10238156" y="295735"/>
            <a:ext cx="1055077" cy="767687"/>
          </a:xfrm>
          <a:prstGeom prst="rect">
            <a:avLst/>
          </a:prstGeom>
        </p:spPr>
        <p:txBody>
          <a:bodyPr/>
          <a:lstStyle>
            <a:lvl1pPr algn="ctr">
              <a:defRPr sz="1575"/>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601260059"/>
      </p:ext>
    </p:extLst>
  </p:cSld>
  <p:clrMapOvr>
    <a:masterClrMapping/>
  </p:clrMapOvr>
  <p:hf sldNum="0" hdr="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a:xfrm>
            <a:off x="1155253" y="927100"/>
            <a:ext cx="8460347" cy="709864"/>
          </a:xfrm>
        </p:spPr>
        <p:txBody>
          <a:bodyPr/>
          <a:lstStyle>
            <a:lvl1pPr>
              <a:defRPr sz="1800"/>
            </a:lvl1pPr>
          </a:lstStyle>
          <a:p>
            <a:r>
              <a:rPr lang="tr-TR" smtClean="0"/>
              <a:t>Asıl başlık stili için tıklatın</a:t>
            </a:r>
            <a:endParaRPr lang="en-US" dirty="0"/>
          </a:p>
        </p:txBody>
      </p:sp>
      <p:sp>
        <p:nvSpPr>
          <p:cNvPr id="3" name="Text Placeholder 2"/>
          <p:cNvSpPr>
            <a:spLocks noGrp="1"/>
          </p:cNvSpPr>
          <p:nvPr>
            <p:ph type="body" idx="1"/>
          </p:nvPr>
        </p:nvSpPr>
        <p:spPr>
          <a:xfrm>
            <a:off x="1155253" y="4179596"/>
            <a:ext cx="3084576" cy="657962"/>
          </a:xfrm>
        </p:spPr>
        <p:txBody>
          <a:bodyPr anchor="b">
            <a:noAutofit/>
          </a:bodyPr>
          <a:lstStyle>
            <a:lvl1pPr marL="0" indent="0">
              <a:buNone/>
              <a:defRPr sz="1125" b="0">
                <a:solidFill>
                  <a:schemeClr val="accent1">
                    <a:lumMod val="60000"/>
                    <a:lumOff val="40000"/>
                  </a:schemeClr>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tr-TR" smtClean="0"/>
              <a:t>Asıl metin stillerini düzenlemek için tıklatın</a:t>
            </a:r>
          </a:p>
        </p:txBody>
      </p:sp>
      <p:sp>
        <p:nvSpPr>
          <p:cNvPr id="22" name="Picture Placeholder 2"/>
          <p:cNvSpPr>
            <a:spLocks noGrp="1" noChangeAspect="1"/>
          </p:cNvSpPr>
          <p:nvPr>
            <p:ph type="pic" idx="15"/>
          </p:nvPr>
        </p:nvSpPr>
        <p:spPr>
          <a:xfrm>
            <a:off x="1358741" y="2489200"/>
            <a:ext cx="2686859"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900"/>
            </a:lvl1pPr>
            <a:lvl2pPr marL="257175" indent="0">
              <a:buNone/>
              <a:defRPr sz="900"/>
            </a:lvl2pPr>
            <a:lvl3pPr marL="514350" indent="0">
              <a:buNone/>
              <a:defRPr sz="900"/>
            </a:lvl3pPr>
            <a:lvl4pPr marL="771525" indent="0">
              <a:buNone/>
              <a:defRPr sz="900"/>
            </a:lvl4pPr>
            <a:lvl5pPr marL="1028700" indent="0">
              <a:buNone/>
              <a:defRPr sz="900"/>
            </a:lvl5pPr>
            <a:lvl6pPr marL="1285875" indent="0">
              <a:buNone/>
              <a:defRPr sz="900"/>
            </a:lvl6pPr>
            <a:lvl7pPr marL="1543050" indent="0">
              <a:buNone/>
              <a:defRPr sz="900"/>
            </a:lvl7pPr>
            <a:lvl8pPr marL="1800225" indent="0">
              <a:buNone/>
              <a:defRPr sz="900"/>
            </a:lvl8pPr>
            <a:lvl9pPr marL="2057400" indent="0">
              <a:buNone/>
              <a:defRPr sz="900"/>
            </a:lvl9pPr>
          </a:lstStyle>
          <a:p>
            <a:r>
              <a:rPr lang="tr-TR" smtClean="0"/>
              <a:t>Resim eklemek için simgeyi tıklatın</a:t>
            </a:r>
            <a:endParaRPr lang="en-US" dirty="0"/>
          </a:p>
        </p:txBody>
      </p:sp>
      <p:sp>
        <p:nvSpPr>
          <p:cNvPr id="23" name="Text Placeholder 3"/>
          <p:cNvSpPr>
            <a:spLocks noGrp="1"/>
          </p:cNvSpPr>
          <p:nvPr>
            <p:ph type="body" sz="half" idx="18"/>
          </p:nvPr>
        </p:nvSpPr>
        <p:spPr>
          <a:xfrm>
            <a:off x="1155252" y="4837563"/>
            <a:ext cx="3084576" cy="1187321"/>
          </a:xfrm>
        </p:spPr>
        <p:txBody>
          <a:bodyPr anchor="t">
            <a:normAutofit/>
          </a:bodyPr>
          <a:lstStyle>
            <a:lvl1pPr marL="0" indent="0">
              <a:buNone/>
              <a:defRPr sz="675"/>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548169" y="4179595"/>
            <a:ext cx="3091891" cy="657962"/>
          </a:xfrm>
        </p:spPr>
        <p:txBody>
          <a:bodyPr anchor="b">
            <a:noAutofit/>
          </a:bodyPr>
          <a:lstStyle>
            <a:lvl1pPr marL="0" indent="0">
              <a:buNone/>
              <a:defRPr sz="1125" b="0">
                <a:solidFill>
                  <a:schemeClr val="accent1">
                    <a:lumMod val="60000"/>
                    <a:lumOff val="40000"/>
                  </a:schemeClr>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tr-TR" smtClean="0"/>
              <a:t>Asıl metin stillerini düzenlemek için tıklatın</a:t>
            </a:r>
          </a:p>
        </p:txBody>
      </p:sp>
      <p:sp>
        <p:nvSpPr>
          <p:cNvPr id="38" name="Picture Placeholder 2"/>
          <p:cNvSpPr>
            <a:spLocks noGrp="1" noChangeAspect="1"/>
          </p:cNvSpPr>
          <p:nvPr>
            <p:ph type="pic" idx="21"/>
          </p:nvPr>
        </p:nvSpPr>
        <p:spPr>
          <a:xfrm>
            <a:off x="4737585" y="2489200"/>
            <a:ext cx="2686859"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900"/>
            </a:lvl1pPr>
            <a:lvl2pPr marL="257175" indent="0">
              <a:buNone/>
              <a:defRPr sz="900"/>
            </a:lvl2pPr>
            <a:lvl3pPr marL="514350" indent="0">
              <a:buNone/>
              <a:defRPr sz="900"/>
            </a:lvl3pPr>
            <a:lvl4pPr marL="771525" indent="0">
              <a:buNone/>
              <a:defRPr sz="900"/>
            </a:lvl4pPr>
            <a:lvl5pPr marL="1028700" indent="0">
              <a:buNone/>
              <a:defRPr sz="900"/>
            </a:lvl5pPr>
            <a:lvl6pPr marL="1285875" indent="0">
              <a:buNone/>
              <a:defRPr sz="900"/>
            </a:lvl6pPr>
            <a:lvl7pPr marL="1543050" indent="0">
              <a:buNone/>
              <a:defRPr sz="900"/>
            </a:lvl7pPr>
            <a:lvl8pPr marL="1800225" indent="0">
              <a:buNone/>
              <a:defRPr sz="900"/>
            </a:lvl8pPr>
            <a:lvl9pPr marL="2057400" indent="0">
              <a:buNone/>
              <a:defRPr sz="900"/>
            </a:lvl9pPr>
          </a:lstStyle>
          <a:p>
            <a:r>
              <a:rPr lang="tr-TR" smtClean="0"/>
              <a:t>Resim eklemek için simgeyi tıklatın</a:t>
            </a:r>
            <a:endParaRPr lang="en-US" dirty="0"/>
          </a:p>
        </p:txBody>
      </p:sp>
      <p:sp>
        <p:nvSpPr>
          <p:cNvPr id="24" name="Text Placeholder 3"/>
          <p:cNvSpPr>
            <a:spLocks noGrp="1"/>
          </p:cNvSpPr>
          <p:nvPr>
            <p:ph type="body" sz="half" idx="19"/>
          </p:nvPr>
        </p:nvSpPr>
        <p:spPr>
          <a:xfrm>
            <a:off x="4548169" y="4848213"/>
            <a:ext cx="3091891" cy="1187321"/>
          </a:xfrm>
        </p:spPr>
        <p:txBody>
          <a:bodyPr anchor="t">
            <a:normAutofit/>
          </a:bodyPr>
          <a:lstStyle>
            <a:lvl1pPr marL="0" indent="0">
              <a:buNone/>
              <a:defRPr sz="675"/>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944857" y="4179596"/>
            <a:ext cx="3091891" cy="657962"/>
          </a:xfrm>
        </p:spPr>
        <p:txBody>
          <a:bodyPr anchor="b">
            <a:noAutofit/>
          </a:bodyPr>
          <a:lstStyle>
            <a:lvl1pPr marL="0" indent="0">
              <a:buNone/>
              <a:defRPr sz="1125" b="0">
                <a:solidFill>
                  <a:schemeClr val="accent1">
                    <a:lumMod val="60000"/>
                    <a:lumOff val="40000"/>
                  </a:schemeClr>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tr-TR" smtClean="0"/>
              <a:t>Asıl metin stillerini düzenlemek için tıklatın</a:t>
            </a:r>
          </a:p>
        </p:txBody>
      </p:sp>
      <p:sp>
        <p:nvSpPr>
          <p:cNvPr id="39" name="Picture Placeholder 2"/>
          <p:cNvSpPr>
            <a:spLocks noGrp="1" noChangeAspect="1"/>
          </p:cNvSpPr>
          <p:nvPr>
            <p:ph type="pic" idx="22"/>
          </p:nvPr>
        </p:nvSpPr>
        <p:spPr>
          <a:xfrm>
            <a:off x="8144857" y="2489200"/>
            <a:ext cx="2686859"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900"/>
            </a:lvl1pPr>
            <a:lvl2pPr marL="257175" indent="0">
              <a:buNone/>
              <a:defRPr sz="900"/>
            </a:lvl2pPr>
            <a:lvl3pPr marL="514350" indent="0">
              <a:buNone/>
              <a:defRPr sz="900"/>
            </a:lvl3pPr>
            <a:lvl4pPr marL="771525" indent="0">
              <a:buNone/>
              <a:defRPr sz="900"/>
            </a:lvl4pPr>
            <a:lvl5pPr marL="1028700" indent="0">
              <a:buNone/>
              <a:defRPr sz="900"/>
            </a:lvl5pPr>
            <a:lvl6pPr marL="1285875" indent="0">
              <a:buNone/>
              <a:defRPr sz="900"/>
            </a:lvl6pPr>
            <a:lvl7pPr marL="1543050" indent="0">
              <a:buNone/>
              <a:defRPr sz="900"/>
            </a:lvl7pPr>
            <a:lvl8pPr marL="1800225" indent="0">
              <a:buNone/>
              <a:defRPr sz="900"/>
            </a:lvl8pPr>
            <a:lvl9pPr marL="2057400" indent="0">
              <a:buNone/>
              <a:defRPr sz="900"/>
            </a:lvl9pPr>
          </a:lstStyle>
          <a:p>
            <a:r>
              <a:rPr lang="tr-TR" smtClean="0"/>
              <a:t>Resim eklemek için simgeyi tıklatın</a:t>
            </a:r>
            <a:endParaRPr lang="en-US" dirty="0"/>
          </a:p>
        </p:txBody>
      </p:sp>
      <p:sp>
        <p:nvSpPr>
          <p:cNvPr id="27" name="Text Placeholder 3"/>
          <p:cNvSpPr>
            <a:spLocks noGrp="1"/>
          </p:cNvSpPr>
          <p:nvPr>
            <p:ph type="body" sz="half" idx="20"/>
          </p:nvPr>
        </p:nvSpPr>
        <p:spPr>
          <a:xfrm>
            <a:off x="7944857" y="4837563"/>
            <a:ext cx="3091891" cy="1187321"/>
          </a:xfrm>
        </p:spPr>
        <p:txBody>
          <a:bodyPr anchor="t">
            <a:normAutofit/>
          </a:bodyPr>
          <a:lstStyle>
            <a:lvl1pPr marL="0" indent="0">
              <a:buNone/>
              <a:defRPr sz="675"/>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tr-TR" smtClean="0"/>
              <a:t>Asıl metin stillerini düzenlemek için tıklatın</a:t>
            </a:r>
          </a:p>
        </p:txBody>
      </p:sp>
      <p:cxnSp>
        <p:nvCxnSpPr>
          <p:cNvPr id="40" name="Straight Connector 39"/>
          <p:cNvCxnSpPr/>
          <p:nvPr/>
        </p:nvCxnSpPr>
        <p:spPr>
          <a:xfrm>
            <a:off x="4386692"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779936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55D4866-6571-402E-8F1F-0932EE85C0CE}" type="datetime1">
              <a:rPr lang="tr-TR" smtClean="0">
                <a:solidFill>
                  <a:srgbClr val="B31166"/>
                </a:solidFill>
              </a:rPr>
              <a:pPr/>
              <a:t>30.11.2020</a:t>
            </a:fld>
            <a:endParaRPr lang="tr-TR">
              <a:solidFill>
                <a:srgbClr val="B31166"/>
              </a:solidFill>
            </a:endParaRPr>
          </a:p>
        </p:txBody>
      </p:sp>
      <p:sp>
        <p:nvSpPr>
          <p:cNvPr id="8" name="Footer Placeholder 7"/>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
        <p:nvSpPr>
          <p:cNvPr id="9" name="Slide Number Placeholder 8"/>
          <p:cNvSpPr>
            <a:spLocks noGrp="1"/>
          </p:cNvSpPr>
          <p:nvPr>
            <p:ph type="sldNum" sz="quarter" idx="12"/>
          </p:nvPr>
        </p:nvSpPr>
        <p:spPr>
          <a:xfrm>
            <a:off x="10238156" y="295735"/>
            <a:ext cx="1055077" cy="767687"/>
          </a:xfrm>
          <a:prstGeom prst="rect">
            <a:avLst/>
          </a:prstGeom>
        </p:spPr>
        <p:txBody>
          <a:bodyPr/>
          <a:lstStyle>
            <a:lvl1pPr algn="ctr">
              <a:defRPr sz="1575"/>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256670550"/>
      </p:ext>
    </p:extLst>
  </p:cSld>
  <p:clrMapOvr>
    <a:masterClrMapping/>
  </p:clrMapOvr>
  <p:hf sldNum="0" hdr="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10161738" y="6387915"/>
            <a:ext cx="1320799" cy="228659"/>
          </a:xfrm>
        </p:spPr>
        <p:txBody>
          <a:bodyPr/>
          <a:lstStyle/>
          <a:p>
            <a:fld id="{D7D23E44-E49C-4254-9B7A-2B321ABD5431}" type="datetime1">
              <a:rPr lang="tr-TR" smtClean="0">
                <a:solidFill>
                  <a:srgbClr val="B31166"/>
                </a:solidFill>
              </a:rPr>
              <a:pPr/>
              <a:t>30.11.2020</a:t>
            </a:fld>
            <a:endParaRPr lang="tr-TR">
              <a:solidFill>
                <a:srgbClr val="B31166"/>
              </a:solidFill>
            </a:endParaRPr>
          </a:p>
        </p:txBody>
      </p:sp>
      <p:sp>
        <p:nvSpPr>
          <p:cNvPr id="5" name="Footer Placeholder 4"/>
          <p:cNvSpPr>
            <a:spLocks noGrp="1"/>
          </p:cNvSpPr>
          <p:nvPr>
            <p:ph type="ftr" sz="quarter" idx="11"/>
          </p:nvPr>
        </p:nvSpPr>
        <p:spPr>
          <a:xfrm>
            <a:off x="688181" y="6387910"/>
            <a:ext cx="5146393" cy="228660"/>
          </a:xfrm>
        </p:spPr>
        <p:txBody>
          <a:bodyPr/>
          <a:lstStyle/>
          <a:p>
            <a:r>
              <a:rPr lang="tr-TR" smtClean="0">
                <a:solidFill>
                  <a:srgbClr val="B31166"/>
                </a:solidFill>
              </a:rPr>
              <a:t>www.tariheglencesi.com</a:t>
            </a:r>
            <a:endParaRPr lang="tr-TR">
              <a:solidFill>
                <a:srgbClr val="B31166"/>
              </a:solidFill>
            </a:endParaRPr>
          </a:p>
        </p:txBody>
      </p:sp>
      <p:sp>
        <p:nvSpPr>
          <p:cNvPr id="6" name="Slide Number Placeholder 5"/>
          <p:cNvSpPr>
            <a:spLocks noGrp="1"/>
          </p:cNvSpPr>
          <p:nvPr>
            <p:ph type="sldNum" sz="quarter" idx="12"/>
          </p:nvPr>
        </p:nvSpPr>
        <p:spPr>
          <a:xfrm>
            <a:off x="10238156" y="295735"/>
            <a:ext cx="1055077" cy="767687"/>
          </a:xfrm>
          <a:prstGeom prst="rect">
            <a:avLst/>
          </a:prstGeom>
        </p:spPr>
        <p:txBody>
          <a:bodyPr/>
          <a:lstStyle>
            <a:lvl1pPr algn="ctr">
              <a:defRPr sz="1575"/>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400078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grpSp>
        <p:nvGrpSpPr>
          <p:cNvPr id="7" name="Group 6"/>
          <p:cNvGrpSpPr/>
          <p:nvPr/>
        </p:nvGrpSpPr>
        <p:grpSpPr>
          <a:xfrm>
            <a:off x="-2117" y="0"/>
            <a:ext cx="1216056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553159" y="402165"/>
            <a:ext cx="6147420"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2731748" y="1211131"/>
            <a:ext cx="5995993" cy="4435745"/>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12192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 name="Vertical Title 1"/>
          <p:cNvSpPr>
            <a:spLocks noGrp="1"/>
          </p:cNvSpPr>
          <p:nvPr>
            <p:ph type="title" orient="vert"/>
          </p:nvPr>
        </p:nvSpPr>
        <p:spPr>
          <a:xfrm>
            <a:off x="8233237" y="1447799"/>
            <a:ext cx="1484688" cy="4572001"/>
          </a:xfrm>
        </p:spPr>
        <p:txBody>
          <a:bodyPr vert="eaVert" anchor="ctr"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155651" y="1447799"/>
            <a:ext cx="5889248" cy="457200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6FE30DEF-F0DA-441F-9BEB-92DC5A358015}" type="datetime1">
              <a:rPr lang="tr-TR" smtClean="0">
                <a:solidFill>
                  <a:srgbClr val="B31166"/>
                </a:solidFill>
              </a:rPr>
              <a:pPr/>
              <a:t>30.11.2020</a:t>
            </a:fld>
            <a:endParaRPr lang="tr-TR">
              <a:solidFill>
                <a:srgbClr val="B31166"/>
              </a:solidFill>
            </a:endParaRPr>
          </a:p>
        </p:txBody>
      </p:sp>
      <p:sp>
        <p:nvSpPr>
          <p:cNvPr id="5" name="Footer Placeholder 4"/>
          <p:cNvSpPr>
            <a:spLocks noGrp="1"/>
          </p:cNvSpPr>
          <p:nvPr>
            <p:ph type="ftr" sz="quarter" idx="11"/>
          </p:nvPr>
        </p:nvSpPr>
        <p:spPr>
          <a:xfrm>
            <a:off x="718065" y="6365498"/>
            <a:ext cx="5146393" cy="228660"/>
          </a:xfrm>
        </p:spPr>
        <p:txBody>
          <a:bodyPr/>
          <a:lstStyle/>
          <a:p>
            <a:r>
              <a:rPr lang="tr-TR" smtClean="0">
                <a:solidFill>
                  <a:srgbClr val="B31166"/>
                </a:solidFill>
              </a:rPr>
              <a:t>www.tariheglencesi.com</a:t>
            </a:r>
            <a:endParaRPr lang="tr-TR">
              <a:solidFill>
                <a:srgbClr val="B31166"/>
              </a:solidFill>
            </a:endParaRPr>
          </a:p>
        </p:txBody>
      </p:sp>
      <p:sp>
        <p:nvSpPr>
          <p:cNvPr id="9" name="Rectangle 8"/>
          <p:cNvSpPr/>
          <p:nvPr/>
        </p:nvSpPr>
        <p:spPr>
          <a:xfrm>
            <a:off x="10327525" y="0"/>
            <a:ext cx="9144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238156" y="295735"/>
            <a:ext cx="1055077" cy="767687"/>
          </a:xfrm>
          <a:prstGeom prst="rect">
            <a:avLst/>
          </a:prstGeom>
        </p:spPr>
        <p:txBody>
          <a:bodyPr/>
          <a:lstStyle>
            <a:lvl1pPr algn="ctr">
              <a:defRPr sz="1575"/>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628453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11/30/2020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41876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85800" y="3132666"/>
            <a:ext cx="5311775" cy="3086019"/>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72200" y="3132666"/>
            <a:ext cx="5334000" cy="3086019"/>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11/30/2020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66307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11/30/2020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65867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11/30/2020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22238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tr-TR" smtClean="0"/>
              <a:t>Asıl başlık stili için tıklatın</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8A87A34-81AB-432B-8DAE-1953F412C126}" type="datetimeFigureOut">
              <a:rPr lang="en-US" smtClean="0"/>
              <a:t>11/30/2020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80382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8A87A34-81AB-432B-8DAE-1953F412C126}" type="datetimeFigureOut">
              <a:rPr lang="en-US" smtClean="0"/>
              <a:t>11/30/2020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33645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3.jpe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1-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11/30/2020</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955553250"/>
      </p:ext>
    </p:extLst>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2117" y="0"/>
            <a:ext cx="12194117"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1155253" y="927104"/>
            <a:ext cx="8460347" cy="709865"/>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52509" y="2489200"/>
            <a:ext cx="8460347" cy="35306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099261" y="6365503"/>
            <a:ext cx="1320799" cy="228659"/>
          </a:xfrm>
          <a:prstGeom prst="rect">
            <a:avLst/>
          </a:prstGeom>
        </p:spPr>
        <p:txBody>
          <a:bodyPr vert="horz" lIns="91440" tIns="45720" rIns="91440" bIns="45720" rtlCol="0" anchor="b"/>
          <a:lstStyle>
            <a:lvl1pPr algn="r">
              <a:defRPr sz="506" b="1" i="0">
                <a:solidFill>
                  <a:schemeClr val="accent1"/>
                </a:solidFill>
              </a:defRPr>
            </a:lvl1pPr>
          </a:lstStyle>
          <a:p>
            <a:pPr defTabSz="914400"/>
            <a:fld id="{355D4866-6571-402E-8F1F-0932EE85C0CE}" type="datetime1">
              <a:rPr lang="tr-TR" smtClean="0">
                <a:solidFill>
                  <a:srgbClr val="B31166"/>
                </a:solidFill>
              </a:rPr>
              <a:pPr defTabSz="914400"/>
              <a:t>30.11.2020</a:t>
            </a:fld>
            <a:endParaRPr lang="tr-TR">
              <a:solidFill>
                <a:srgbClr val="B31166"/>
              </a:solidFill>
            </a:endParaRPr>
          </a:p>
        </p:txBody>
      </p:sp>
      <p:sp>
        <p:nvSpPr>
          <p:cNvPr id="5" name="Footer Placeholder 4"/>
          <p:cNvSpPr>
            <a:spLocks noGrp="1"/>
          </p:cNvSpPr>
          <p:nvPr>
            <p:ph type="ftr" sz="quarter" idx="3"/>
          </p:nvPr>
        </p:nvSpPr>
        <p:spPr>
          <a:xfrm>
            <a:off x="787794" y="6365497"/>
            <a:ext cx="5146393" cy="228660"/>
          </a:xfrm>
          <a:prstGeom prst="rect">
            <a:avLst/>
          </a:prstGeom>
        </p:spPr>
        <p:txBody>
          <a:bodyPr vert="horz" lIns="91440" tIns="45720" rIns="91440" bIns="45720" rtlCol="0" anchor="b"/>
          <a:lstStyle>
            <a:lvl1pPr algn="l">
              <a:defRPr sz="506" b="1" i="0">
                <a:solidFill>
                  <a:schemeClr val="accent1"/>
                </a:solidFill>
              </a:defRPr>
            </a:lvl1pPr>
          </a:lstStyle>
          <a:p>
            <a:pPr defTabSz="914400"/>
            <a:r>
              <a:rPr lang="tr-TR" smtClean="0">
                <a:solidFill>
                  <a:srgbClr val="B31166"/>
                </a:solidFill>
              </a:rPr>
              <a:t>www.tariheglencesi.com</a:t>
            </a:r>
            <a:endParaRPr lang="tr-TR">
              <a:solidFill>
                <a:srgbClr val="B31166"/>
              </a:solidFill>
            </a:endParaRPr>
          </a:p>
        </p:txBody>
      </p:sp>
      <p:sp>
        <p:nvSpPr>
          <p:cNvPr id="26" name="Rectangle 25"/>
          <p:cNvSpPr/>
          <p:nvPr/>
        </p:nvSpPr>
        <p:spPr>
          <a:xfrm>
            <a:off x="10327525" y="0"/>
            <a:ext cx="9144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10238156" y="295735"/>
            <a:ext cx="1055077" cy="767687"/>
          </a:xfrm>
          <a:prstGeom prst="rect">
            <a:avLst/>
          </a:prstGeom>
        </p:spPr>
        <p:txBody>
          <a:bodyPr anchor="b"/>
          <a:lstStyle>
            <a:lvl1pPr algn="ctr">
              <a:defRPr sz="1575">
                <a:solidFill>
                  <a:schemeClr val="bg1"/>
                </a:solidFill>
              </a:defRPr>
            </a:lvl1pPr>
          </a:lstStyle>
          <a:p>
            <a:pPr defTabSz="914400"/>
            <a:fld id="{4ED3B027-68F6-4AC4-A6DC-70ECA4128519}" type="slidenum">
              <a:rPr lang="tr-TR" smtClean="0">
                <a:solidFill>
                  <a:prstClr val="white"/>
                </a:solidFill>
              </a:rPr>
              <a:pPr defTabSz="914400"/>
              <a:t>‹#›</a:t>
            </a:fld>
            <a:endParaRPr lang="tr-TR">
              <a:solidFill>
                <a:prstClr val="white"/>
              </a:solidFill>
            </a:endParaRPr>
          </a:p>
        </p:txBody>
      </p:sp>
    </p:spTree>
    <p:extLst>
      <p:ext uri="{BB962C8B-B14F-4D97-AF65-F5344CB8AC3E}">
        <p14:creationId xmlns:p14="http://schemas.microsoft.com/office/powerpoint/2010/main" val="3659977739"/>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Lst>
  <p:hf sldNum="0" hdr="0"/>
  <p:txStyles>
    <p:titleStyle>
      <a:lvl1pPr algn="l" defTabSz="257175" rtl="0" eaLnBrk="1" latinLnBrk="0" hangingPunct="1">
        <a:spcBef>
          <a:spcPct val="0"/>
        </a:spcBef>
        <a:buNone/>
        <a:defRPr sz="18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92881" indent="-192881" algn="l" defTabSz="257175" rtl="0" eaLnBrk="1" latinLnBrk="0" hangingPunct="1">
        <a:spcBef>
          <a:spcPts val="563"/>
        </a:spcBef>
        <a:spcAft>
          <a:spcPts val="0"/>
        </a:spcAft>
        <a:buClr>
          <a:schemeClr val="accent1"/>
        </a:buClr>
        <a:buSzPct val="80000"/>
        <a:buFont typeface="Wingdings 3" charset="2"/>
        <a:buChar char=""/>
        <a:defRPr sz="1013" b="0" i="0" kern="1200">
          <a:solidFill>
            <a:schemeClr val="tx1">
              <a:lumMod val="75000"/>
              <a:lumOff val="25000"/>
            </a:schemeClr>
          </a:solidFill>
          <a:latin typeface="+mn-lt"/>
          <a:ea typeface="+mn-ea"/>
          <a:cs typeface="+mn-cs"/>
        </a:defRPr>
      </a:lvl1pPr>
      <a:lvl2pPr marL="385763" indent="-159449" algn="l" defTabSz="257175" rtl="0" eaLnBrk="1" latinLnBrk="0" hangingPunct="1">
        <a:spcBef>
          <a:spcPts val="563"/>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2pPr>
      <a:lvl3pPr marL="540068" indent="-128588" algn="l" defTabSz="257175" rtl="0" eaLnBrk="1" latinLnBrk="0" hangingPunct="1">
        <a:spcBef>
          <a:spcPts val="563"/>
        </a:spcBef>
        <a:spcAft>
          <a:spcPts val="0"/>
        </a:spcAft>
        <a:buClr>
          <a:schemeClr val="accent1"/>
        </a:buClr>
        <a:buSzPct val="80000"/>
        <a:buFont typeface="Wingdings 3" charset="2"/>
        <a:buChar char=""/>
        <a:defRPr sz="788" b="0" i="0" kern="1200">
          <a:solidFill>
            <a:schemeClr val="tx1">
              <a:lumMod val="75000"/>
              <a:lumOff val="25000"/>
            </a:schemeClr>
          </a:solidFill>
          <a:latin typeface="+mn-lt"/>
          <a:ea typeface="+mn-ea"/>
          <a:cs typeface="+mn-cs"/>
        </a:defRPr>
      </a:lvl3pPr>
      <a:lvl4pPr marL="694373" indent="-128588" algn="l" defTabSz="257175" rtl="0" eaLnBrk="1" latinLnBrk="0" hangingPunct="1">
        <a:spcBef>
          <a:spcPts val="563"/>
        </a:spcBef>
        <a:spcAft>
          <a:spcPts val="0"/>
        </a:spcAft>
        <a:buClr>
          <a:schemeClr val="accent1"/>
        </a:buClr>
        <a:buSzPct val="80000"/>
        <a:buFont typeface="Wingdings 3" charset="2"/>
        <a:buChar char=""/>
        <a:defRPr sz="675" b="0" i="0" kern="1200">
          <a:solidFill>
            <a:schemeClr val="tx1">
              <a:lumMod val="75000"/>
              <a:lumOff val="25000"/>
            </a:schemeClr>
          </a:solidFill>
          <a:latin typeface="+mn-lt"/>
          <a:ea typeface="+mn-ea"/>
          <a:cs typeface="+mn-cs"/>
        </a:defRPr>
      </a:lvl4pPr>
      <a:lvl5pPr marL="848678" indent="-128588" algn="l" defTabSz="257175" rtl="0" eaLnBrk="1" latinLnBrk="0" hangingPunct="1">
        <a:spcBef>
          <a:spcPts val="563"/>
        </a:spcBef>
        <a:spcAft>
          <a:spcPts val="0"/>
        </a:spcAft>
        <a:buClr>
          <a:schemeClr val="accent1"/>
        </a:buClr>
        <a:buSzPct val="80000"/>
        <a:buFont typeface="Wingdings 3" charset="2"/>
        <a:buChar char=""/>
        <a:defRPr sz="675" b="0" i="0" kern="1200">
          <a:solidFill>
            <a:schemeClr val="tx1">
              <a:lumMod val="75000"/>
              <a:lumOff val="25000"/>
            </a:schemeClr>
          </a:solidFill>
          <a:latin typeface="+mn-lt"/>
          <a:ea typeface="+mn-ea"/>
          <a:cs typeface="+mn-cs"/>
        </a:defRPr>
      </a:lvl5pPr>
      <a:lvl6pPr marL="1020713" indent="-128588" algn="l" defTabSz="257175" rtl="0" eaLnBrk="1" latinLnBrk="0" hangingPunct="1">
        <a:spcBef>
          <a:spcPts val="563"/>
        </a:spcBef>
        <a:spcAft>
          <a:spcPts val="0"/>
        </a:spcAft>
        <a:buClr>
          <a:schemeClr val="accent1"/>
        </a:buClr>
        <a:buSzPct val="80000"/>
        <a:buFont typeface="Wingdings 3" charset="2"/>
        <a:buChar char=""/>
        <a:defRPr sz="675" b="0" i="0" kern="1200">
          <a:solidFill>
            <a:schemeClr val="tx1">
              <a:lumMod val="75000"/>
              <a:lumOff val="25000"/>
            </a:schemeClr>
          </a:solidFill>
          <a:latin typeface="+mn-lt"/>
          <a:ea typeface="+mn-ea"/>
          <a:cs typeface="+mn-cs"/>
        </a:defRPr>
      </a:lvl6pPr>
      <a:lvl7pPr marL="1165388" indent="-128588" algn="l" defTabSz="257175" rtl="0" eaLnBrk="1" latinLnBrk="0" hangingPunct="1">
        <a:spcBef>
          <a:spcPts val="563"/>
        </a:spcBef>
        <a:spcAft>
          <a:spcPts val="0"/>
        </a:spcAft>
        <a:buClr>
          <a:schemeClr val="accent1"/>
        </a:buClr>
        <a:buSzPct val="80000"/>
        <a:buFont typeface="Wingdings 3" charset="2"/>
        <a:buChar char=""/>
        <a:defRPr sz="675" b="0" i="0" kern="1200">
          <a:solidFill>
            <a:schemeClr val="tx1">
              <a:lumMod val="75000"/>
              <a:lumOff val="25000"/>
            </a:schemeClr>
          </a:solidFill>
          <a:latin typeface="+mn-lt"/>
          <a:ea typeface="+mn-ea"/>
          <a:cs typeface="+mn-cs"/>
        </a:defRPr>
      </a:lvl7pPr>
      <a:lvl8pPr marL="1270688" indent="-128588" algn="l" defTabSz="257175" rtl="0" eaLnBrk="1" latinLnBrk="0" hangingPunct="1">
        <a:spcBef>
          <a:spcPts val="563"/>
        </a:spcBef>
        <a:spcAft>
          <a:spcPts val="0"/>
        </a:spcAft>
        <a:buClr>
          <a:schemeClr val="accent1"/>
        </a:buClr>
        <a:buSzPct val="80000"/>
        <a:buFont typeface="Wingdings 3" charset="2"/>
        <a:buChar char=""/>
        <a:defRPr sz="675" b="0" i="0" kern="1200">
          <a:solidFill>
            <a:schemeClr val="tx1">
              <a:lumMod val="75000"/>
              <a:lumOff val="25000"/>
            </a:schemeClr>
          </a:solidFill>
          <a:latin typeface="+mn-lt"/>
          <a:ea typeface="+mn-ea"/>
          <a:cs typeface="+mn-cs"/>
        </a:defRPr>
      </a:lvl8pPr>
      <a:lvl9pPr marL="1398488" indent="-128588" algn="l" defTabSz="257175" rtl="0" eaLnBrk="1" latinLnBrk="0" hangingPunct="1">
        <a:spcBef>
          <a:spcPts val="563"/>
        </a:spcBef>
        <a:spcAft>
          <a:spcPts val="0"/>
        </a:spcAft>
        <a:buClr>
          <a:schemeClr val="accent1"/>
        </a:buClr>
        <a:buSzPct val="80000"/>
        <a:buFont typeface="Wingdings 3" charset="2"/>
        <a:buChar char=""/>
        <a:defRPr sz="675" b="0" i="0" kern="1200">
          <a:solidFill>
            <a:schemeClr val="tx1">
              <a:lumMod val="75000"/>
              <a:lumOff val="25000"/>
            </a:schemeClr>
          </a:solidFill>
          <a:latin typeface="+mn-lt"/>
          <a:ea typeface="+mn-ea"/>
          <a:cs typeface="+mn-cs"/>
        </a:defRPr>
      </a:lvl9pPr>
    </p:bodyStyle>
    <p:otherStyle>
      <a:defPPr>
        <a:defRPr lang="en-US"/>
      </a:defPPr>
      <a:lvl1pPr marL="0" algn="l" defTabSz="257175" rtl="0" eaLnBrk="1" latinLnBrk="0" hangingPunct="1">
        <a:defRPr sz="1013" kern="1200">
          <a:solidFill>
            <a:schemeClr val="tx1"/>
          </a:solidFill>
          <a:latin typeface="+mn-lt"/>
          <a:ea typeface="+mn-ea"/>
          <a:cs typeface="+mn-cs"/>
        </a:defRPr>
      </a:lvl1pPr>
      <a:lvl2pPr marL="257175" algn="l" defTabSz="257175" rtl="0" eaLnBrk="1" latinLnBrk="0" hangingPunct="1">
        <a:defRPr sz="1013" kern="1200">
          <a:solidFill>
            <a:schemeClr val="tx1"/>
          </a:solidFill>
          <a:latin typeface="+mn-lt"/>
          <a:ea typeface="+mn-ea"/>
          <a:cs typeface="+mn-cs"/>
        </a:defRPr>
      </a:lvl2pPr>
      <a:lvl3pPr marL="514350" algn="l" defTabSz="257175" rtl="0" eaLnBrk="1" latinLnBrk="0" hangingPunct="1">
        <a:defRPr sz="1013" kern="1200">
          <a:solidFill>
            <a:schemeClr val="tx1"/>
          </a:solidFill>
          <a:latin typeface="+mn-lt"/>
          <a:ea typeface="+mn-ea"/>
          <a:cs typeface="+mn-cs"/>
        </a:defRPr>
      </a:lvl3pPr>
      <a:lvl4pPr marL="771525" algn="l" defTabSz="257175" rtl="0" eaLnBrk="1" latinLnBrk="0" hangingPunct="1">
        <a:defRPr sz="1013" kern="1200">
          <a:solidFill>
            <a:schemeClr val="tx1"/>
          </a:solidFill>
          <a:latin typeface="+mn-lt"/>
          <a:ea typeface="+mn-ea"/>
          <a:cs typeface="+mn-cs"/>
        </a:defRPr>
      </a:lvl4pPr>
      <a:lvl5pPr marL="1028700" algn="l" defTabSz="257175" rtl="0" eaLnBrk="1" latinLnBrk="0" hangingPunct="1">
        <a:defRPr sz="1013" kern="1200">
          <a:solidFill>
            <a:schemeClr val="tx1"/>
          </a:solidFill>
          <a:latin typeface="+mn-lt"/>
          <a:ea typeface="+mn-ea"/>
          <a:cs typeface="+mn-cs"/>
        </a:defRPr>
      </a:lvl5pPr>
      <a:lvl6pPr marL="1285875" algn="l" defTabSz="257175" rtl="0" eaLnBrk="1" latinLnBrk="0" hangingPunct="1">
        <a:defRPr sz="1013" kern="1200">
          <a:solidFill>
            <a:schemeClr val="tx1"/>
          </a:solidFill>
          <a:latin typeface="+mn-lt"/>
          <a:ea typeface="+mn-ea"/>
          <a:cs typeface="+mn-cs"/>
        </a:defRPr>
      </a:lvl6pPr>
      <a:lvl7pPr marL="1543050" algn="l" defTabSz="257175" rtl="0" eaLnBrk="1" latinLnBrk="0" hangingPunct="1">
        <a:defRPr sz="1013" kern="1200">
          <a:solidFill>
            <a:schemeClr val="tx1"/>
          </a:solidFill>
          <a:latin typeface="+mn-lt"/>
          <a:ea typeface="+mn-ea"/>
          <a:cs typeface="+mn-cs"/>
        </a:defRPr>
      </a:lvl7pPr>
      <a:lvl8pPr marL="1800225" algn="l" defTabSz="257175" rtl="0" eaLnBrk="1" latinLnBrk="0" hangingPunct="1">
        <a:defRPr sz="1013" kern="1200">
          <a:solidFill>
            <a:schemeClr val="tx1"/>
          </a:solidFill>
          <a:latin typeface="+mn-lt"/>
          <a:ea typeface="+mn-ea"/>
          <a:cs typeface="+mn-cs"/>
        </a:defRPr>
      </a:lvl8pPr>
      <a:lvl9pPr marL="2057400" algn="l" defTabSz="257175"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3287332" y="1120825"/>
            <a:ext cx="5617336" cy="1825096"/>
          </a:xfrm>
        </p:spPr>
        <p:txBody>
          <a:bodyPr>
            <a:normAutofit/>
          </a:bodyPr>
          <a:lstStyle/>
          <a:p>
            <a:pPr algn="ctr">
              <a:lnSpc>
                <a:spcPct val="150000"/>
              </a:lnSpc>
            </a:pPr>
            <a:r>
              <a:rPr lang="tr-TR" sz="3600" b="1" dirty="0" smtClean="0"/>
              <a:t>Maziden Yükselen sesler</a:t>
            </a:r>
            <a:endParaRPr lang="tr-TR" sz="3600" b="1" dirty="0"/>
          </a:p>
        </p:txBody>
      </p:sp>
      <p:sp>
        <p:nvSpPr>
          <p:cNvPr id="3" name="Alt Başlık 2"/>
          <p:cNvSpPr>
            <a:spLocks noGrp="1"/>
          </p:cNvSpPr>
          <p:nvPr>
            <p:ph type="subTitle" idx="1"/>
          </p:nvPr>
        </p:nvSpPr>
        <p:spPr>
          <a:xfrm>
            <a:off x="1371600" y="4263266"/>
            <a:ext cx="9448800" cy="685800"/>
          </a:xfrm>
        </p:spPr>
        <p:txBody>
          <a:bodyPr/>
          <a:lstStyle/>
          <a:p>
            <a:pPr algn="ctr"/>
            <a:r>
              <a:rPr lang="tr-TR" b="1" dirty="0">
                <a:solidFill>
                  <a:srgbClr val="FFFF00"/>
                </a:solidFill>
              </a:rPr>
              <a:t>ACABA ARANIZDAKİ FARK NELERDİR</a:t>
            </a:r>
            <a:endParaRPr lang="tr-TR" dirty="0">
              <a:solidFill>
                <a:srgbClr val="FFFF00"/>
              </a:solidFill>
            </a:endParaRPr>
          </a:p>
        </p:txBody>
      </p:sp>
    </p:spTree>
    <p:extLst>
      <p:ext uri="{BB962C8B-B14F-4D97-AF65-F5344CB8AC3E}">
        <p14:creationId xmlns:p14="http://schemas.microsoft.com/office/powerpoint/2010/main" val="28420550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0291" name="Rectangle 3"/>
          <p:cNvSpPr>
            <a:spLocks noGrp="1" noChangeArrowheads="1"/>
          </p:cNvSpPr>
          <p:nvPr>
            <p:ph type="body" idx="1"/>
          </p:nvPr>
        </p:nvSpPr>
        <p:spPr>
          <a:xfrm>
            <a:off x="540913" y="1725769"/>
            <a:ext cx="11372045" cy="4546242"/>
          </a:xfrm>
          <a:noFill/>
        </p:spPr>
        <p:txBody>
          <a:bodyPr>
            <a:normAutofit/>
          </a:bodyPr>
          <a:lstStyle/>
          <a:p>
            <a:pPr>
              <a:lnSpc>
                <a:spcPct val="160000"/>
              </a:lnSpc>
              <a:spcBef>
                <a:spcPts val="0"/>
              </a:spcBef>
            </a:pPr>
            <a:r>
              <a:rPr lang="tr-TR" sz="2800" dirty="0"/>
              <a:t>Bir gün Abdülaziz huzuruna giren Fuat Paşa'ya:</a:t>
            </a:r>
          </a:p>
          <a:p>
            <a:pPr>
              <a:lnSpc>
                <a:spcPct val="160000"/>
              </a:lnSpc>
              <a:spcBef>
                <a:spcPts val="0"/>
              </a:spcBef>
            </a:pPr>
            <a:endParaRPr lang="tr-TR" sz="2800" dirty="0" smtClean="0"/>
          </a:p>
          <a:p>
            <a:pPr>
              <a:lnSpc>
                <a:spcPct val="160000"/>
              </a:lnSpc>
              <a:spcBef>
                <a:spcPts val="0"/>
              </a:spcBef>
            </a:pPr>
            <a:r>
              <a:rPr lang="tr-TR" sz="2800" dirty="0" smtClean="0">
                <a:solidFill>
                  <a:srgbClr val="FFFF00"/>
                </a:solidFill>
              </a:rPr>
              <a:t>-"</a:t>
            </a:r>
            <a:r>
              <a:rPr lang="tr-TR" sz="2800" dirty="0">
                <a:solidFill>
                  <a:srgbClr val="FFFF00"/>
                </a:solidFill>
              </a:rPr>
              <a:t>Söyle bakalım</a:t>
            </a:r>
            <a:r>
              <a:rPr lang="tr-TR" sz="2800" dirty="0" smtClean="0">
                <a:solidFill>
                  <a:srgbClr val="FFFF00"/>
                </a:solidFill>
              </a:rPr>
              <a:t>, dedi, Ali </a:t>
            </a:r>
            <a:r>
              <a:rPr lang="tr-TR" sz="2800" dirty="0">
                <a:solidFill>
                  <a:srgbClr val="FFFF00"/>
                </a:solidFill>
              </a:rPr>
              <a:t>Paşa ve Mütercim Rüştü Paşa ile aranızda ne gibi fark vardı</a:t>
            </a:r>
            <a:r>
              <a:rPr lang="tr-TR" sz="2800" dirty="0" smtClean="0">
                <a:solidFill>
                  <a:srgbClr val="FFFF00"/>
                </a:solidFill>
              </a:rPr>
              <a:t>? Bu </a:t>
            </a:r>
            <a:r>
              <a:rPr lang="tr-TR" sz="2800" dirty="0">
                <a:solidFill>
                  <a:srgbClr val="FFFF00"/>
                </a:solidFill>
              </a:rPr>
              <a:t>soruya Fuat Paşa şöyle cevap verdi:</a:t>
            </a:r>
          </a:p>
          <a:p>
            <a:pPr marL="0" indent="0" eaLnBrk="1" hangingPunct="1">
              <a:lnSpc>
                <a:spcPct val="160000"/>
              </a:lnSpc>
              <a:spcBef>
                <a:spcPts val="0"/>
              </a:spcBef>
              <a:buNone/>
              <a:defRPr/>
            </a:pPr>
            <a:r>
              <a:rPr lang="tr-TR" sz="2800" i="1" dirty="0" smtClean="0">
                <a:solidFill>
                  <a:srgbClr val="FFFF00"/>
                </a:solidFill>
                <a:cs typeface="Times New Roman" pitchFamily="18" charset="0"/>
              </a:rPr>
              <a:t>  </a:t>
            </a:r>
            <a:endParaRPr lang="tr-TR" sz="2800" dirty="0">
              <a:solidFill>
                <a:srgbClr val="FFFF00"/>
              </a:solidFill>
            </a:endParaRPr>
          </a:p>
        </p:txBody>
      </p:sp>
    </p:spTree>
    <p:extLst>
      <p:ext uri="{BB962C8B-B14F-4D97-AF65-F5344CB8AC3E}">
        <p14:creationId xmlns:p14="http://schemas.microsoft.com/office/powerpoint/2010/main" val="14150465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73487" y="1300765"/>
            <a:ext cx="11487955" cy="5151550"/>
          </a:xfrm>
        </p:spPr>
        <p:txBody>
          <a:bodyPr>
            <a:normAutofit/>
          </a:bodyPr>
          <a:lstStyle/>
          <a:p>
            <a:pPr marL="144000">
              <a:lnSpc>
                <a:spcPct val="170000"/>
              </a:lnSpc>
              <a:spcBef>
                <a:spcPts val="0"/>
              </a:spcBef>
            </a:pPr>
            <a:r>
              <a:rPr lang="tr-TR" sz="3000" dirty="0"/>
              <a:t>-"Ben, Ali Paşa ve Mütercim Rüştü Paşa bir ırmak kenarına gelsek karşıya geçmek için bir köprü kurulduğunu görsek, üçümüzün yapacağı iş şudur. Ben hemen köprüye saldırırım, Ali Paşa köprüden sağlam olup olmadığım tetkike başlar ve bir geçit arar. Mütercim Rüştü Paşa ise bir alay asker köprüden geçmedikten sonra köprüye ayak basmaz."</a:t>
            </a:r>
          </a:p>
          <a:p>
            <a:endParaRPr lang="tr-TR" sz="3600" dirty="0"/>
          </a:p>
        </p:txBody>
      </p:sp>
    </p:spTree>
    <p:extLst>
      <p:ext uri="{BB962C8B-B14F-4D97-AF65-F5344CB8AC3E}">
        <p14:creationId xmlns:p14="http://schemas.microsoft.com/office/powerpoint/2010/main" val="16100428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rotWithShape="1">
          <a:blip r:embed="rId2">
            <a:extLst>
              <a:ext uri="{28A0092B-C50C-407E-A947-70E740481C1C}">
                <a14:useLocalDpi xmlns:a14="http://schemas.microsoft.com/office/drawing/2010/main" val="0"/>
              </a:ext>
            </a:extLst>
          </a:blip>
          <a:srcRect l="4892" t="8892" r="31177" b="62302"/>
          <a:stretch/>
        </p:blipFill>
        <p:spPr>
          <a:xfrm>
            <a:off x="2840647" y="2973811"/>
            <a:ext cx="6699776" cy="1697278"/>
          </a:xfrm>
        </p:spPr>
      </p:pic>
      <p:sp>
        <p:nvSpPr>
          <p:cNvPr id="2" name="Metin kutusu 1"/>
          <p:cNvSpPr txBox="1"/>
          <p:nvPr/>
        </p:nvSpPr>
        <p:spPr>
          <a:xfrm>
            <a:off x="5974487" y="3632015"/>
            <a:ext cx="2146739" cy="403957"/>
          </a:xfrm>
          <a:prstGeom prst="rect">
            <a:avLst/>
          </a:prstGeom>
          <a:noFill/>
        </p:spPr>
        <p:txBody>
          <a:bodyPr wrap="square" rtlCol="0">
            <a:spAutoFit/>
          </a:bodyPr>
          <a:lstStyle/>
          <a:p>
            <a:pPr defTabSz="914400"/>
            <a:r>
              <a:rPr lang="tr-TR" sz="2025" b="1" dirty="0">
                <a:solidFill>
                  <a:prstClr val="white"/>
                </a:solidFill>
              </a:rPr>
              <a:t>tariheglencesi</a:t>
            </a:r>
          </a:p>
        </p:txBody>
      </p:sp>
      <p:sp>
        <p:nvSpPr>
          <p:cNvPr id="3" name="Metin kutusu 2"/>
          <p:cNvSpPr txBox="1"/>
          <p:nvPr/>
        </p:nvSpPr>
        <p:spPr>
          <a:xfrm>
            <a:off x="2840647" y="5055106"/>
            <a:ext cx="6699776" cy="300082"/>
          </a:xfrm>
          <a:prstGeom prst="rect">
            <a:avLst/>
          </a:prstGeom>
          <a:solidFill>
            <a:schemeClr val="tx1"/>
          </a:solidFill>
        </p:spPr>
        <p:txBody>
          <a:bodyPr wrap="square" rtlCol="0">
            <a:spAutoFit/>
          </a:bodyPr>
          <a:lstStyle/>
          <a:p>
            <a:pPr algn="ctr" defTabSz="914400"/>
            <a:r>
              <a:rPr lang="tr-TR" sz="1350" b="1" dirty="0">
                <a:solidFill>
                  <a:prstClr val="white"/>
                </a:solidFill>
              </a:rPr>
              <a:t>Kanalıma abone olup, destek olabilirsiniz.</a:t>
            </a:r>
          </a:p>
        </p:txBody>
      </p:sp>
    </p:spTree>
    <p:extLst>
      <p:ext uri="{BB962C8B-B14F-4D97-AF65-F5344CB8AC3E}">
        <p14:creationId xmlns:p14="http://schemas.microsoft.com/office/powerpoint/2010/main" val="2055197229"/>
      </p:ext>
    </p:extLst>
  </p:cSld>
  <p:clrMapOvr>
    <a:masterClrMapping/>
  </p:clrMapOvr>
  <mc:AlternateContent xmlns:mc="http://schemas.openxmlformats.org/markup-compatibility/2006" xmlns:p14="http://schemas.microsoft.com/office/powerpoint/2010/main">
    <mc:Choice Requires="p14">
      <p:transition spd="slow" p14:dur="1600" advTm="2294">
        <p14:conveyor dir="l"/>
      </p:transition>
    </mc:Choice>
    <mc:Fallback xmlns="">
      <p:transition spd="slow" advTm="2294">
        <p:fade/>
      </p:transition>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Uçak İzi">
  <a:themeElements>
    <a:clrScheme name="Uçak İzi">
      <a:dk1>
        <a:sysClr val="windowText" lastClr="000000"/>
      </a:dk1>
      <a:lt1>
        <a:sysClr val="window" lastClr="FFFFFF"/>
      </a:lt1>
      <a:dk2>
        <a:srgbClr val="454545"/>
      </a:dk2>
      <a:lt2>
        <a:srgbClr val="DADADA"/>
      </a:lt2>
      <a:accent1>
        <a:srgbClr val="01D17D"/>
      </a:accent1>
      <a:accent2>
        <a:srgbClr val="84C72A"/>
      </a:accent2>
      <a:accent3>
        <a:srgbClr val="E1D126"/>
      </a:accent3>
      <a:accent4>
        <a:srgbClr val="E29932"/>
      </a:accent4>
      <a:accent5>
        <a:srgbClr val="E56526"/>
      </a:accent5>
      <a:accent6>
        <a:srgbClr val="D63731"/>
      </a:accent6>
      <a:hlink>
        <a:srgbClr val="35FA7F"/>
      </a:hlink>
      <a:folHlink>
        <a:srgbClr val="BAFC85"/>
      </a:folHlink>
    </a:clrScheme>
    <a:fontScheme name="Uçak İzi">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çak İzi">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2B2A868B-6BC2-4B3E-98B9-1258F41035DE}"/>
    </a:ext>
  </a:extLst>
</a:theme>
</file>

<file path=ppt/theme/theme2.xml><?xml version="1.0" encoding="utf-8"?>
<a:theme xmlns:a="http://schemas.openxmlformats.org/drawingml/2006/main" name="1_İyon Toplantı Odası">
  <a:themeElements>
    <a:clrScheme name="İyon Toplantı Odası">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yon Toplantı Odası">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Toplantı Odası">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TM04033937[[fn=Uçak İzi]]</Template>
  <TotalTime>95</TotalTime>
  <Words>109</Words>
  <Application>Microsoft Office PowerPoint</Application>
  <PresentationFormat>Geniş ekran</PresentationFormat>
  <Paragraphs>9</Paragraphs>
  <Slides>4</Slides>
  <Notes>0</Notes>
  <HiddenSlides>0</HiddenSlides>
  <MMClips>0</MMClips>
  <ScaleCrop>false</ScaleCrop>
  <HeadingPairs>
    <vt:vector size="6" baseType="variant">
      <vt:variant>
        <vt:lpstr>Kullanılan Yazı Tipleri</vt:lpstr>
      </vt:variant>
      <vt:variant>
        <vt:i4>4</vt:i4>
      </vt:variant>
      <vt:variant>
        <vt:lpstr>Tema</vt:lpstr>
      </vt:variant>
      <vt:variant>
        <vt:i4>2</vt:i4>
      </vt:variant>
      <vt:variant>
        <vt:lpstr>Slayt Başlıkları</vt:lpstr>
      </vt:variant>
      <vt:variant>
        <vt:i4>4</vt:i4>
      </vt:variant>
    </vt:vector>
  </HeadingPairs>
  <TitlesOfParts>
    <vt:vector size="10" baseType="lpstr">
      <vt:lpstr>Arial</vt:lpstr>
      <vt:lpstr>Century Gothic</vt:lpstr>
      <vt:lpstr>Times New Roman</vt:lpstr>
      <vt:lpstr>Wingdings 3</vt:lpstr>
      <vt:lpstr>Uçak İzi</vt:lpstr>
      <vt:lpstr>1_İyon Toplantı Odası</vt:lpstr>
      <vt:lpstr>Maziden Yükselen sesler</vt:lpstr>
      <vt:lpstr>PowerPoint Sunusu</vt:lpstr>
      <vt:lpstr>PowerPoint Sunusu</vt:lpstr>
      <vt:lpstr>PowerPoint Sunusu</vt:lpstr>
    </vt:vector>
  </TitlesOfParts>
  <Company>user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Maziden Yükselen sesler</dc:title>
  <dc:creator>toshiba</dc:creator>
  <cp:lastModifiedBy>toshiba</cp:lastModifiedBy>
  <cp:revision>13</cp:revision>
  <dcterms:created xsi:type="dcterms:W3CDTF">2019-02-14T18:03:37Z</dcterms:created>
  <dcterms:modified xsi:type="dcterms:W3CDTF">2020-11-30T15:20:26Z</dcterms:modified>
</cp:coreProperties>
</file>