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487" r:id="rId2"/>
    <p:sldId id="488" r:id="rId3"/>
    <p:sldId id="558" r:id="rId4"/>
    <p:sldId id="578" r:id="rId5"/>
    <p:sldId id="577" r:id="rId6"/>
    <p:sldId id="579" r:id="rId7"/>
    <p:sldId id="580" r:id="rId8"/>
    <p:sldId id="581" r:id="rId9"/>
    <p:sldId id="582" r:id="rId10"/>
    <p:sldId id="583" r:id="rId11"/>
    <p:sldId id="584" r:id="rId12"/>
    <p:sldId id="576"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66"/>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57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endParaRPr lang="tr-TR" sz="1800" b="1" dirty="0" smtClean="0"/>
        </a:p>
        <a:p>
          <a:r>
            <a:rPr lang="tr-TR" sz="1800" b="1" dirty="0" smtClean="0"/>
            <a:t>ATATÜRK DÖNEMİ İÇ POLİTİKADAKİ GELİŞMELER</a:t>
          </a:r>
        </a:p>
        <a:p>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es-ES" sz="2000" b="1" dirty="0" smtClean="0"/>
            <a:t>I. Meclis ve II. Meclis</a:t>
          </a:r>
          <a:endParaRPr lang="tr-TR" sz="20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76DF862B-4075-4233-9CBF-2FA6E5AFE722}">
      <dgm:prSet custT="1"/>
      <dgm:spPr>
        <a:solidFill>
          <a:schemeClr val="accent4">
            <a:lumMod val="75000"/>
            <a:alpha val="90000"/>
          </a:schemeClr>
        </a:solidFill>
      </dgm:spPr>
      <dgm:t>
        <a:bodyPr/>
        <a:lstStyle/>
        <a:p>
          <a:r>
            <a:rPr lang="tr-TR" sz="1800" b="1" dirty="0" smtClean="0"/>
            <a:t>Çok Partili Hayata Geçiş Denemeleri ve</a:t>
          </a:r>
        </a:p>
        <a:p>
          <a:r>
            <a:rPr lang="tr-TR" sz="1800" b="1" dirty="0" smtClean="0"/>
            <a:t>Karşılaşılan Tepkiler.</a:t>
          </a:r>
          <a:endParaRPr lang="tr-TR" sz="1800" b="1" dirty="0"/>
        </a:p>
      </dgm:t>
    </dgm:pt>
    <dgm:pt modelId="{92CCA13E-40CC-4167-A7B5-B160A07E8069}" type="parTrans" cxnId="{37DA73B7-C716-439B-9BF9-F422A0087FBC}">
      <dgm:prSet/>
      <dgm:spPr/>
      <dgm:t>
        <a:bodyPr/>
        <a:lstStyle/>
        <a:p>
          <a:endParaRPr lang="tr-TR"/>
        </a:p>
      </dgm:t>
    </dgm:pt>
    <dgm:pt modelId="{63247A0C-2EE9-4907-AB6A-EBB12CA3A1EB}" type="sibTrans" cxnId="{37DA73B7-C716-439B-9BF9-F422A0087FBC}">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312649"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2"/>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2"/>
      <dgm:spPr/>
    </dgm:pt>
    <dgm:pt modelId="{938DFD81-BFE2-4BD5-9AF8-EE998D0C4B32}" type="pres">
      <dgm:prSet presAssocID="{1B627E8A-C8A6-4708-8359-BB4BBB442AF1}" presName="text3" presStyleLbl="fgAcc3" presStyleIdx="0" presStyleCnt="2" custScaleX="143834">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7B384909-2B61-47B2-AF88-67EC1B61CB67}" type="pres">
      <dgm:prSet presAssocID="{92CCA13E-40CC-4167-A7B5-B160A07E8069}" presName="Name17" presStyleLbl="parChTrans1D3" presStyleIdx="1" presStyleCnt="2"/>
      <dgm:spPr/>
      <dgm:t>
        <a:bodyPr/>
        <a:lstStyle/>
        <a:p>
          <a:endParaRPr lang="tr-TR"/>
        </a:p>
      </dgm:t>
    </dgm:pt>
    <dgm:pt modelId="{0CC9A232-4336-4780-8B39-290066B68F0B}" type="pres">
      <dgm:prSet presAssocID="{76DF862B-4075-4233-9CBF-2FA6E5AFE722}" presName="hierRoot3" presStyleCnt="0"/>
      <dgm:spPr/>
    </dgm:pt>
    <dgm:pt modelId="{B7D3121E-A3AC-4C85-AA39-56132AA5F643}" type="pres">
      <dgm:prSet presAssocID="{76DF862B-4075-4233-9CBF-2FA6E5AFE722}" presName="composite3" presStyleCnt="0"/>
      <dgm:spPr/>
    </dgm:pt>
    <dgm:pt modelId="{F2BC08B0-D8C9-4931-ACA0-832A225D762D}" type="pres">
      <dgm:prSet presAssocID="{76DF862B-4075-4233-9CBF-2FA6E5AFE722}" presName="background3" presStyleLbl="node3" presStyleIdx="1" presStyleCnt="2"/>
      <dgm:spPr/>
    </dgm:pt>
    <dgm:pt modelId="{A6366712-1961-4361-9D30-A8BC3AB75B7A}" type="pres">
      <dgm:prSet presAssocID="{76DF862B-4075-4233-9CBF-2FA6E5AFE722}" presName="text3" presStyleLbl="fgAcc3" presStyleIdx="1" presStyleCnt="2" custScaleX="122252">
        <dgm:presLayoutVars>
          <dgm:chPref val="3"/>
        </dgm:presLayoutVars>
      </dgm:prSet>
      <dgm:spPr/>
      <dgm:t>
        <a:bodyPr/>
        <a:lstStyle/>
        <a:p>
          <a:endParaRPr lang="tr-TR"/>
        </a:p>
      </dgm:t>
    </dgm:pt>
    <dgm:pt modelId="{26F8273D-9AE5-44A2-90A0-F75FD780CF5C}" type="pres">
      <dgm:prSet presAssocID="{76DF862B-4075-4233-9CBF-2FA6E5AFE722}" presName="hierChild4" presStyleCnt="0"/>
      <dgm:spPr/>
    </dgm:pt>
  </dgm:ptLst>
  <dgm:cxnLst>
    <dgm:cxn modelId="{98223FE0-E5E2-4A20-8785-928062A9B63B}" type="presOf" srcId="{AEF296F4-D418-44C2-889A-527520DDC60E}" destId="{050E7A1D-861A-490F-8AF7-3B1C556BFE41}" srcOrd="0" destOrd="0" presId="urn:microsoft.com/office/officeart/2005/8/layout/hierarchy1"/>
    <dgm:cxn modelId="{11C5C966-1EC9-4179-9D2D-592DEEF22452}" type="presOf" srcId="{E726EFAD-5D4D-4007-BD72-1ADA9250448D}" destId="{71DA1467-FC35-4F24-A487-4443D6999065}" srcOrd="0" destOrd="0" presId="urn:microsoft.com/office/officeart/2005/8/layout/hierarchy1"/>
    <dgm:cxn modelId="{EEA901A4-329D-4698-A32F-2326015DB37F}" type="presOf" srcId="{5515CF32-D4C2-4074-98EF-A55377193C14}" destId="{D0D4AD99-C51F-4DE5-8B29-B99D865EAB9A}" srcOrd="0" destOrd="0" presId="urn:microsoft.com/office/officeart/2005/8/layout/hierarchy1"/>
    <dgm:cxn modelId="{9A8DA1E1-E8D9-464F-AC0D-363B65D9B7EE}" type="presOf" srcId="{E2395FB3-B45A-422A-BB9C-44C62ADB70FC}" destId="{983F1C40-F0F6-4AB4-AC39-6C4AD5F7BF08}" srcOrd="0" destOrd="0" presId="urn:microsoft.com/office/officeart/2005/8/layout/hierarchy1"/>
    <dgm:cxn modelId="{1CC4B77C-599F-4EE9-B634-E892AC67F1DD}" type="presOf" srcId="{92CCA13E-40CC-4167-A7B5-B160A07E8069}" destId="{7B384909-2B61-47B2-AF88-67EC1B61CB67}"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7879625E-7B83-4F1B-85B5-70E1F8F1C30D}" srcId="{AEF296F4-D418-44C2-889A-527520DDC60E}" destId="{E2395FB3-B45A-422A-BB9C-44C62ADB70FC}" srcOrd="0" destOrd="0" parTransId="{95CF15A7-ADDF-4417-839A-E918666C8313}" sibTransId="{8BD89AFE-1C87-424C-ACB6-8BE3F82E2957}"/>
    <dgm:cxn modelId="{5243EC77-6CA3-44A5-98D7-627A177AA14C}" type="presOf" srcId="{76DF862B-4075-4233-9CBF-2FA6E5AFE722}" destId="{A6366712-1961-4361-9D30-A8BC3AB75B7A}"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2DFB40A7-F8EF-465E-8E94-8E73F731B160}" type="presOf" srcId="{09F840D8-854D-49F6-B272-927AB4D8D155}" destId="{5DC73D40-DAC3-4F61-9C86-7C9D71113989}" srcOrd="0" destOrd="0" presId="urn:microsoft.com/office/officeart/2005/8/layout/hierarchy1"/>
    <dgm:cxn modelId="{5F3C1D3A-D8E2-4ABB-8092-BAB93C3CFDA0}" type="presOf" srcId="{1B627E8A-C8A6-4708-8359-BB4BBB442AF1}" destId="{938DFD81-BFE2-4BD5-9AF8-EE998D0C4B32}" srcOrd="0" destOrd="0" presId="urn:microsoft.com/office/officeart/2005/8/layout/hierarchy1"/>
    <dgm:cxn modelId="{37DA73B7-C716-439B-9BF9-F422A0087FBC}" srcId="{5515CF32-D4C2-4074-98EF-A55377193C14}" destId="{76DF862B-4075-4233-9CBF-2FA6E5AFE722}" srcOrd="1" destOrd="0" parTransId="{92CCA13E-40CC-4167-A7B5-B160A07E8069}" sibTransId="{63247A0C-2EE9-4907-AB6A-EBB12CA3A1EB}"/>
    <dgm:cxn modelId="{835BFFE5-0BB6-4E2D-9AD1-7499280DC8C4}" type="presParOf" srcId="{050E7A1D-861A-490F-8AF7-3B1C556BFE41}" destId="{9122FC50-A5A8-4C84-A378-AC8A0FA06C9E}" srcOrd="0" destOrd="0" presId="urn:microsoft.com/office/officeart/2005/8/layout/hierarchy1"/>
    <dgm:cxn modelId="{9F1E94D8-AB95-4139-AE72-80C629167023}" type="presParOf" srcId="{9122FC50-A5A8-4C84-A378-AC8A0FA06C9E}" destId="{CA4F051E-CF6A-4C2F-B579-354FFFC637F1}" srcOrd="0" destOrd="0" presId="urn:microsoft.com/office/officeart/2005/8/layout/hierarchy1"/>
    <dgm:cxn modelId="{A8B45345-6CF0-4BA8-B5E2-563459247472}" type="presParOf" srcId="{CA4F051E-CF6A-4C2F-B579-354FFFC637F1}" destId="{3C60C8E8-A87C-4C93-B02F-73345A538D8C}" srcOrd="0" destOrd="0" presId="urn:microsoft.com/office/officeart/2005/8/layout/hierarchy1"/>
    <dgm:cxn modelId="{B424B00C-06DD-493D-9B32-79E57D13A5C2}" type="presParOf" srcId="{CA4F051E-CF6A-4C2F-B579-354FFFC637F1}" destId="{983F1C40-F0F6-4AB4-AC39-6C4AD5F7BF08}" srcOrd="1" destOrd="0" presId="urn:microsoft.com/office/officeart/2005/8/layout/hierarchy1"/>
    <dgm:cxn modelId="{4B67A08B-19FA-4895-BEF0-FC1236FDE635}" type="presParOf" srcId="{9122FC50-A5A8-4C84-A378-AC8A0FA06C9E}" destId="{9976CCBC-94BC-4DAD-A66D-CF298737CC2A}" srcOrd="1" destOrd="0" presId="urn:microsoft.com/office/officeart/2005/8/layout/hierarchy1"/>
    <dgm:cxn modelId="{5E860159-A3BC-422E-9621-4148B84FC595}" type="presParOf" srcId="{9976CCBC-94BC-4DAD-A66D-CF298737CC2A}" destId="{71DA1467-FC35-4F24-A487-4443D6999065}" srcOrd="0" destOrd="0" presId="urn:microsoft.com/office/officeart/2005/8/layout/hierarchy1"/>
    <dgm:cxn modelId="{6DAB35FB-3604-4F58-AC0C-54604172D5C7}" type="presParOf" srcId="{9976CCBC-94BC-4DAD-A66D-CF298737CC2A}" destId="{414CF0BD-A0E7-46F6-8F63-6C153DD2CF36}" srcOrd="1" destOrd="0" presId="urn:microsoft.com/office/officeart/2005/8/layout/hierarchy1"/>
    <dgm:cxn modelId="{2B86B43E-342F-41CB-8F4D-7CCF5763C911}" type="presParOf" srcId="{414CF0BD-A0E7-46F6-8F63-6C153DD2CF36}" destId="{3DBA9208-78A2-4DC0-8941-3BB062CF5C33}" srcOrd="0" destOrd="0" presId="urn:microsoft.com/office/officeart/2005/8/layout/hierarchy1"/>
    <dgm:cxn modelId="{E403CE5A-8C48-4077-B9E3-743D2BF10DE6}" type="presParOf" srcId="{3DBA9208-78A2-4DC0-8941-3BB062CF5C33}" destId="{265188AF-F33E-41F3-A9F8-0C267D6A0212}" srcOrd="0" destOrd="0" presId="urn:microsoft.com/office/officeart/2005/8/layout/hierarchy1"/>
    <dgm:cxn modelId="{2D7F4694-A436-47A9-9BF5-EBD821DB65B1}" type="presParOf" srcId="{3DBA9208-78A2-4DC0-8941-3BB062CF5C33}" destId="{D0D4AD99-C51F-4DE5-8B29-B99D865EAB9A}" srcOrd="1" destOrd="0" presId="urn:microsoft.com/office/officeart/2005/8/layout/hierarchy1"/>
    <dgm:cxn modelId="{BFAD5912-CE56-47AC-BDB4-C58DBEBF26B3}" type="presParOf" srcId="{414CF0BD-A0E7-46F6-8F63-6C153DD2CF36}" destId="{80C3BBB1-5205-4A96-B04D-59BC20C8C4FE}" srcOrd="1" destOrd="0" presId="urn:microsoft.com/office/officeart/2005/8/layout/hierarchy1"/>
    <dgm:cxn modelId="{27F6776A-EAC6-4F20-8E88-7CA6FBCF8839}" type="presParOf" srcId="{80C3BBB1-5205-4A96-B04D-59BC20C8C4FE}" destId="{5DC73D40-DAC3-4F61-9C86-7C9D71113989}" srcOrd="0" destOrd="0" presId="urn:microsoft.com/office/officeart/2005/8/layout/hierarchy1"/>
    <dgm:cxn modelId="{8A4B1B73-4938-49C9-B8FB-C8ABCA7FC49C}" type="presParOf" srcId="{80C3BBB1-5205-4A96-B04D-59BC20C8C4FE}" destId="{3078CC8B-9412-4F7F-8EB4-1173D6914097}" srcOrd="1" destOrd="0" presId="urn:microsoft.com/office/officeart/2005/8/layout/hierarchy1"/>
    <dgm:cxn modelId="{F811B21C-2DA4-432A-BCD4-82C8DA18BD70}" type="presParOf" srcId="{3078CC8B-9412-4F7F-8EB4-1173D6914097}" destId="{5B7D39DE-98D8-4427-82DB-8FDA2F787C7F}" srcOrd="0" destOrd="0" presId="urn:microsoft.com/office/officeart/2005/8/layout/hierarchy1"/>
    <dgm:cxn modelId="{86CE7921-2B55-4635-B045-4C83A80DEC10}" type="presParOf" srcId="{5B7D39DE-98D8-4427-82DB-8FDA2F787C7F}" destId="{79D1FB52-9340-403A-BF1D-2B8878A1F049}" srcOrd="0" destOrd="0" presId="urn:microsoft.com/office/officeart/2005/8/layout/hierarchy1"/>
    <dgm:cxn modelId="{071F63C6-3A0B-403F-A3B8-2233CA2E9BD7}" type="presParOf" srcId="{5B7D39DE-98D8-4427-82DB-8FDA2F787C7F}" destId="{938DFD81-BFE2-4BD5-9AF8-EE998D0C4B32}" srcOrd="1" destOrd="0" presId="urn:microsoft.com/office/officeart/2005/8/layout/hierarchy1"/>
    <dgm:cxn modelId="{79EF210B-31F6-4B66-A684-7AD803C354B1}" type="presParOf" srcId="{3078CC8B-9412-4F7F-8EB4-1173D6914097}" destId="{49765739-6B32-4456-AC15-F3B877DE0D1F}" srcOrd="1" destOrd="0" presId="urn:microsoft.com/office/officeart/2005/8/layout/hierarchy1"/>
    <dgm:cxn modelId="{9698FEDA-B615-4E0F-9380-07F3B4458B02}" type="presParOf" srcId="{80C3BBB1-5205-4A96-B04D-59BC20C8C4FE}" destId="{7B384909-2B61-47B2-AF88-67EC1B61CB67}" srcOrd="2" destOrd="0" presId="urn:microsoft.com/office/officeart/2005/8/layout/hierarchy1"/>
    <dgm:cxn modelId="{408646C7-23C4-4715-9D46-59D65CDFD28E}" type="presParOf" srcId="{80C3BBB1-5205-4A96-B04D-59BC20C8C4FE}" destId="{0CC9A232-4336-4780-8B39-290066B68F0B}" srcOrd="3" destOrd="0" presId="urn:microsoft.com/office/officeart/2005/8/layout/hierarchy1"/>
    <dgm:cxn modelId="{7EBC05D3-CC46-4BF9-B13D-EC4AA6061857}" type="presParOf" srcId="{0CC9A232-4336-4780-8B39-290066B68F0B}" destId="{B7D3121E-A3AC-4C85-AA39-56132AA5F643}" srcOrd="0" destOrd="0" presId="urn:microsoft.com/office/officeart/2005/8/layout/hierarchy1"/>
    <dgm:cxn modelId="{276EFF2E-34F8-4DFB-9AFD-FFB62B1A22E1}" type="presParOf" srcId="{B7D3121E-A3AC-4C85-AA39-56132AA5F643}" destId="{F2BC08B0-D8C9-4931-ACA0-832A225D762D}" srcOrd="0" destOrd="0" presId="urn:microsoft.com/office/officeart/2005/8/layout/hierarchy1"/>
    <dgm:cxn modelId="{FD4C48F1-8239-4785-A536-00343F176B1A}" type="presParOf" srcId="{B7D3121E-A3AC-4C85-AA39-56132AA5F643}" destId="{A6366712-1961-4361-9D30-A8BC3AB75B7A}" srcOrd="1" destOrd="0" presId="urn:microsoft.com/office/officeart/2005/8/layout/hierarchy1"/>
    <dgm:cxn modelId="{AA0758BD-ABD6-40C9-B035-589DEA3E400B}" type="presParOf" srcId="{0CC9A232-4336-4780-8B39-290066B68F0B}" destId="{26F8273D-9AE5-44A2-90A0-F75FD780CF5C}"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endParaRPr lang="tr-TR" sz="1800" b="1" dirty="0" smtClean="0"/>
        </a:p>
        <a:p>
          <a:r>
            <a:rPr lang="tr-TR" sz="1800" b="1" dirty="0" smtClean="0"/>
            <a:t>ATATÜRK DÖNEMİ İÇ POLİTİKADAKİ GELİŞMELER</a:t>
          </a:r>
        </a:p>
        <a:p>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es-ES" sz="2000" b="1" dirty="0" smtClean="0"/>
            <a:t>I. Meclis ve II. Meclis</a:t>
          </a:r>
          <a:endParaRPr lang="tr-TR" sz="20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4DCB3EA5-B60D-409E-A64B-475D8ECA55EB}">
      <dgm:prSet custT="1"/>
      <dgm:spPr>
        <a:solidFill>
          <a:schemeClr val="accent5">
            <a:lumMod val="60000"/>
            <a:lumOff val="40000"/>
            <a:alpha val="90000"/>
          </a:schemeClr>
        </a:solidFill>
      </dgm:spPr>
      <dgm:t>
        <a:bodyPr/>
        <a:lstStyle/>
        <a:p>
          <a:pPr>
            <a:lnSpc>
              <a:spcPct val="150000"/>
            </a:lnSpc>
            <a:spcAft>
              <a:spcPts val="0"/>
            </a:spcAft>
          </a:pPr>
          <a:r>
            <a:rPr lang="tr-TR" sz="1800" dirty="0" smtClean="0"/>
            <a:t>Millî Mücadele’nin başlarında millî birliği bozacağı endişesiyle her türlü particilik faaliyetinden uzak durulması kararlaştırılmıştı. Herkesin ortak amacı düşmanı yurttan atmak ve yurtta bağımsızlığı sağlamaktı</a:t>
          </a:r>
          <a:r>
            <a:rPr lang="tr-TR" sz="1800" b="1" dirty="0" smtClean="0"/>
            <a:t>. 23 Nisan 1920-1 Nisan 1923 tarihleri </a:t>
          </a:r>
          <a:r>
            <a:rPr lang="tr-TR" sz="1800" dirty="0" smtClean="0"/>
            <a:t>arasında görev yapan </a:t>
          </a:r>
          <a:r>
            <a:rPr lang="tr-TR" sz="1800" b="1" dirty="0" smtClean="0"/>
            <a:t>I. Meclis’te toplumun her kesiminden, değişik görüşlere sahip milletvekilleri bulunmaktaydı. </a:t>
          </a:r>
          <a:r>
            <a:rPr lang="tr-TR" sz="1800" dirty="0" smtClean="0"/>
            <a:t>Fakat yaşanan bazı gelişmeler farklı görüşlerdeki milletvekillerinin gruplaşmalarına neden olmuştu. 1923’te yapılan seçimlerde II. Grup ciddi bir varlık gösteremedi ve çoğunluğu, Mustafa Kemal’in kurduğu I. Grup (Halk Fırkası) elde etti. </a:t>
          </a:r>
          <a:r>
            <a:rPr lang="tr-TR" sz="1800" b="1" dirty="0" smtClean="0"/>
            <a:t>11 Ağustos 1923’te toplanan II. Meclis’in ilk faaliyetlerinden biri, 23 Ağustos 1923’te Lozan Barış Antlaşması’nı onaylamak oldu. </a:t>
          </a:r>
        </a:p>
        <a:p>
          <a:pPr>
            <a:lnSpc>
              <a:spcPct val="90000"/>
            </a:lnSpc>
            <a:spcAft>
              <a:spcPct val="35000"/>
            </a:spcAft>
          </a:pPr>
          <a:endParaRPr lang="tr-TR" sz="1800" dirty="0" smtClean="0"/>
        </a:p>
      </dgm:t>
    </dgm:pt>
    <dgm:pt modelId="{DFEEBC19-E86B-41D4-9B1D-3F812227B9F0}" type="parTrans" cxnId="{076397C8-E493-43FD-A91B-6179747D5F08}">
      <dgm:prSet/>
      <dgm:spPr/>
      <dgm:t>
        <a:bodyPr/>
        <a:lstStyle/>
        <a:p>
          <a:endParaRPr lang="tr-TR"/>
        </a:p>
      </dgm:t>
    </dgm:pt>
    <dgm:pt modelId="{CD0D2E27-24A7-4819-8535-07866C202FB7}" type="sibTrans" cxnId="{076397C8-E493-43FD-A91B-6179747D5F08}">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83057"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397313" custScaleY="61927">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339765" custScaleY="52360">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AE8DF60A-9A7A-4D90-97C0-5CE723531029}" type="pres">
      <dgm:prSet presAssocID="{DFEEBC19-E86B-41D4-9B1D-3F812227B9F0}" presName="Name23" presStyleLbl="parChTrans1D4" presStyleIdx="0" presStyleCnt="1"/>
      <dgm:spPr/>
      <dgm:t>
        <a:bodyPr/>
        <a:lstStyle/>
        <a:p>
          <a:endParaRPr lang="tr-TR"/>
        </a:p>
      </dgm:t>
    </dgm:pt>
    <dgm:pt modelId="{39FBDDE0-3B53-455E-85DA-DDA9B4E66682}" type="pres">
      <dgm:prSet presAssocID="{4DCB3EA5-B60D-409E-A64B-475D8ECA55EB}" presName="hierRoot4" presStyleCnt="0"/>
      <dgm:spPr/>
    </dgm:pt>
    <dgm:pt modelId="{D3906179-8A32-43BF-ACE7-4472734B3288}" type="pres">
      <dgm:prSet presAssocID="{4DCB3EA5-B60D-409E-A64B-475D8ECA55EB}" presName="composite4" presStyleCnt="0"/>
      <dgm:spPr/>
    </dgm:pt>
    <dgm:pt modelId="{46F171A8-1D4C-4982-B8C0-91B96684B539}" type="pres">
      <dgm:prSet presAssocID="{4DCB3EA5-B60D-409E-A64B-475D8ECA55EB}" presName="background4" presStyleLbl="node4" presStyleIdx="0" presStyleCnt="1"/>
      <dgm:spPr/>
    </dgm:pt>
    <dgm:pt modelId="{CB6511DB-4F47-4091-AE4E-85771A3B06B7}" type="pres">
      <dgm:prSet presAssocID="{4DCB3EA5-B60D-409E-A64B-475D8ECA55EB}" presName="text4" presStyleLbl="fgAcc4" presStyleIdx="0" presStyleCnt="1" custScaleX="561195" custScaleY="376832">
        <dgm:presLayoutVars>
          <dgm:chPref val="3"/>
        </dgm:presLayoutVars>
      </dgm:prSet>
      <dgm:spPr/>
      <dgm:t>
        <a:bodyPr/>
        <a:lstStyle/>
        <a:p>
          <a:endParaRPr lang="tr-TR"/>
        </a:p>
      </dgm:t>
    </dgm:pt>
    <dgm:pt modelId="{25E4850B-A30D-442C-902B-B94A8F58988D}" type="pres">
      <dgm:prSet presAssocID="{4DCB3EA5-B60D-409E-A64B-475D8ECA55EB}" presName="hierChild5" presStyleCnt="0"/>
      <dgm:spPr/>
    </dgm:pt>
  </dgm:ptLst>
  <dgm:cxnLst>
    <dgm:cxn modelId="{351834AE-EDB6-4CA0-80CA-3841A7AE91E0}" type="presOf" srcId="{E726EFAD-5D4D-4007-BD72-1ADA9250448D}" destId="{71DA1467-FC35-4F24-A487-4443D6999065}" srcOrd="0" destOrd="0" presId="urn:microsoft.com/office/officeart/2005/8/layout/hierarchy1"/>
    <dgm:cxn modelId="{A3823C5F-4453-49AB-8CDE-91CC33C3276C}" type="presOf" srcId="{4DCB3EA5-B60D-409E-A64B-475D8ECA55EB}" destId="{CB6511DB-4F47-4091-AE4E-85771A3B06B7}" srcOrd="0" destOrd="0" presId="urn:microsoft.com/office/officeart/2005/8/layout/hierarchy1"/>
    <dgm:cxn modelId="{CE165644-2928-42E3-9E8C-E014B4462EDD}" type="presOf" srcId="{AEF296F4-D418-44C2-889A-527520DDC60E}" destId="{050E7A1D-861A-490F-8AF7-3B1C556BFE41}" srcOrd="0" destOrd="0" presId="urn:microsoft.com/office/officeart/2005/8/layout/hierarchy1"/>
    <dgm:cxn modelId="{22DE86E2-F217-40F1-A43F-EEC9C2556ACB}" type="presOf" srcId="{DFEEBC19-E86B-41D4-9B1D-3F812227B9F0}" destId="{AE8DF60A-9A7A-4D90-97C0-5CE723531029}" srcOrd="0" destOrd="0" presId="urn:microsoft.com/office/officeart/2005/8/layout/hierarchy1"/>
    <dgm:cxn modelId="{4D108BA0-1653-4CD6-A935-E0CEB2C34D6C}" type="presOf" srcId="{5515CF32-D4C2-4074-98EF-A55377193C14}" destId="{D0D4AD99-C51F-4DE5-8B29-B99D865EAB9A}"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75F44FB6-0209-4A7E-A578-0CDD9BE4C28F}" type="presOf" srcId="{E2395FB3-B45A-422A-BB9C-44C62ADB70FC}" destId="{983F1C40-F0F6-4AB4-AC39-6C4AD5F7BF08}" srcOrd="0" destOrd="0" presId="urn:microsoft.com/office/officeart/2005/8/layout/hierarchy1"/>
    <dgm:cxn modelId="{076397C8-E493-43FD-A91B-6179747D5F08}" srcId="{1B627E8A-C8A6-4708-8359-BB4BBB442AF1}" destId="{4DCB3EA5-B60D-409E-A64B-475D8ECA55EB}" srcOrd="0" destOrd="0" parTransId="{DFEEBC19-E86B-41D4-9B1D-3F812227B9F0}" sibTransId="{CD0D2E27-24A7-4819-8535-07866C202FB7}"/>
    <dgm:cxn modelId="{7879625E-7B83-4F1B-85B5-70E1F8F1C30D}" srcId="{AEF296F4-D418-44C2-889A-527520DDC60E}" destId="{E2395FB3-B45A-422A-BB9C-44C62ADB70FC}" srcOrd="0" destOrd="0" parTransId="{95CF15A7-ADDF-4417-839A-E918666C8313}" sibTransId="{8BD89AFE-1C87-424C-ACB6-8BE3F82E2957}"/>
    <dgm:cxn modelId="{F674B127-8155-4D94-9D98-9BD4888B234C}" type="presOf" srcId="{09F840D8-854D-49F6-B272-927AB4D8D155}" destId="{5DC73D40-DAC3-4F61-9C86-7C9D71113989}"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E8D2270A-0332-4A65-BD73-C79406DD5DF9}" type="presOf" srcId="{1B627E8A-C8A6-4708-8359-BB4BBB442AF1}" destId="{938DFD81-BFE2-4BD5-9AF8-EE998D0C4B32}" srcOrd="0" destOrd="0" presId="urn:microsoft.com/office/officeart/2005/8/layout/hierarchy1"/>
    <dgm:cxn modelId="{E42CB3AB-A7CA-4E56-BEAA-01799F4619E9}" type="presParOf" srcId="{050E7A1D-861A-490F-8AF7-3B1C556BFE41}" destId="{9122FC50-A5A8-4C84-A378-AC8A0FA06C9E}" srcOrd="0" destOrd="0" presId="urn:microsoft.com/office/officeart/2005/8/layout/hierarchy1"/>
    <dgm:cxn modelId="{1FAAF87B-3765-4A92-AE22-9783E14AE43B}" type="presParOf" srcId="{9122FC50-A5A8-4C84-A378-AC8A0FA06C9E}" destId="{CA4F051E-CF6A-4C2F-B579-354FFFC637F1}" srcOrd="0" destOrd="0" presId="urn:microsoft.com/office/officeart/2005/8/layout/hierarchy1"/>
    <dgm:cxn modelId="{BCE7B815-0A08-46A1-8CAA-D78CE51E0D00}" type="presParOf" srcId="{CA4F051E-CF6A-4C2F-B579-354FFFC637F1}" destId="{3C60C8E8-A87C-4C93-B02F-73345A538D8C}" srcOrd="0" destOrd="0" presId="urn:microsoft.com/office/officeart/2005/8/layout/hierarchy1"/>
    <dgm:cxn modelId="{10AB9560-01DE-4EF2-8183-99C2B241B570}" type="presParOf" srcId="{CA4F051E-CF6A-4C2F-B579-354FFFC637F1}" destId="{983F1C40-F0F6-4AB4-AC39-6C4AD5F7BF08}" srcOrd="1" destOrd="0" presId="urn:microsoft.com/office/officeart/2005/8/layout/hierarchy1"/>
    <dgm:cxn modelId="{918393C6-D2F4-4BD9-8668-56B2636893B2}" type="presParOf" srcId="{9122FC50-A5A8-4C84-A378-AC8A0FA06C9E}" destId="{9976CCBC-94BC-4DAD-A66D-CF298737CC2A}" srcOrd="1" destOrd="0" presId="urn:microsoft.com/office/officeart/2005/8/layout/hierarchy1"/>
    <dgm:cxn modelId="{1A8DD0E6-1162-4978-9FE0-1FA1CE785F03}" type="presParOf" srcId="{9976CCBC-94BC-4DAD-A66D-CF298737CC2A}" destId="{71DA1467-FC35-4F24-A487-4443D6999065}" srcOrd="0" destOrd="0" presId="urn:microsoft.com/office/officeart/2005/8/layout/hierarchy1"/>
    <dgm:cxn modelId="{95773C09-B2F1-496F-8F1D-4216361C257B}" type="presParOf" srcId="{9976CCBC-94BC-4DAD-A66D-CF298737CC2A}" destId="{414CF0BD-A0E7-46F6-8F63-6C153DD2CF36}" srcOrd="1" destOrd="0" presId="urn:microsoft.com/office/officeart/2005/8/layout/hierarchy1"/>
    <dgm:cxn modelId="{D25683CE-D64C-4114-A9E5-B4D7F002C713}" type="presParOf" srcId="{414CF0BD-A0E7-46F6-8F63-6C153DD2CF36}" destId="{3DBA9208-78A2-4DC0-8941-3BB062CF5C33}" srcOrd="0" destOrd="0" presId="urn:microsoft.com/office/officeart/2005/8/layout/hierarchy1"/>
    <dgm:cxn modelId="{2A19C2B4-FA09-43E6-B7C0-5455F57542C3}" type="presParOf" srcId="{3DBA9208-78A2-4DC0-8941-3BB062CF5C33}" destId="{265188AF-F33E-41F3-A9F8-0C267D6A0212}" srcOrd="0" destOrd="0" presId="urn:microsoft.com/office/officeart/2005/8/layout/hierarchy1"/>
    <dgm:cxn modelId="{006D58D4-8357-4C96-B7A4-E86FEFC0ACBB}" type="presParOf" srcId="{3DBA9208-78A2-4DC0-8941-3BB062CF5C33}" destId="{D0D4AD99-C51F-4DE5-8B29-B99D865EAB9A}" srcOrd="1" destOrd="0" presId="urn:microsoft.com/office/officeart/2005/8/layout/hierarchy1"/>
    <dgm:cxn modelId="{4041A87E-AB77-4744-8A95-E00388B8C605}" type="presParOf" srcId="{414CF0BD-A0E7-46F6-8F63-6C153DD2CF36}" destId="{80C3BBB1-5205-4A96-B04D-59BC20C8C4FE}" srcOrd="1" destOrd="0" presId="urn:microsoft.com/office/officeart/2005/8/layout/hierarchy1"/>
    <dgm:cxn modelId="{A9C16C33-C1AF-4374-A160-6831528E985A}" type="presParOf" srcId="{80C3BBB1-5205-4A96-B04D-59BC20C8C4FE}" destId="{5DC73D40-DAC3-4F61-9C86-7C9D71113989}" srcOrd="0" destOrd="0" presId="urn:microsoft.com/office/officeart/2005/8/layout/hierarchy1"/>
    <dgm:cxn modelId="{780D70E6-360C-4ACF-A8E9-087FDBD6BDAD}" type="presParOf" srcId="{80C3BBB1-5205-4A96-B04D-59BC20C8C4FE}" destId="{3078CC8B-9412-4F7F-8EB4-1173D6914097}" srcOrd="1" destOrd="0" presId="urn:microsoft.com/office/officeart/2005/8/layout/hierarchy1"/>
    <dgm:cxn modelId="{0CABB3D6-7DC5-444C-9A65-BC5BA9D77C90}" type="presParOf" srcId="{3078CC8B-9412-4F7F-8EB4-1173D6914097}" destId="{5B7D39DE-98D8-4427-82DB-8FDA2F787C7F}" srcOrd="0" destOrd="0" presId="urn:microsoft.com/office/officeart/2005/8/layout/hierarchy1"/>
    <dgm:cxn modelId="{0A97CCB3-F0AA-4DE7-8F91-F8AD1FB6976C}" type="presParOf" srcId="{5B7D39DE-98D8-4427-82DB-8FDA2F787C7F}" destId="{79D1FB52-9340-403A-BF1D-2B8878A1F049}" srcOrd="0" destOrd="0" presId="urn:microsoft.com/office/officeart/2005/8/layout/hierarchy1"/>
    <dgm:cxn modelId="{EC1D23D9-F1EA-47F7-A565-571565968447}" type="presParOf" srcId="{5B7D39DE-98D8-4427-82DB-8FDA2F787C7F}" destId="{938DFD81-BFE2-4BD5-9AF8-EE998D0C4B32}" srcOrd="1" destOrd="0" presId="urn:microsoft.com/office/officeart/2005/8/layout/hierarchy1"/>
    <dgm:cxn modelId="{65722214-BA9F-4067-9E14-23F862694A62}" type="presParOf" srcId="{3078CC8B-9412-4F7F-8EB4-1173D6914097}" destId="{49765739-6B32-4456-AC15-F3B877DE0D1F}" srcOrd="1" destOrd="0" presId="urn:microsoft.com/office/officeart/2005/8/layout/hierarchy1"/>
    <dgm:cxn modelId="{9762512B-F809-40D1-A61F-373EBD750F2F}" type="presParOf" srcId="{49765739-6B32-4456-AC15-F3B877DE0D1F}" destId="{AE8DF60A-9A7A-4D90-97C0-5CE723531029}" srcOrd="0" destOrd="0" presId="urn:microsoft.com/office/officeart/2005/8/layout/hierarchy1"/>
    <dgm:cxn modelId="{E0D2646A-6899-440A-A5E5-8B1F6BCD12B5}" type="presParOf" srcId="{49765739-6B32-4456-AC15-F3B877DE0D1F}" destId="{39FBDDE0-3B53-455E-85DA-DDA9B4E66682}" srcOrd="1" destOrd="0" presId="urn:microsoft.com/office/officeart/2005/8/layout/hierarchy1"/>
    <dgm:cxn modelId="{158EE432-AD66-4320-B9B4-6A5A73698F24}" type="presParOf" srcId="{39FBDDE0-3B53-455E-85DA-DDA9B4E66682}" destId="{D3906179-8A32-43BF-ACE7-4472734B3288}" srcOrd="0" destOrd="0" presId="urn:microsoft.com/office/officeart/2005/8/layout/hierarchy1"/>
    <dgm:cxn modelId="{17CB6C4F-8745-41E3-AA80-DBABB67B38BE}" type="presParOf" srcId="{D3906179-8A32-43BF-ACE7-4472734B3288}" destId="{46F171A8-1D4C-4982-B8C0-91B96684B539}" srcOrd="0" destOrd="0" presId="urn:microsoft.com/office/officeart/2005/8/layout/hierarchy1"/>
    <dgm:cxn modelId="{CAF0CB5D-91AF-4435-9D59-CC73B9BA88DC}" type="presParOf" srcId="{D3906179-8A32-43BF-ACE7-4472734B3288}" destId="{CB6511DB-4F47-4091-AE4E-85771A3B06B7}" srcOrd="1" destOrd="0" presId="urn:microsoft.com/office/officeart/2005/8/layout/hierarchy1"/>
    <dgm:cxn modelId="{24BECE21-D539-46B4-AB60-F7697DF5A7CC}" type="presParOf" srcId="{39FBDDE0-3B53-455E-85DA-DDA9B4E66682}" destId="{25E4850B-A30D-442C-902B-B94A8F58988D}"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43FDD882-7B3D-4C53-9EE7-906CBD7ADDDB}">
      <dgm:prSet custT="1"/>
      <dgm:spPr>
        <a:solidFill>
          <a:schemeClr val="accent4">
            <a:lumMod val="75000"/>
            <a:alpha val="90000"/>
          </a:schemeClr>
        </a:solidFill>
      </dgm:spPr>
      <dgm:t>
        <a:bodyPr/>
        <a:lstStyle/>
        <a:p>
          <a:r>
            <a:rPr lang="tr-TR" sz="1800" b="1" dirty="0" smtClean="0"/>
            <a:t>1-Halk Fırkası</a:t>
          </a:r>
        </a:p>
        <a:p>
          <a:r>
            <a:rPr lang="tr-TR" sz="1800" b="1" dirty="0" smtClean="0"/>
            <a:t>9 Eylül 1923</a:t>
          </a:r>
        </a:p>
      </dgm:t>
    </dgm:pt>
    <dgm:pt modelId="{7808BC93-C34E-4B8D-82B2-F925E1D6136E}" type="parTrans" cxnId="{C7D16AD2-6265-4517-8861-07DECAD9DBD6}">
      <dgm:prSet/>
      <dgm:spPr/>
      <dgm:t>
        <a:bodyPr/>
        <a:lstStyle/>
        <a:p>
          <a:endParaRPr lang="tr-TR"/>
        </a:p>
      </dgm:t>
    </dgm:pt>
    <dgm:pt modelId="{D5FF6B89-E38F-45A9-A600-9EF9721DF2F4}" type="sibTrans" cxnId="{C7D16AD2-6265-4517-8861-07DECAD9DBD6}">
      <dgm:prSet/>
      <dgm:spPr/>
      <dgm:t>
        <a:bodyPr/>
        <a:lstStyle/>
        <a:p>
          <a:endParaRPr lang="tr-TR"/>
        </a:p>
      </dgm:t>
    </dgm:pt>
    <dgm:pt modelId="{24C25877-1FD8-4B88-A995-1B72048BED69}">
      <dgm:prSet custT="1"/>
      <dgm:spPr>
        <a:solidFill>
          <a:schemeClr val="accent4">
            <a:lumMod val="75000"/>
            <a:alpha val="90000"/>
          </a:schemeClr>
        </a:solidFill>
      </dgm:spPr>
      <dgm:t>
        <a:bodyPr/>
        <a:lstStyle/>
        <a:p>
          <a:endParaRPr lang="tr-TR" sz="1600" b="1" dirty="0" smtClean="0"/>
        </a:p>
        <a:p>
          <a:r>
            <a:rPr lang="tr-TR" sz="1600" b="1" dirty="0" smtClean="0"/>
            <a:t>2-Terakkiperver Cumhuriyet Fırkası (17 Kasım 1924)</a:t>
          </a:r>
        </a:p>
        <a:p>
          <a:r>
            <a:rPr lang="tr-TR" sz="1600" b="1" dirty="0" smtClean="0"/>
            <a:t>ve Şeyh Sait Ayaklanması</a:t>
          </a:r>
        </a:p>
        <a:p>
          <a:r>
            <a:rPr lang="tr-TR" sz="1600" b="1" dirty="0" smtClean="0"/>
            <a:t>Takrir-i Sükun Kanunun</a:t>
          </a:r>
        </a:p>
        <a:p>
          <a:r>
            <a:rPr lang="tr-TR" sz="1600" b="1" dirty="0" smtClean="0"/>
            <a:t>1925</a:t>
          </a:r>
        </a:p>
        <a:p>
          <a:endParaRPr lang="tr-TR" sz="1600" b="1" dirty="0"/>
        </a:p>
      </dgm:t>
    </dgm:pt>
    <dgm:pt modelId="{671AECA8-1430-4FAA-B634-A982A7349F31}" type="parTrans" cxnId="{B8B52F13-0B1B-4B5E-AF7D-E13024807F5A}">
      <dgm:prSet/>
      <dgm:spPr/>
      <dgm:t>
        <a:bodyPr/>
        <a:lstStyle/>
        <a:p>
          <a:endParaRPr lang="tr-TR"/>
        </a:p>
      </dgm:t>
    </dgm:pt>
    <dgm:pt modelId="{64CFCC84-2399-443D-8704-521DA762481A}" type="sibTrans" cxnId="{B8B52F13-0B1B-4B5E-AF7D-E13024807F5A}">
      <dgm:prSet/>
      <dgm:spPr/>
      <dgm:t>
        <a:bodyPr/>
        <a:lstStyle/>
        <a:p>
          <a:endParaRPr lang="tr-TR"/>
        </a:p>
      </dgm:t>
    </dgm:pt>
    <dgm:pt modelId="{9FA6927A-0B0A-4F81-95AF-93C025A58ACC}">
      <dgm:prSet custT="1"/>
      <dgm:spPr>
        <a:solidFill>
          <a:schemeClr val="accent4">
            <a:lumMod val="75000"/>
            <a:alpha val="90000"/>
          </a:schemeClr>
        </a:solidFill>
      </dgm:spPr>
      <dgm:t>
        <a:bodyPr/>
        <a:lstStyle/>
        <a:p>
          <a:r>
            <a:rPr lang="tr-TR" sz="1600" b="1" dirty="0" smtClean="0"/>
            <a:t>3- Serbest Cumhuriyet Fırkası 12 Ağustos 1930</a:t>
          </a:r>
        </a:p>
        <a:p>
          <a:r>
            <a:rPr lang="tr-TR" sz="1600" b="1" dirty="0" smtClean="0"/>
            <a:t>Menemen Olayı</a:t>
          </a:r>
        </a:p>
      </dgm:t>
    </dgm:pt>
    <dgm:pt modelId="{61FDE8CD-52FE-4786-970A-A3EF06D01EF7}" type="parTrans" cxnId="{2185DE8B-CEA3-428F-BDCA-CF6237CF0FBA}">
      <dgm:prSet/>
      <dgm:spPr/>
      <dgm:t>
        <a:bodyPr/>
        <a:lstStyle/>
        <a:p>
          <a:endParaRPr lang="tr-TR"/>
        </a:p>
      </dgm:t>
    </dgm:pt>
    <dgm:pt modelId="{81F7F2B0-159E-43E5-BC94-259CA96116C7}" type="sibTrans" cxnId="{2185DE8B-CEA3-428F-BDCA-CF6237CF0FBA}">
      <dgm:prSet/>
      <dgm:spPr/>
      <dgm:t>
        <a:bodyPr/>
        <a:lstStyle/>
        <a:p>
          <a:endParaRPr lang="tr-TR"/>
        </a:p>
      </dgm:t>
    </dgm:pt>
    <dgm:pt modelId="{FC4E9509-7C88-4D0D-8D86-1D212CC9502D}">
      <dgm:prSet custT="1"/>
      <dgm:spPr>
        <a:solidFill>
          <a:schemeClr val="accent4">
            <a:lumMod val="75000"/>
            <a:alpha val="90000"/>
          </a:schemeClr>
        </a:solidFill>
      </dgm:spPr>
      <dgm:t>
        <a:bodyPr/>
        <a:lstStyle/>
        <a:p>
          <a:r>
            <a:rPr lang="tr-TR" sz="1600" b="1" dirty="0" smtClean="0"/>
            <a:t>Atatürk’e Suikast Girişimi</a:t>
          </a:r>
        </a:p>
        <a:p>
          <a:r>
            <a:rPr lang="tr-TR" sz="1600" b="1" dirty="0" smtClean="0"/>
            <a:t>15 Haziran 1926</a:t>
          </a:r>
          <a:endParaRPr lang="tr-TR" sz="1600" b="1" dirty="0"/>
        </a:p>
      </dgm:t>
    </dgm:pt>
    <dgm:pt modelId="{2B0E9785-BBDB-4B0C-BCD7-7256FAB2B7E5}" type="parTrans" cxnId="{820A7F33-F536-47FE-839C-A4B56C15D326}">
      <dgm:prSet/>
      <dgm:spPr/>
      <dgm:t>
        <a:bodyPr/>
        <a:lstStyle/>
        <a:p>
          <a:endParaRPr lang="tr-TR"/>
        </a:p>
      </dgm:t>
    </dgm:pt>
    <dgm:pt modelId="{D1E8E231-22F9-4EF9-89BB-F4359749D7F6}" type="sibTrans" cxnId="{820A7F33-F536-47FE-839C-A4B56C15D326}">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143834">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A9783B13-DB62-4182-A036-90A466DE0530}" type="pres">
      <dgm:prSet presAssocID="{7808BC93-C34E-4B8D-82B2-F925E1D6136E}" presName="Name23" presStyleLbl="parChTrans1D4" presStyleIdx="0" presStyleCnt="4"/>
      <dgm:spPr/>
      <dgm:t>
        <a:bodyPr/>
        <a:lstStyle/>
        <a:p>
          <a:endParaRPr lang="tr-TR"/>
        </a:p>
      </dgm:t>
    </dgm:pt>
    <dgm:pt modelId="{24AE1C0A-9316-4C50-89EE-1541BE356A49}" type="pres">
      <dgm:prSet presAssocID="{43FDD882-7B3D-4C53-9EE7-906CBD7ADDDB}" presName="hierRoot4" presStyleCnt="0"/>
      <dgm:spPr/>
    </dgm:pt>
    <dgm:pt modelId="{007CF1B5-EC97-4455-A876-7BE1D8BA52C8}" type="pres">
      <dgm:prSet presAssocID="{43FDD882-7B3D-4C53-9EE7-906CBD7ADDDB}" presName="composite4" presStyleCnt="0"/>
      <dgm:spPr/>
    </dgm:pt>
    <dgm:pt modelId="{E67FBB3A-B61D-42D9-88A6-A37AB526C920}" type="pres">
      <dgm:prSet presAssocID="{43FDD882-7B3D-4C53-9EE7-906CBD7ADDDB}" presName="background4" presStyleLbl="node4" presStyleIdx="0" presStyleCnt="4"/>
      <dgm:spPr/>
    </dgm:pt>
    <dgm:pt modelId="{C6A6EC22-DC36-43C5-BF47-E3B49C5562E9}" type="pres">
      <dgm:prSet presAssocID="{43FDD882-7B3D-4C53-9EE7-906CBD7ADDDB}" presName="text4" presStyleLbl="fgAcc4" presStyleIdx="0" presStyleCnt="4" custScaleY="153653">
        <dgm:presLayoutVars>
          <dgm:chPref val="3"/>
        </dgm:presLayoutVars>
      </dgm:prSet>
      <dgm:spPr/>
      <dgm:t>
        <a:bodyPr/>
        <a:lstStyle/>
        <a:p>
          <a:endParaRPr lang="tr-TR"/>
        </a:p>
      </dgm:t>
    </dgm:pt>
    <dgm:pt modelId="{AEA7A319-47D7-450A-81A7-9B209986EDAF}" type="pres">
      <dgm:prSet presAssocID="{43FDD882-7B3D-4C53-9EE7-906CBD7ADDDB}" presName="hierChild5" presStyleCnt="0"/>
      <dgm:spPr/>
    </dgm:pt>
    <dgm:pt modelId="{71E976EA-2631-467B-B6CB-33A3C976C382}" type="pres">
      <dgm:prSet presAssocID="{671AECA8-1430-4FAA-B634-A982A7349F31}" presName="Name23" presStyleLbl="parChTrans1D4" presStyleIdx="1" presStyleCnt="4"/>
      <dgm:spPr/>
      <dgm:t>
        <a:bodyPr/>
        <a:lstStyle/>
        <a:p>
          <a:endParaRPr lang="tr-TR"/>
        </a:p>
      </dgm:t>
    </dgm:pt>
    <dgm:pt modelId="{85CFCBAE-0E89-48BD-9C62-110697747940}" type="pres">
      <dgm:prSet presAssocID="{24C25877-1FD8-4B88-A995-1B72048BED69}" presName="hierRoot4" presStyleCnt="0"/>
      <dgm:spPr/>
    </dgm:pt>
    <dgm:pt modelId="{2E4998FA-A1C8-4FA5-B222-150C000E90CA}" type="pres">
      <dgm:prSet presAssocID="{24C25877-1FD8-4B88-A995-1B72048BED69}" presName="composite4" presStyleCnt="0"/>
      <dgm:spPr/>
    </dgm:pt>
    <dgm:pt modelId="{20AD0ED5-EA32-4CE3-ACF2-3245AC0C503F}" type="pres">
      <dgm:prSet presAssocID="{24C25877-1FD8-4B88-A995-1B72048BED69}" presName="background4" presStyleLbl="node4" presStyleIdx="1" presStyleCnt="4"/>
      <dgm:spPr/>
    </dgm:pt>
    <dgm:pt modelId="{7BC8062C-D7E8-4CFA-B435-B0EB099B16F5}" type="pres">
      <dgm:prSet presAssocID="{24C25877-1FD8-4B88-A995-1B72048BED69}" presName="text4" presStyleLbl="fgAcc4" presStyleIdx="1" presStyleCnt="4" custScaleY="164113">
        <dgm:presLayoutVars>
          <dgm:chPref val="3"/>
        </dgm:presLayoutVars>
      </dgm:prSet>
      <dgm:spPr/>
      <dgm:t>
        <a:bodyPr/>
        <a:lstStyle/>
        <a:p>
          <a:endParaRPr lang="tr-TR"/>
        </a:p>
      </dgm:t>
    </dgm:pt>
    <dgm:pt modelId="{9027A444-44DC-48ED-B10D-F3F178B35C4A}" type="pres">
      <dgm:prSet presAssocID="{24C25877-1FD8-4B88-A995-1B72048BED69}" presName="hierChild5" presStyleCnt="0"/>
      <dgm:spPr/>
    </dgm:pt>
    <dgm:pt modelId="{A4B3AD73-1B96-4065-B0EC-BB0AC6088C53}" type="pres">
      <dgm:prSet presAssocID="{2B0E9785-BBDB-4B0C-BCD7-7256FAB2B7E5}" presName="Name23" presStyleLbl="parChTrans1D4" presStyleIdx="2" presStyleCnt="4"/>
      <dgm:spPr/>
      <dgm:t>
        <a:bodyPr/>
        <a:lstStyle/>
        <a:p>
          <a:endParaRPr lang="tr-TR"/>
        </a:p>
      </dgm:t>
    </dgm:pt>
    <dgm:pt modelId="{5021989F-4ADA-4D3B-B436-1A5D01BF8407}" type="pres">
      <dgm:prSet presAssocID="{FC4E9509-7C88-4D0D-8D86-1D212CC9502D}" presName="hierRoot4" presStyleCnt="0"/>
      <dgm:spPr/>
    </dgm:pt>
    <dgm:pt modelId="{117F3E96-E141-4F82-89C3-F2ACC6426ABF}" type="pres">
      <dgm:prSet presAssocID="{FC4E9509-7C88-4D0D-8D86-1D212CC9502D}" presName="composite4" presStyleCnt="0"/>
      <dgm:spPr/>
    </dgm:pt>
    <dgm:pt modelId="{C3264457-F8ED-4F5B-8512-064930E398EE}" type="pres">
      <dgm:prSet presAssocID="{FC4E9509-7C88-4D0D-8D86-1D212CC9502D}" presName="background4" presStyleLbl="node4" presStyleIdx="2" presStyleCnt="4"/>
      <dgm:spPr/>
    </dgm:pt>
    <dgm:pt modelId="{E403C445-0853-4992-99F7-018AB0CA8F42}" type="pres">
      <dgm:prSet presAssocID="{FC4E9509-7C88-4D0D-8D86-1D212CC9502D}" presName="text4" presStyleLbl="fgAcc4" presStyleIdx="2" presStyleCnt="4" custScaleY="168420">
        <dgm:presLayoutVars>
          <dgm:chPref val="3"/>
        </dgm:presLayoutVars>
      </dgm:prSet>
      <dgm:spPr/>
      <dgm:t>
        <a:bodyPr/>
        <a:lstStyle/>
        <a:p>
          <a:endParaRPr lang="tr-TR"/>
        </a:p>
      </dgm:t>
    </dgm:pt>
    <dgm:pt modelId="{1C77CD1D-1628-4A86-8BD4-645B2C8F3261}" type="pres">
      <dgm:prSet presAssocID="{FC4E9509-7C88-4D0D-8D86-1D212CC9502D}" presName="hierChild5" presStyleCnt="0"/>
      <dgm:spPr/>
    </dgm:pt>
    <dgm:pt modelId="{00465299-2947-488E-9A75-46D17A5BAB07}" type="pres">
      <dgm:prSet presAssocID="{61FDE8CD-52FE-4786-970A-A3EF06D01EF7}" presName="Name23" presStyleLbl="parChTrans1D4" presStyleIdx="3" presStyleCnt="4"/>
      <dgm:spPr/>
      <dgm:t>
        <a:bodyPr/>
        <a:lstStyle/>
        <a:p>
          <a:endParaRPr lang="tr-TR"/>
        </a:p>
      </dgm:t>
    </dgm:pt>
    <dgm:pt modelId="{03EE4DE4-67C1-412A-8EC4-26039C281224}" type="pres">
      <dgm:prSet presAssocID="{9FA6927A-0B0A-4F81-95AF-93C025A58ACC}" presName="hierRoot4" presStyleCnt="0"/>
      <dgm:spPr/>
    </dgm:pt>
    <dgm:pt modelId="{245A40C8-862B-40F4-A6C6-CD962D651DC4}" type="pres">
      <dgm:prSet presAssocID="{9FA6927A-0B0A-4F81-95AF-93C025A58ACC}" presName="composite4" presStyleCnt="0"/>
      <dgm:spPr/>
    </dgm:pt>
    <dgm:pt modelId="{27BCB328-29D5-4399-90D7-BC1885455E90}" type="pres">
      <dgm:prSet presAssocID="{9FA6927A-0B0A-4F81-95AF-93C025A58ACC}" presName="background4" presStyleLbl="node4" presStyleIdx="3" presStyleCnt="4"/>
      <dgm:spPr/>
    </dgm:pt>
    <dgm:pt modelId="{5CC7C102-D4F3-4438-8162-9EAA3A2E53A7}" type="pres">
      <dgm:prSet presAssocID="{9FA6927A-0B0A-4F81-95AF-93C025A58ACC}" presName="text4" presStyleLbl="fgAcc4" presStyleIdx="3" presStyleCnt="4" custScaleY="170766">
        <dgm:presLayoutVars>
          <dgm:chPref val="3"/>
        </dgm:presLayoutVars>
      </dgm:prSet>
      <dgm:spPr/>
      <dgm:t>
        <a:bodyPr/>
        <a:lstStyle/>
        <a:p>
          <a:endParaRPr lang="tr-TR"/>
        </a:p>
      </dgm:t>
    </dgm:pt>
    <dgm:pt modelId="{69951B7B-540B-41F7-9732-A558AD0797B1}" type="pres">
      <dgm:prSet presAssocID="{9FA6927A-0B0A-4F81-95AF-93C025A58ACC}" presName="hierChild5" presStyleCnt="0"/>
      <dgm:spPr/>
    </dgm:pt>
  </dgm:ptLst>
  <dgm:cxnLst>
    <dgm:cxn modelId="{63F1C032-0336-4632-9329-EC4ADEEC2796}" type="presOf" srcId="{1B627E8A-C8A6-4708-8359-BB4BBB442AF1}" destId="{938DFD81-BFE2-4BD5-9AF8-EE998D0C4B32}" srcOrd="0" destOrd="0" presId="urn:microsoft.com/office/officeart/2005/8/layout/hierarchy1"/>
    <dgm:cxn modelId="{CFE39F98-C7A5-44F5-A22E-08DC317D3909}" type="presOf" srcId="{24C25877-1FD8-4B88-A995-1B72048BED69}" destId="{7BC8062C-D7E8-4CFA-B435-B0EB099B16F5}"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820A7F33-F536-47FE-839C-A4B56C15D326}" srcId="{1B627E8A-C8A6-4708-8359-BB4BBB442AF1}" destId="{FC4E9509-7C88-4D0D-8D86-1D212CC9502D}" srcOrd="2" destOrd="0" parTransId="{2B0E9785-BBDB-4B0C-BCD7-7256FAB2B7E5}" sibTransId="{D1E8E231-22F9-4EF9-89BB-F4359749D7F6}"/>
    <dgm:cxn modelId="{02504684-32F5-41A4-A6C9-05314F0DC463}" type="presOf" srcId="{9FA6927A-0B0A-4F81-95AF-93C025A58ACC}" destId="{5CC7C102-D4F3-4438-8162-9EAA3A2E53A7}" srcOrd="0" destOrd="0" presId="urn:microsoft.com/office/officeart/2005/8/layout/hierarchy1"/>
    <dgm:cxn modelId="{68AB5F6F-76FC-4BC5-BCC4-C666192B4FF6}" type="presOf" srcId="{2B0E9785-BBDB-4B0C-BCD7-7256FAB2B7E5}" destId="{A4B3AD73-1B96-4065-B0EC-BB0AC6088C53}" srcOrd="0" destOrd="0" presId="urn:microsoft.com/office/officeart/2005/8/layout/hierarchy1"/>
    <dgm:cxn modelId="{EFCE8083-AAE7-4C08-A594-C4C57BDA850A}" type="presOf" srcId="{FC4E9509-7C88-4D0D-8D86-1D212CC9502D}" destId="{E403C445-0853-4992-99F7-018AB0CA8F42}" srcOrd="0" destOrd="0" presId="urn:microsoft.com/office/officeart/2005/8/layout/hierarchy1"/>
    <dgm:cxn modelId="{D24B1FCE-E070-457E-8533-71FB9DC925CD}" type="presOf" srcId="{AEF296F4-D418-44C2-889A-527520DDC60E}" destId="{050E7A1D-861A-490F-8AF7-3B1C556BFE41}" srcOrd="0" destOrd="0" presId="urn:microsoft.com/office/officeart/2005/8/layout/hierarchy1"/>
    <dgm:cxn modelId="{550B79E7-E06F-477D-89CD-2EA67E0C0336}" type="presOf" srcId="{5515CF32-D4C2-4074-98EF-A55377193C14}" destId="{D0D4AD99-C51F-4DE5-8B29-B99D865EAB9A}" srcOrd="0" destOrd="0" presId="urn:microsoft.com/office/officeart/2005/8/layout/hierarchy1"/>
    <dgm:cxn modelId="{BE0D2824-694E-4D2B-B0A8-B82B38402BC5}" type="presOf" srcId="{09F840D8-854D-49F6-B272-927AB4D8D155}" destId="{5DC73D40-DAC3-4F61-9C86-7C9D71113989}" srcOrd="0" destOrd="0" presId="urn:microsoft.com/office/officeart/2005/8/layout/hierarchy1"/>
    <dgm:cxn modelId="{C7D16AD2-6265-4517-8861-07DECAD9DBD6}" srcId="{1B627E8A-C8A6-4708-8359-BB4BBB442AF1}" destId="{43FDD882-7B3D-4C53-9EE7-906CBD7ADDDB}" srcOrd="0" destOrd="0" parTransId="{7808BC93-C34E-4B8D-82B2-F925E1D6136E}" sibTransId="{D5FF6B89-E38F-45A9-A600-9EF9721DF2F4}"/>
    <dgm:cxn modelId="{F8DCD10B-F427-4EB5-B463-F02DDC8983D2}" type="presOf" srcId="{43FDD882-7B3D-4C53-9EE7-906CBD7ADDDB}" destId="{C6A6EC22-DC36-43C5-BF47-E3B49C5562E9}" srcOrd="0" destOrd="0" presId="urn:microsoft.com/office/officeart/2005/8/layout/hierarchy1"/>
    <dgm:cxn modelId="{B8B52F13-0B1B-4B5E-AF7D-E13024807F5A}" srcId="{1B627E8A-C8A6-4708-8359-BB4BBB442AF1}" destId="{24C25877-1FD8-4B88-A995-1B72048BED69}" srcOrd="1" destOrd="0" parTransId="{671AECA8-1430-4FAA-B634-A982A7349F31}" sibTransId="{64CFCC84-2399-443D-8704-521DA762481A}"/>
    <dgm:cxn modelId="{C84ADBFE-7229-425F-9F1D-68A29B97A6A7}" type="presOf" srcId="{61FDE8CD-52FE-4786-970A-A3EF06D01EF7}" destId="{00465299-2947-488E-9A75-46D17A5BAB07}" srcOrd="0" destOrd="0" presId="urn:microsoft.com/office/officeart/2005/8/layout/hierarchy1"/>
    <dgm:cxn modelId="{B0BD249A-1994-4071-A17D-E3D4940F1F65}" type="presOf" srcId="{671AECA8-1430-4FAA-B634-A982A7349F31}" destId="{71E976EA-2631-467B-B6CB-33A3C976C382}"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A0B671D4-EB60-45E9-B264-DBF9B41077C0}" type="presOf" srcId="{E726EFAD-5D4D-4007-BD72-1ADA9250448D}" destId="{71DA1467-FC35-4F24-A487-4443D6999065}"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3AB7AD92-E236-4A56-9BC0-C33C15CFC8C6}" type="presOf" srcId="{7808BC93-C34E-4B8D-82B2-F925E1D6136E}" destId="{A9783B13-DB62-4182-A036-90A466DE0530}" srcOrd="0" destOrd="0" presId="urn:microsoft.com/office/officeart/2005/8/layout/hierarchy1"/>
    <dgm:cxn modelId="{2185DE8B-CEA3-428F-BDCA-CF6237CF0FBA}" srcId="{1B627E8A-C8A6-4708-8359-BB4BBB442AF1}" destId="{9FA6927A-0B0A-4F81-95AF-93C025A58ACC}" srcOrd="3" destOrd="0" parTransId="{61FDE8CD-52FE-4786-970A-A3EF06D01EF7}" sibTransId="{81F7F2B0-159E-43E5-BC94-259CA96116C7}"/>
    <dgm:cxn modelId="{698137F5-727C-4E5E-BAF8-EEB800CDEDCA}" type="presOf" srcId="{E2395FB3-B45A-422A-BB9C-44C62ADB70FC}" destId="{983F1C40-F0F6-4AB4-AC39-6C4AD5F7BF08}" srcOrd="0" destOrd="0" presId="urn:microsoft.com/office/officeart/2005/8/layout/hierarchy1"/>
    <dgm:cxn modelId="{122C7DC7-08E4-4C4D-8DAE-72150F9859B7}" type="presParOf" srcId="{050E7A1D-861A-490F-8AF7-3B1C556BFE41}" destId="{9122FC50-A5A8-4C84-A378-AC8A0FA06C9E}" srcOrd="0" destOrd="0" presId="urn:microsoft.com/office/officeart/2005/8/layout/hierarchy1"/>
    <dgm:cxn modelId="{CBC9A0D9-B31F-4309-B499-3BEA86BD4218}" type="presParOf" srcId="{9122FC50-A5A8-4C84-A378-AC8A0FA06C9E}" destId="{CA4F051E-CF6A-4C2F-B579-354FFFC637F1}" srcOrd="0" destOrd="0" presId="urn:microsoft.com/office/officeart/2005/8/layout/hierarchy1"/>
    <dgm:cxn modelId="{0B696AB7-541A-4BD5-8B3A-400D8FB0A198}" type="presParOf" srcId="{CA4F051E-CF6A-4C2F-B579-354FFFC637F1}" destId="{3C60C8E8-A87C-4C93-B02F-73345A538D8C}" srcOrd="0" destOrd="0" presId="urn:microsoft.com/office/officeart/2005/8/layout/hierarchy1"/>
    <dgm:cxn modelId="{12ED6564-2F36-4F72-AF0E-24D534B338A7}" type="presParOf" srcId="{CA4F051E-CF6A-4C2F-B579-354FFFC637F1}" destId="{983F1C40-F0F6-4AB4-AC39-6C4AD5F7BF08}" srcOrd="1" destOrd="0" presId="urn:microsoft.com/office/officeart/2005/8/layout/hierarchy1"/>
    <dgm:cxn modelId="{01C52EB2-A499-4186-8501-ECD32784CF90}" type="presParOf" srcId="{9122FC50-A5A8-4C84-A378-AC8A0FA06C9E}" destId="{9976CCBC-94BC-4DAD-A66D-CF298737CC2A}" srcOrd="1" destOrd="0" presId="urn:microsoft.com/office/officeart/2005/8/layout/hierarchy1"/>
    <dgm:cxn modelId="{A04131CB-0FFA-488C-BE18-70A9C8F9F15A}" type="presParOf" srcId="{9976CCBC-94BC-4DAD-A66D-CF298737CC2A}" destId="{71DA1467-FC35-4F24-A487-4443D6999065}" srcOrd="0" destOrd="0" presId="urn:microsoft.com/office/officeart/2005/8/layout/hierarchy1"/>
    <dgm:cxn modelId="{B81BD780-659F-420E-86E1-591DB8A648BE}" type="presParOf" srcId="{9976CCBC-94BC-4DAD-A66D-CF298737CC2A}" destId="{414CF0BD-A0E7-46F6-8F63-6C153DD2CF36}" srcOrd="1" destOrd="0" presId="urn:microsoft.com/office/officeart/2005/8/layout/hierarchy1"/>
    <dgm:cxn modelId="{E77CDCBA-9488-4EEF-84A8-662B92C6DD59}" type="presParOf" srcId="{414CF0BD-A0E7-46F6-8F63-6C153DD2CF36}" destId="{3DBA9208-78A2-4DC0-8941-3BB062CF5C33}" srcOrd="0" destOrd="0" presId="urn:microsoft.com/office/officeart/2005/8/layout/hierarchy1"/>
    <dgm:cxn modelId="{B727F0EE-C2A6-4101-9924-731B6EC707E1}" type="presParOf" srcId="{3DBA9208-78A2-4DC0-8941-3BB062CF5C33}" destId="{265188AF-F33E-41F3-A9F8-0C267D6A0212}" srcOrd="0" destOrd="0" presId="urn:microsoft.com/office/officeart/2005/8/layout/hierarchy1"/>
    <dgm:cxn modelId="{E58498DA-851A-4D4F-921A-AB64999A9975}" type="presParOf" srcId="{3DBA9208-78A2-4DC0-8941-3BB062CF5C33}" destId="{D0D4AD99-C51F-4DE5-8B29-B99D865EAB9A}" srcOrd="1" destOrd="0" presId="urn:microsoft.com/office/officeart/2005/8/layout/hierarchy1"/>
    <dgm:cxn modelId="{1A76A5B3-4C4B-48ED-A2AD-A1ABB78D6699}" type="presParOf" srcId="{414CF0BD-A0E7-46F6-8F63-6C153DD2CF36}" destId="{80C3BBB1-5205-4A96-B04D-59BC20C8C4FE}" srcOrd="1" destOrd="0" presId="urn:microsoft.com/office/officeart/2005/8/layout/hierarchy1"/>
    <dgm:cxn modelId="{BD2F73C8-2F08-40DF-A0F5-28DBFA73EC4E}" type="presParOf" srcId="{80C3BBB1-5205-4A96-B04D-59BC20C8C4FE}" destId="{5DC73D40-DAC3-4F61-9C86-7C9D71113989}" srcOrd="0" destOrd="0" presId="urn:microsoft.com/office/officeart/2005/8/layout/hierarchy1"/>
    <dgm:cxn modelId="{75302860-E5DB-43B1-A612-18C61A49384F}" type="presParOf" srcId="{80C3BBB1-5205-4A96-B04D-59BC20C8C4FE}" destId="{3078CC8B-9412-4F7F-8EB4-1173D6914097}" srcOrd="1" destOrd="0" presId="urn:microsoft.com/office/officeart/2005/8/layout/hierarchy1"/>
    <dgm:cxn modelId="{1B121CE9-C29C-4D08-9726-98847795ECA4}" type="presParOf" srcId="{3078CC8B-9412-4F7F-8EB4-1173D6914097}" destId="{5B7D39DE-98D8-4427-82DB-8FDA2F787C7F}" srcOrd="0" destOrd="0" presId="urn:microsoft.com/office/officeart/2005/8/layout/hierarchy1"/>
    <dgm:cxn modelId="{5BB0D585-E54F-46BF-BE87-FB791CEF46E4}" type="presParOf" srcId="{5B7D39DE-98D8-4427-82DB-8FDA2F787C7F}" destId="{79D1FB52-9340-403A-BF1D-2B8878A1F049}" srcOrd="0" destOrd="0" presId="urn:microsoft.com/office/officeart/2005/8/layout/hierarchy1"/>
    <dgm:cxn modelId="{6B3EF28E-FF09-4712-A82B-A7B5CB933E6C}" type="presParOf" srcId="{5B7D39DE-98D8-4427-82DB-8FDA2F787C7F}" destId="{938DFD81-BFE2-4BD5-9AF8-EE998D0C4B32}" srcOrd="1" destOrd="0" presId="urn:microsoft.com/office/officeart/2005/8/layout/hierarchy1"/>
    <dgm:cxn modelId="{76C13D7B-3285-4A00-9195-72CC785BE1AF}" type="presParOf" srcId="{3078CC8B-9412-4F7F-8EB4-1173D6914097}" destId="{49765739-6B32-4456-AC15-F3B877DE0D1F}" srcOrd="1" destOrd="0" presId="urn:microsoft.com/office/officeart/2005/8/layout/hierarchy1"/>
    <dgm:cxn modelId="{A6416F41-D38B-4DB1-A58F-4EE0717C9FBC}" type="presParOf" srcId="{49765739-6B32-4456-AC15-F3B877DE0D1F}" destId="{A9783B13-DB62-4182-A036-90A466DE0530}" srcOrd="0" destOrd="0" presId="urn:microsoft.com/office/officeart/2005/8/layout/hierarchy1"/>
    <dgm:cxn modelId="{41EEE132-00C9-42A4-BB16-1EB7A5734EA3}" type="presParOf" srcId="{49765739-6B32-4456-AC15-F3B877DE0D1F}" destId="{24AE1C0A-9316-4C50-89EE-1541BE356A49}" srcOrd="1" destOrd="0" presId="urn:microsoft.com/office/officeart/2005/8/layout/hierarchy1"/>
    <dgm:cxn modelId="{359F3EC3-2B03-461D-B5B5-EBB03F9AB19B}" type="presParOf" srcId="{24AE1C0A-9316-4C50-89EE-1541BE356A49}" destId="{007CF1B5-EC97-4455-A876-7BE1D8BA52C8}" srcOrd="0" destOrd="0" presId="urn:microsoft.com/office/officeart/2005/8/layout/hierarchy1"/>
    <dgm:cxn modelId="{88D3E0E6-8A2A-4706-89DA-8E0D10891C6C}" type="presParOf" srcId="{007CF1B5-EC97-4455-A876-7BE1D8BA52C8}" destId="{E67FBB3A-B61D-42D9-88A6-A37AB526C920}" srcOrd="0" destOrd="0" presId="urn:microsoft.com/office/officeart/2005/8/layout/hierarchy1"/>
    <dgm:cxn modelId="{15C0AE91-B5A9-4043-960F-CB104D5399C4}" type="presParOf" srcId="{007CF1B5-EC97-4455-A876-7BE1D8BA52C8}" destId="{C6A6EC22-DC36-43C5-BF47-E3B49C5562E9}" srcOrd="1" destOrd="0" presId="urn:microsoft.com/office/officeart/2005/8/layout/hierarchy1"/>
    <dgm:cxn modelId="{CA8AAEDC-0C93-4305-B936-CA88E2B334C9}" type="presParOf" srcId="{24AE1C0A-9316-4C50-89EE-1541BE356A49}" destId="{AEA7A319-47D7-450A-81A7-9B209986EDAF}" srcOrd="1" destOrd="0" presId="urn:microsoft.com/office/officeart/2005/8/layout/hierarchy1"/>
    <dgm:cxn modelId="{AA644A0D-B60E-4ADA-9825-624ECADAD2DA}" type="presParOf" srcId="{49765739-6B32-4456-AC15-F3B877DE0D1F}" destId="{71E976EA-2631-467B-B6CB-33A3C976C382}" srcOrd="2" destOrd="0" presId="urn:microsoft.com/office/officeart/2005/8/layout/hierarchy1"/>
    <dgm:cxn modelId="{8DAD0938-37BB-4D45-BF43-93984F058D53}" type="presParOf" srcId="{49765739-6B32-4456-AC15-F3B877DE0D1F}" destId="{85CFCBAE-0E89-48BD-9C62-110697747940}" srcOrd="3" destOrd="0" presId="urn:microsoft.com/office/officeart/2005/8/layout/hierarchy1"/>
    <dgm:cxn modelId="{66ACAB75-4DFC-47AC-873A-2CFAC698A796}" type="presParOf" srcId="{85CFCBAE-0E89-48BD-9C62-110697747940}" destId="{2E4998FA-A1C8-4FA5-B222-150C000E90CA}" srcOrd="0" destOrd="0" presId="urn:microsoft.com/office/officeart/2005/8/layout/hierarchy1"/>
    <dgm:cxn modelId="{C1019D99-169C-44E4-8ACC-64FE1A5FEBBE}" type="presParOf" srcId="{2E4998FA-A1C8-4FA5-B222-150C000E90CA}" destId="{20AD0ED5-EA32-4CE3-ACF2-3245AC0C503F}" srcOrd="0" destOrd="0" presId="urn:microsoft.com/office/officeart/2005/8/layout/hierarchy1"/>
    <dgm:cxn modelId="{2F56C41F-10C6-436C-BDC9-4E10E070129A}" type="presParOf" srcId="{2E4998FA-A1C8-4FA5-B222-150C000E90CA}" destId="{7BC8062C-D7E8-4CFA-B435-B0EB099B16F5}" srcOrd="1" destOrd="0" presId="urn:microsoft.com/office/officeart/2005/8/layout/hierarchy1"/>
    <dgm:cxn modelId="{32BA9E32-0C58-4AFD-8A7B-061FABC3AA0A}" type="presParOf" srcId="{85CFCBAE-0E89-48BD-9C62-110697747940}" destId="{9027A444-44DC-48ED-B10D-F3F178B35C4A}" srcOrd="1" destOrd="0" presId="urn:microsoft.com/office/officeart/2005/8/layout/hierarchy1"/>
    <dgm:cxn modelId="{B0602452-2C7C-479F-B316-414EBFAB7542}" type="presParOf" srcId="{49765739-6B32-4456-AC15-F3B877DE0D1F}" destId="{A4B3AD73-1B96-4065-B0EC-BB0AC6088C53}" srcOrd="4" destOrd="0" presId="urn:microsoft.com/office/officeart/2005/8/layout/hierarchy1"/>
    <dgm:cxn modelId="{24E0ED21-926C-4103-BE3C-497D5D8D5A33}" type="presParOf" srcId="{49765739-6B32-4456-AC15-F3B877DE0D1F}" destId="{5021989F-4ADA-4D3B-B436-1A5D01BF8407}" srcOrd="5" destOrd="0" presId="urn:microsoft.com/office/officeart/2005/8/layout/hierarchy1"/>
    <dgm:cxn modelId="{8BBEED56-9E1D-4C5D-9FFC-86B9F9CC327E}" type="presParOf" srcId="{5021989F-4ADA-4D3B-B436-1A5D01BF8407}" destId="{117F3E96-E141-4F82-89C3-F2ACC6426ABF}" srcOrd="0" destOrd="0" presId="urn:microsoft.com/office/officeart/2005/8/layout/hierarchy1"/>
    <dgm:cxn modelId="{5271897B-1B05-47DC-A716-8F22900051FA}" type="presParOf" srcId="{117F3E96-E141-4F82-89C3-F2ACC6426ABF}" destId="{C3264457-F8ED-4F5B-8512-064930E398EE}" srcOrd="0" destOrd="0" presId="urn:microsoft.com/office/officeart/2005/8/layout/hierarchy1"/>
    <dgm:cxn modelId="{C88ADC44-C7F6-4CDC-A114-53C278F050E7}" type="presParOf" srcId="{117F3E96-E141-4F82-89C3-F2ACC6426ABF}" destId="{E403C445-0853-4992-99F7-018AB0CA8F42}" srcOrd="1" destOrd="0" presId="urn:microsoft.com/office/officeart/2005/8/layout/hierarchy1"/>
    <dgm:cxn modelId="{CB0695F6-53EB-4E62-AC49-0B8598CA546A}" type="presParOf" srcId="{5021989F-4ADA-4D3B-B436-1A5D01BF8407}" destId="{1C77CD1D-1628-4A86-8BD4-645B2C8F3261}" srcOrd="1" destOrd="0" presId="urn:microsoft.com/office/officeart/2005/8/layout/hierarchy1"/>
    <dgm:cxn modelId="{D4B0CAE5-9925-422B-A54D-62420399518F}" type="presParOf" srcId="{49765739-6B32-4456-AC15-F3B877DE0D1F}" destId="{00465299-2947-488E-9A75-46D17A5BAB07}" srcOrd="6" destOrd="0" presId="urn:microsoft.com/office/officeart/2005/8/layout/hierarchy1"/>
    <dgm:cxn modelId="{12BC4260-1988-457F-AED3-E5796DBCA36C}" type="presParOf" srcId="{49765739-6B32-4456-AC15-F3B877DE0D1F}" destId="{03EE4DE4-67C1-412A-8EC4-26039C281224}" srcOrd="7" destOrd="0" presId="urn:microsoft.com/office/officeart/2005/8/layout/hierarchy1"/>
    <dgm:cxn modelId="{C27DC138-F620-48B3-94E3-0AFAF0E2FC7D}" type="presParOf" srcId="{03EE4DE4-67C1-412A-8EC4-26039C281224}" destId="{245A40C8-862B-40F4-A6C6-CD962D651DC4}" srcOrd="0" destOrd="0" presId="urn:microsoft.com/office/officeart/2005/8/layout/hierarchy1"/>
    <dgm:cxn modelId="{E6655D20-062A-453F-9A05-BF4055134FBA}" type="presParOf" srcId="{245A40C8-862B-40F4-A6C6-CD962D651DC4}" destId="{27BCB328-29D5-4399-90D7-BC1885455E90}" srcOrd="0" destOrd="0" presId="urn:microsoft.com/office/officeart/2005/8/layout/hierarchy1"/>
    <dgm:cxn modelId="{084CBA06-69F8-48DD-97B3-08A9A591F8CE}" type="presParOf" srcId="{245A40C8-862B-40F4-A6C6-CD962D651DC4}" destId="{5CC7C102-D4F3-4438-8162-9EAA3A2E53A7}" srcOrd="1" destOrd="0" presId="urn:microsoft.com/office/officeart/2005/8/layout/hierarchy1"/>
    <dgm:cxn modelId="{9863ACF3-172E-47C9-B2A3-8CB41B9A8937}" type="presParOf" srcId="{03EE4DE4-67C1-412A-8EC4-26039C281224}" destId="{69951B7B-540B-41F7-9732-A558AD0797B1}"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43FDD882-7B3D-4C53-9EE7-906CBD7ADDDB}">
      <dgm:prSet custT="1"/>
      <dgm:spPr>
        <a:solidFill>
          <a:schemeClr val="accent4">
            <a:lumMod val="75000"/>
            <a:alpha val="90000"/>
          </a:schemeClr>
        </a:solidFill>
      </dgm:spPr>
      <dgm:t>
        <a:bodyPr/>
        <a:lstStyle/>
        <a:p>
          <a:pPr>
            <a:lnSpc>
              <a:spcPct val="150000"/>
            </a:lnSpc>
            <a:spcAft>
              <a:spcPts val="0"/>
            </a:spcAft>
          </a:pPr>
          <a:endParaRPr lang="tr-TR" sz="2000" b="1" dirty="0" smtClean="0"/>
        </a:p>
        <a:p>
          <a:pPr>
            <a:lnSpc>
              <a:spcPct val="150000"/>
            </a:lnSpc>
            <a:spcAft>
              <a:spcPts val="0"/>
            </a:spcAft>
          </a:pPr>
          <a:endParaRPr lang="tr-TR" sz="2000" b="1" dirty="0" smtClean="0"/>
        </a:p>
        <a:p>
          <a:pPr>
            <a:lnSpc>
              <a:spcPct val="150000"/>
            </a:lnSpc>
            <a:spcAft>
              <a:spcPts val="0"/>
            </a:spcAft>
          </a:pPr>
          <a:r>
            <a:rPr lang="tr-TR" sz="2000" b="0" dirty="0" smtClean="0"/>
            <a:t>1-Halk Fırkası-9 Eylül 1923</a:t>
          </a:r>
        </a:p>
        <a:p>
          <a:pPr>
            <a:lnSpc>
              <a:spcPct val="150000"/>
            </a:lnSpc>
            <a:spcAft>
              <a:spcPts val="0"/>
            </a:spcAft>
          </a:pPr>
          <a:r>
            <a:rPr lang="tr-TR" sz="2000" b="0" dirty="0" smtClean="0"/>
            <a:t>TBMM’nin açılmasından sonra Mustafa Kemal </a:t>
          </a:r>
          <a:r>
            <a:rPr lang="tr-TR" sz="2000" b="1" dirty="0" smtClean="0"/>
            <a:t>Anadolu ve Rumeli </a:t>
          </a:r>
          <a:r>
            <a:rPr lang="tr-TR" sz="2000" b="1" dirty="0" err="1" smtClean="0"/>
            <a:t>Müdafa</a:t>
          </a:r>
          <a:r>
            <a:rPr lang="tr-TR" sz="2000" b="1" dirty="0" smtClean="0"/>
            <a:t>-i Hukuk Gurubu</a:t>
          </a:r>
          <a:r>
            <a:rPr lang="tr-TR" sz="2000" b="0" dirty="0" smtClean="0"/>
            <a:t> adı altın da mecliste çalışmaya başladı. I. TBMM’ni yenilemek düşüncesiyle seçim kararı aldı.(1 Nisan 1923).Yapılan seçimlerde büyük çoğunlukla </a:t>
          </a:r>
          <a:r>
            <a:rPr lang="tr-TR" sz="2000" b="0" dirty="0" err="1" smtClean="0"/>
            <a:t>Müdafa</a:t>
          </a:r>
          <a:r>
            <a:rPr lang="tr-TR" sz="2000" b="0" dirty="0" smtClean="0"/>
            <a:t>-i hukuk grubu üyeleri başarılı oldu. Seçimlerden sonra Anadolu ve Rumeli </a:t>
          </a:r>
          <a:r>
            <a:rPr lang="tr-TR" sz="2000" b="0" dirty="0" err="1" smtClean="0"/>
            <a:t>Müdafa</a:t>
          </a:r>
          <a:r>
            <a:rPr lang="tr-TR" sz="2000" b="0" dirty="0" smtClean="0"/>
            <a:t>-i Hukuk Grubu, </a:t>
          </a:r>
          <a:r>
            <a:rPr lang="tr-TR" sz="2000" b="1" dirty="0" smtClean="0"/>
            <a:t>Halk Fırkası </a:t>
          </a:r>
          <a:r>
            <a:rPr lang="tr-TR" sz="2000" b="0" dirty="0" smtClean="0"/>
            <a:t>adını alarak </a:t>
          </a:r>
          <a:r>
            <a:rPr lang="tr-TR" sz="2000" b="1" dirty="0" smtClean="0"/>
            <a:t>9 Eylül 1923’te </a:t>
          </a:r>
          <a:r>
            <a:rPr lang="tr-TR" sz="2000" b="0" dirty="0" smtClean="0"/>
            <a:t>kuruluşunu tamamladı. </a:t>
          </a:r>
          <a:r>
            <a:rPr lang="tr-TR" sz="2000" b="0" dirty="0" smtClean="0"/>
            <a:t>Daha </a:t>
          </a:r>
          <a:r>
            <a:rPr lang="tr-TR" sz="2000" b="0" dirty="0" smtClean="0"/>
            <a:t>sonra yapılan </a:t>
          </a:r>
          <a:r>
            <a:rPr lang="tr-TR" sz="2000" b="1" dirty="0" smtClean="0"/>
            <a:t>bütün inkılaplar Halk Partis</a:t>
          </a:r>
          <a:r>
            <a:rPr lang="tr-TR" sz="2000" b="0" dirty="0" smtClean="0"/>
            <a:t>i’ne dayanılarak yapılmıştır.</a:t>
          </a:r>
        </a:p>
        <a:p>
          <a:pPr>
            <a:lnSpc>
              <a:spcPct val="150000"/>
            </a:lnSpc>
            <a:spcAft>
              <a:spcPts val="0"/>
            </a:spcAft>
          </a:pPr>
          <a:endParaRPr lang="tr-TR" sz="2000" b="1" dirty="0" smtClean="0"/>
        </a:p>
        <a:p>
          <a:pPr>
            <a:lnSpc>
              <a:spcPct val="150000"/>
            </a:lnSpc>
            <a:spcAft>
              <a:spcPts val="0"/>
            </a:spcAft>
          </a:pPr>
          <a:endParaRPr lang="tr-TR" sz="2000" b="1" dirty="0" smtClean="0"/>
        </a:p>
        <a:p>
          <a:pPr>
            <a:lnSpc>
              <a:spcPct val="90000"/>
            </a:lnSpc>
            <a:spcAft>
              <a:spcPct val="35000"/>
            </a:spcAft>
          </a:pPr>
          <a:endParaRPr lang="tr-TR" sz="1800" b="1" dirty="0" smtClean="0"/>
        </a:p>
      </dgm:t>
    </dgm:pt>
    <dgm:pt modelId="{7808BC93-C34E-4B8D-82B2-F925E1D6136E}" type="parTrans" cxnId="{C7D16AD2-6265-4517-8861-07DECAD9DBD6}">
      <dgm:prSet/>
      <dgm:spPr/>
      <dgm:t>
        <a:bodyPr/>
        <a:lstStyle/>
        <a:p>
          <a:endParaRPr lang="tr-TR"/>
        </a:p>
      </dgm:t>
    </dgm:pt>
    <dgm:pt modelId="{D5FF6B89-E38F-45A9-A600-9EF9721DF2F4}" type="sibTrans" cxnId="{C7D16AD2-6265-4517-8861-07DECAD9DBD6}">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38036">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31020">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262524" custScaleY="22859">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A9783B13-DB62-4182-A036-90A466DE0530}" type="pres">
      <dgm:prSet presAssocID="{7808BC93-C34E-4B8D-82B2-F925E1D6136E}" presName="Name23" presStyleLbl="parChTrans1D4" presStyleIdx="0" presStyleCnt="1"/>
      <dgm:spPr/>
      <dgm:t>
        <a:bodyPr/>
        <a:lstStyle/>
        <a:p>
          <a:endParaRPr lang="tr-TR"/>
        </a:p>
      </dgm:t>
    </dgm:pt>
    <dgm:pt modelId="{24AE1C0A-9316-4C50-89EE-1541BE356A49}" type="pres">
      <dgm:prSet presAssocID="{43FDD882-7B3D-4C53-9EE7-906CBD7ADDDB}" presName="hierRoot4" presStyleCnt="0"/>
      <dgm:spPr/>
    </dgm:pt>
    <dgm:pt modelId="{007CF1B5-EC97-4455-A876-7BE1D8BA52C8}" type="pres">
      <dgm:prSet presAssocID="{43FDD882-7B3D-4C53-9EE7-906CBD7ADDDB}" presName="composite4" presStyleCnt="0"/>
      <dgm:spPr/>
    </dgm:pt>
    <dgm:pt modelId="{E67FBB3A-B61D-42D9-88A6-A37AB526C920}" type="pres">
      <dgm:prSet presAssocID="{43FDD882-7B3D-4C53-9EE7-906CBD7ADDDB}" presName="background4" presStyleLbl="node4" presStyleIdx="0" presStyleCnt="1"/>
      <dgm:spPr/>
    </dgm:pt>
    <dgm:pt modelId="{C6A6EC22-DC36-43C5-BF47-E3B49C5562E9}" type="pres">
      <dgm:prSet presAssocID="{43FDD882-7B3D-4C53-9EE7-906CBD7ADDDB}" presName="text4" presStyleLbl="fgAcc4" presStyleIdx="0" presStyleCnt="1" custScaleX="441286" custScaleY="287980">
        <dgm:presLayoutVars>
          <dgm:chPref val="3"/>
        </dgm:presLayoutVars>
      </dgm:prSet>
      <dgm:spPr/>
      <dgm:t>
        <a:bodyPr/>
        <a:lstStyle/>
        <a:p>
          <a:endParaRPr lang="tr-TR"/>
        </a:p>
      </dgm:t>
    </dgm:pt>
    <dgm:pt modelId="{AEA7A319-47D7-450A-81A7-9B209986EDAF}" type="pres">
      <dgm:prSet presAssocID="{43FDD882-7B3D-4C53-9EE7-906CBD7ADDDB}" presName="hierChild5" presStyleCnt="0"/>
      <dgm:spPr/>
    </dgm:pt>
  </dgm:ptLst>
  <dgm:cxnLst>
    <dgm:cxn modelId="{076BDB17-A8F7-4DC1-9A36-88C458D4374A}" type="presOf" srcId="{43FDD882-7B3D-4C53-9EE7-906CBD7ADDDB}" destId="{C6A6EC22-DC36-43C5-BF47-E3B49C5562E9}" srcOrd="0" destOrd="0" presId="urn:microsoft.com/office/officeart/2005/8/layout/hierarchy1"/>
    <dgm:cxn modelId="{BD727632-1450-498F-8D02-3C73F745F6A2}" type="presOf" srcId="{5515CF32-D4C2-4074-98EF-A55377193C14}" destId="{D0D4AD99-C51F-4DE5-8B29-B99D865EAB9A}" srcOrd="0" destOrd="0" presId="urn:microsoft.com/office/officeart/2005/8/layout/hierarchy1"/>
    <dgm:cxn modelId="{C7D16AD2-6265-4517-8861-07DECAD9DBD6}" srcId="{1B627E8A-C8A6-4708-8359-BB4BBB442AF1}" destId="{43FDD882-7B3D-4C53-9EE7-906CBD7ADDDB}" srcOrd="0" destOrd="0" parTransId="{7808BC93-C34E-4B8D-82B2-F925E1D6136E}" sibTransId="{D5FF6B89-E38F-45A9-A600-9EF9721DF2F4}"/>
    <dgm:cxn modelId="{640549AA-EE63-4C02-A1DA-002CCEE1C599}" type="presOf" srcId="{7808BC93-C34E-4B8D-82B2-F925E1D6136E}" destId="{A9783B13-DB62-4182-A036-90A466DE0530}"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2596BD34-AF02-4DDC-BF51-D83D17CB6D9F}" type="presOf" srcId="{E2395FB3-B45A-422A-BB9C-44C62ADB70FC}" destId="{983F1C40-F0F6-4AB4-AC39-6C4AD5F7BF08}"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E0EB5F4F-561A-4FC0-9335-DFCBCBD9D865}" type="presOf" srcId="{1B627E8A-C8A6-4708-8359-BB4BBB442AF1}" destId="{938DFD81-BFE2-4BD5-9AF8-EE998D0C4B32}" srcOrd="0" destOrd="0" presId="urn:microsoft.com/office/officeart/2005/8/layout/hierarchy1"/>
    <dgm:cxn modelId="{302BF682-12D8-4D08-AEDD-7C75B0A5A9AE}" type="presOf" srcId="{09F840D8-854D-49F6-B272-927AB4D8D155}" destId="{5DC73D40-DAC3-4F61-9C86-7C9D71113989}" srcOrd="0" destOrd="0" presId="urn:microsoft.com/office/officeart/2005/8/layout/hierarchy1"/>
    <dgm:cxn modelId="{C7ED7687-5D84-4A0B-B9E2-2973AB0A3AAB}" type="presOf" srcId="{E726EFAD-5D4D-4007-BD72-1ADA9250448D}" destId="{71DA1467-FC35-4F24-A487-4443D6999065}"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9E799BB2-6114-4260-9C7F-B0059036AB1F}" type="presOf" srcId="{AEF296F4-D418-44C2-889A-527520DDC60E}" destId="{050E7A1D-861A-490F-8AF7-3B1C556BFE41}" srcOrd="0" destOrd="0" presId="urn:microsoft.com/office/officeart/2005/8/layout/hierarchy1"/>
    <dgm:cxn modelId="{F675C8AD-E40C-4EDD-9D25-1EC1824474E7}" type="presParOf" srcId="{050E7A1D-861A-490F-8AF7-3B1C556BFE41}" destId="{9122FC50-A5A8-4C84-A378-AC8A0FA06C9E}" srcOrd="0" destOrd="0" presId="urn:microsoft.com/office/officeart/2005/8/layout/hierarchy1"/>
    <dgm:cxn modelId="{FBAC75FF-D220-4CFE-BE3D-D5C077689227}" type="presParOf" srcId="{9122FC50-A5A8-4C84-A378-AC8A0FA06C9E}" destId="{CA4F051E-CF6A-4C2F-B579-354FFFC637F1}" srcOrd="0" destOrd="0" presId="urn:microsoft.com/office/officeart/2005/8/layout/hierarchy1"/>
    <dgm:cxn modelId="{0EDBD21D-E398-4B5F-BCC7-30F1FC0F565B}" type="presParOf" srcId="{CA4F051E-CF6A-4C2F-B579-354FFFC637F1}" destId="{3C60C8E8-A87C-4C93-B02F-73345A538D8C}" srcOrd="0" destOrd="0" presId="urn:microsoft.com/office/officeart/2005/8/layout/hierarchy1"/>
    <dgm:cxn modelId="{EDEFE671-2EA6-4DDA-AC58-1DF9220DDBFC}" type="presParOf" srcId="{CA4F051E-CF6A-4C2F-B579-354FFFC637F1}" destId="{983F1C40-F0F6-4AB4-AC39-6C4AD5F7BF08}" srcOrd="1" destOrd="0" presId="urn:microsoft.com/office/officeart/2005/8/layout/hierarchy1"/>
    <dgm:cxn modelId="{2A9DFF03-A86F-46D4-A860-A76F575FC9E4}" type="presParOf" srcId="{9122FC50-A5A8-4C84-A378-AC8A0FA06C9E}" destId="{9976CCBC-94BC-4DAD-A66D-CF298737CC2A}" srcOrd="1" destOrd="0" presId="urn:microsoft.com/office/officeart/2005/8/layout/hierarchy1"/>
    <dgm:cxn modelId="{8BF04F59-0E8F-4784-8E2E-DAF3013FFAD1}" type="presParOf" srcId="{9976CCBC-94BC-4DAD-A66D-CF298737CC2A}" destId="{71DA1467-FC35-4F24-A487-4443D6999065}" srcOrd="0" destOrd="0" presId="urn:microsoft.com/office/officeart/2005/8/layout/hierarchy1"/>
    <dgm:cxn modelId="{EA8DD368-B4DD-4C07-9CFD-F65C59DC9F4B}" type="presParOf" srcId="{9976CCBC-94BC-4DAD-A66D-CF298737CC2A}" destId="{414CF0BD-A0E7-46F6-8F63-6C153DD2CF36}" srcOrd="1" destOrd="0" presId="urn:microsoft.com/office/officeart/2005/8/layout/hierarchy1"/>
    <dgm:cxn modelId="{4E11F4BC-1081-459B-980F-C20CDA239607}" type="presParOf" srcId="{414CF0BD-A0E7-46F6-8F63-6C153DD2CF36}" destId="{3DBA9208-78A2-4DC0-8941-3BB062CF5C33}" srcOrd="0" destOrd="0" presId="urn:microsoft.com/office/officeart/2005/8/layout/hierarchy1"/>
    <dgm:cxn modelId="{64AEA94C-59FD-48B2-9417-C7F95A9E262C}" type="presParOf" srcId="{3DBA9208-78A2-4DC0-8941-3BB062CF5C33}" destId="{265188AF-F33E-41F3-A9F8-0C267D6A0212}" srcOrd="0" destOrd="0" presId="urn:microsoft.com/office/officeart/2005/8/layout/hierarchy1"/>
    <dgm:cxn modelId="{0F2FF18D-4275-4B46-AFF4-2864C6AE48CB}" type="presParOf" srcId="{3DBA9208-78A2-4DC0-8941-3BB062CF5C33}" destId="{D0D4AD99-C51F-4DE5-8B29-B99D865EAB9A}" srcOrd="1" destOrd="0" presId="urn:microsoft.com/office/officeart/2005/8/layout/hierarchy1"/>
    <dgm:cxn modelId="{682F06EC-33D0-4A5E-B08A-E4003AAC3279}" type="presParOf" srcId="{414CF0BD-A0E7-46F6-8F63-6C153DD2CF36}" destId="{80C3BBB1-5205-4A96-B04D-59BC20C8C4FE}" srcOrd="1" destOrd="0" presId="urn:microsoft.com/office/officeart/2005/8/layout/hierarchy1"/>
    <dgm:cxn modelId="{AD61F4CC-8C91-40E9-8F55-12CA85B82E67}" type="presParOf" srcId="{80C3BBB1-5205-4A96-B04D-59BC20C8C4FE}" destId="{5DC73D40-DAC3-4F61-9C86-7C9D71113989}" srcOrd="0" destOrd="0" presId="urn:microsoft.com/office/officeart/2005/8/layout/hierarchy1"/>
    <dgm:cxn modelId="{75E5C54F-A715-4B27-A9E4-A7EDEA72DD73}" type="presParOf" srcId="{80C3BBB1-5205-4A96-B04D-59BC20C8C4FE}" destId="{3078CC8B-9412-4F7F-8EB4-1173D6914097}" srcOrd="1" destOrd="0" presId="urn:microsoft.com/office/officeart/2005/8/layout/hierarchy1"/>
    <dgm:cxn modelId="{800729B9-56E2-4017-A01B-E240B12242C4}" type="presParOf" srcId="{3078CC8B-9412-4F7F-8EB4-1173D6914097}" destId="{5B7D39DE-98D8-4427-82DB-8FDA2F787C7F}" srcOrd="0" destOrd="0" presId="urn:microsoft.com/office/officeart/2005/8/layout/hierarchy1"/>
    <dgm:cxn modelId="{BADABE4A-885D-449D-94FD-917CD30B54F7}" type="presParOf" srcId="{5B7D39DE-98D8-4427-82DB-8FDA2F787C7F}" destId="{79D1FB52-9340-403A-BF1D-2B8878A1F049}" srcOrd="0" destOrd="0" presId="urn:microsoft.com/office/officeart/2005/8/layout/hierarchy1"/>
    <dgm:cxn modelId="{BF51C3A8-938C-4312-8B58-FD8DFA9DB6B6}" type="presParOf" srcId="{5B7D39DE-98D8-4427-82DB-8FDA2F787C7F}" destId="{938DFD81-BFE2-4BD5-9AF8-EE998D0C4B32}" srcOrd="1" destOrd="0" presId="urn:microsoft.com/office/officeart/2005/8/layout/hierarchy1"/>
    <dgm:cxn modelId="{D5A7EA71-97BA-42C0-9840-D087D62D92DB}" type="presParOf" srcId="{3078CC8B-9412-4F7F-8EB4-1173D6914097}" destId="{49765739-6B32-4456-AC15-F3B877DE0D1F}" srcOrd="1" destOrd="0" presId="urn:microsoft.com/office/officeart/2005/8/layout/hierarchy1"/>
    <dgm:cxn modelId="{2641D93B-58B2-4AB4-8DD5-14196375D1A0}" type="presParOf" srcId="{49765739-6B32-4456-AC15-F3B877DE0D1F}" destId="{A9783B13-DB62-4182-A036-90A466DE0530}" srcOrd="0" destOrd="0" presId="urn:microsoft.com/office/officeart/2005/8/layout/hierarchy1"/>
    <dgm:cxn modelId="{B4699AD6-ACDA-43C4-B2F8-D681C3A7F2C1}" type="presParOf" srcId="{49765739-6B32-4456-AC15-F3B877DE0D1F}" destId="{24AE1C0A-9316-4C50-89EE-1541BE356A49}" srcOrd="1" destOrd="0" presId="urn:microsoft.com/office/officeart/2005/8/layout/hierarchy1"/>
    <dgm:cxn modelId="{E729FB75-10A1-4D5B-BBEC-4A50B381234B}" type="presParOf" srcId="{24AE1C0A-9316-4C50-89EE-1541BE356A49}" destId="{007CF1B5-EC97-4455-A876-7BE1D8BA52C8}" srcOrd="0" destOrd="0" presId="urn:microsoft.com/office/officeart/2005/8/layout/hierarchy1"/>
    <dgm:cxn modelId="{0A38295C-692D-4E4B-9250-31F22F07C2A6}" type="presParOf" srcId="{007CF1B5-EC97-4455-A876-7BE1D8BA52C8}" destId="{E67FBB3A-B61D-42D9-88A6-A37AB526C920}" srcOrd="0" destOrd="0" presId="urn:microsoft.com/office/officeart/2005/8/layout/hierarchy1"/>
    <dgm:cxn modelId="{1B0BD410-C46C-43ED-9804-8ADDAF41AC63}" type="presParOf" srcId="{007CF1B5-EC97-4455-A876-7BE1D8BA52C8}" destId="{C6A6EC22-DC36-43C5-BF47-E3B49C5562E9}" srcOrd="1" destOrd="0" presId="urn:microsoft.com/office/officeart/2005/8/layout/hierarchy1"/>
    <dgm:cxn modelId="{2A1EA1B4-8A19-4F28-A5F5-0B6D06DA4908}" type="presParOf" srcId="{24AE1C0A-9316-4C50-89EE-1541BE356A49}" destId="{AEA7A319-47D7-450A-81A7-9B209986EDAF}"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24C25877-1FD8-4B88-A995-1B72048BED69}">
      <dgm:prSet custT="1"/>
      <dgm:spPr>
        <a:solidFill>
          <a:schemeClr val="accent4">
            <a:lumMod val="75000"/>
            <a:alpha val="90000"/>
          </a:schemeClr>
        </a:solidFill>
      </dgm:spPr>
      <dgm:t>
        <a:bodyPr/>
        <a:lstStyle/>
        <a:p>
          <a:pPr>
            <a:lnSpc>
              <a:spcPct val="90000"/>
            </a:lnSpc>
            <a:spcAft>
              <a:spcPct val="3500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1" dirty="0" smtClean="0"/>
        </a:p>
        <a:p>
          <a:pPr>
            <a:lnSpc>
              <a:spcPct val="150000"/>
            </a:lnSpc>
            <a:spcAft>
              <a:spcPts val="0"/>
            </a:spcAft>
          </a:pPr>
          <a:r>
            <a:rPr lang="tr-TR" sz="1400" b="1" dirty="0" smtClean="0"/>
            <a:t>2-Terakkiperver Cumhuriyet Fırkası (17 Kasım 1924) </a:t>
          </a:r>
        </a:p>
        <a:p>
          <a:pPr>
            <a:lnSpc>
              <a:spcPct val="150000"/>
            </a:lnSpc>
            <a:spcAft>
              <a:spcPts val="0"/>
            </a:spcAft>
          </a:pPr>
          <a:r>
            <a:rPr lang="tr-TR" sz="1400" b="0" dirty="0" smtClean="0"/>
            <a:t>Seçimlerin yenilenmesi ve II. TBMM’nin açılmasıyla ilk Meclis’te II. Grubu oluşturan muhalefetten Meclis’e çok az kişi girebilmişti. Buna rağmen muhaliflerin etkisiyle , iktidarı elinde bulunduran Cumhuriyet Halk </a:t>
          </a:r>
          <a:r>
            <a:rPr lang="tr-TR" sz="1400" b="0" dirty="0" err="1" smtClean="0"/>
            <a:t>Fırkası’na</a:t>
          </a:r>
          <a:r>
            <a:rPr lang="tr-TR" sz="1400" b="0" dirty="0" smtClean="0"/>
            <a:t> karşı bir muhalefet havası esmeye başlamıştı. Bunun sonucunda Cumhuriyet Halk </a:t>
          </a:r>
          <a:r>
            <a:rPr lang="tr-TR" sz="1400" b="0" dirty="0" err="1" smtClean="0"/>
            <a:t>Fırkası’nda</a:t>
          </a:r>
          <a:r>
            <a:rPr lang="tr-TR" sz="1400" b="0" dirty="0" smtClean="0"/>
            <a:t> ilk ayrılıklar ortaya çıkmış bu durum 17 Kasım 1924’te Ankara’da yeni bir partinin doğmasına sebep olmuştur. Ali Fuat (Cebesoy)Paşa, Kazım (Karabekir)Paşa, Refet (Bele) Paşa, Rüştü Paşa, Rauf (Orbay)Bey ve Adnan (Adıvar)Beyler 11 kişilik bir grup olarak Cumhuriyet Halk </a:t>
          </a:r>
          <a:r>
            <a:rPr lang="tr-TR" sz="1400" b="0" dirty="0" err="1" smtClean="0"/>
            <a:t>Fırkası’ndan</a:t>
          </a:r>
          <a:r>
            <a:rPr lang="tr-TR" sz="1400" b="0" dirty="0" smtClean="0"/>
            <a:t> kopmuşlardır. Terakkiperver Cumhuriyet </a:t>
          </a:r>
          <a:r>
            <a:rPr lang="tr-TR" sz="1400" b="0" dirty="0" err="1" smtClean="0"/>
            <a:t>Fırkası’nın</a:t>
          </a:r>
          <a:r>
            <a:rPr lang="tr-TR" sz="1400" b="0" dirty="0" smtClean="0"/>
            <a:t> parti programı şu esaslara dayanıyordu: Parti liberalizmden yana ve halkın hakimiyeti prensibini savunmakta idi. Genel olarak hürriyetlere taraftardır, din düşüncesine ve dini inançlara saygılıdır. İdari olarak yerinden yönetimin (Adem-i merkeziyet) gerçekleşmesine çalışılacaktır. Cumhurbaşkanı’nın seçimden sonra milletvekilliği ile ilişiği kesilecektir.  </a:t>
          </a:r>
          <a:r>
            <a:rPr lang="tr-TR" sz="1400" b="0" dirty="0" smtClean="0"/>
            <a:t>Parti, Doğu </a:t>
          </a:r>
          <a:r>
            <a:rPr lang="tr-TR" sz="1400" b="0" dirty="0" smtClean="0"/>
            <a:t>Anadolu’da çıkan Şeyh Sait </a:t>
          </a:r>
          <a:r>
            <a:rPr lang="tr-TR" sz="1400" b="0" dirty="0" smtClean="0"/>
            <a:t>İsyanına katılanların </a:t>
          </a:r>
          <a:r>
            <a:rPr lang="tr-TR" sz="1400" b="0" dirty="0" smtClean="0"/>
            <a:t>arasında partiyle ilişkisi olanlar olduğu gerekçesiyle 3 Haziran 1925’te kapatıldı.</a:t>
          </a:r>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90000"/>
            </a:lnSpc>
            <a:spcAft>
              <a:spcPct val="35000"/>
            </a:spcAft>
          </a:pPr>
          <a:endParaRPr lang="tr-TR" sz="1400" b="0" dirty="0" smtClean="0"/>
        </a:p>
        <a:p>
          <a:pPr>
            <a:lnSpc>
              <a:spcPct val="90000"/>
            </a:lnSpc>
            <a:spcAft>
              <a:spcPct val="35000"/>
            </a:spcAft>
          </a:pPr>
          <a:endParaRPr lang="tr-TR" sz="1400" b="0" dirty="0" smtClean="0"/>
        </a:p>
        <a:p>
          <a:pPr>
            <a:lnSpc>
              <a:spcPct val="90000"/>
            </a:lnSpc>
            <a:spcAft>
              <a:spcPct val="35000"/>
            </a:spcAft>
          </a:pPr>
          <a:endParaRPr lang="tr-TR" sz="1400" b="0" dirty="0" smtClean="0"/>
        </a:p>
        <a:p>
          <a:pPr>
            <a:lnSpc>
              <a:spcPct val="90000"/>
            </a:lnSpc>
            <a:spcAft>
              <a:spcPct val="35000"/>
            </a:spcAft>
          </a:pPr>
          <a:endParaRPr lang="tr-TR" sz="1400" b="0" dirty="0"/>
        </a:p>
      </dgm:t>
    </dgm:pt>
    <dgm:pt modelId="{671AECA8-1430-4FAA-B634-A982A7349F31}" type="parTrans" cxnId="{B8B52F13-0B1B-4B5E-AF7D-E13024807F5A}">
      <dgm:prSet/>
      <dgm:spPr/>
      <dgm:t>
        <a:bodyPr/>
        <a:lstStyle/>
        <a:p>
          <a:endParaRPr lang="tr-TR"/>
        </a:p>
      </dgm:t>
    </dgm:pt>
    <dgm:pt modelId="{64CFCC84-2399-443D-8704-521DA762481A}" type="sibTrans" cxnId="{B8B52F13-0B1B-4B5E-AF7D-E13024807F5A}">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323143" custScaleY="52908">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71E976EA-2631-467B-B6CB-33A3C976C382}" type="pres">
      <dgm:prSet presAssocID="{671AECA8-1430-4FAA-B634-A982A7349F31}" presName="Name23" presStyleLbl="parChTrans1D4" presStyleIdx="0" presStyleCnt="1"/>
      <dgm:spPr/>
      <dgm:t>
        <a:bodyPr/>
        <a:lstStyle/>
        <a:p>
          <a:endParaRPr lang="tr-TR"/>
        </a:p>
      </dgm:t>
    </dgm:pt>
    <dgm:pt modelId="{85CFCBAE-0E89-48BD-9C62-110697747940}" type="pres">
      <dgm:prSet presAssocID="{24C25877-1FD8-4B88-A995-1B72048BED69}" presName="hierRoot4" presStyleCnt="0"/>
      <dgm:spPr/>
    </dgm:pt>
    <dgm:pt modelId="{2E4998FA-A1C8-4FA5-B222-150C000E90CA}" type="pres">
      <dgm:prSet presAssocID="{24C25877-1FD8-4B88-A995-1B72048BED69}" presName="composite4" presStyleCnt="0"/>
      <dgm:spPr/>
    </dgm:pt>
    <dgm:pt modelId="{20AD0ED5-EA32-4CE3-ACF2-3245AC0C503F}" type="pres">
      <dgm:prSet presAssocID="{24C25877-1FD8-4B88-A995-1B72048BED69}" presName="background4" presStyleLbl="node4" presStyleIdx="0" presStyleCnt="1"/>
      <dgm:spPr/>
    </dgm:pt>
    <dgm:pt modelId="{7BC8062C-D7E8-4CFA-B435-B0EB099B16F5}" type="pres">
      <dgm:prSet presAssocID="{24C25877-1FD8-4B88-A995-1B72048BED69}" presName="text4" presStyleLbl="fgAcc4" presStyleIdx="0" presStyleCnt="1" custScaleX="578411" custScaleY="385478">
        <dgm:presLayoutVars>
          <dgm:chPref val="3"/>
        </dgm:presLayoutVars>
      </dgm:prSet>
      <dgm:spPr/>
      <dgm:t>
        <a:bodyPr/>
        <a:lstStyle/>
        <a:p>
          <a:endParaRPr lang="tr-TR"/>
        </a:p>
      </dgm:t>
    </dgm:pt>
    <dgm:pt modelId="{9027A444-44DC-48ED-B10D-F3F178B35C4A}" type="pres">
      <dgm:prSet presAssocID="{24C25877-1FD8-4B88-A995-1B72048BED69}" presName="hierChild5" presStyleCnt="0"/>
      <dgm:spPr/>
    </dgm:pt>
  </dgm:ptLst>
  <dgm:cxnLst>
    <dgm:cxn modelId="{BD9AB506-93F9-4DF0-B244-7285AE6613EB}" type="presOf" srcId="{5515CF32-D4C2-4074-98EF-A55377193C14}" destId="{D0D4AD99-C51F-4DE5-8B29-B99D865EAB9A}" srcOrd="0" destOrd="0" presId="urn:microsoft.com/office/officeart/2005/8/layout/hierarchy1"/>
    <dgm:cxn modelId="{B8B52F13-0B1B-4B5E-AF7D-E13024807F5A}" srcId="{1B627E8A-C8A6-4708-8359-BB4BBB442AF1}" destId="{24C25877-1FD8-4B88-A995-1B72048BED69}" srcOrd="0" destOrd="0" parTransId="{671AECA8-1430-4FAA-B634-A982A7349F31}" sibTransId="{64CFCC84-2399-443D-8704-521DA762481A}"/>
    <dgm:cxn modelId="{557AE276-A6C9-4D15-80C9-160CFF9933BF}" type="presOf" srcId="{E726EFAD-5D4D-4007-BD72-1ADA9250448D}" destId="{71DA1467-FC35-4F24-A487-4443D6999065}" srcOrd="0" destOrd="0" presId="urn:microsoft.com/office/officeart/2005/8/layout/hierarchy1"/>
    <dgm:cxn modelId="{D9D3B054-92A8-4D8E-9497-7EDE67706C3F}" type="presOf" srcId="{24C25877-1FD8-4B88-A995-1B72048BED69}" destId="{7BC8062C-D7E8-4CFA-B435-B0EB099B16F5}" srcOrd="0" destOrd="0" presId="urn:microsoft.com/office/officeart/2005/8/layout/hierarchy1"/>
    <dgm:cxn modelId="{CCAC4A04-009D-406A-857F-5A4682DC1A58}" type="presOf" srcId="{671AECA8-1430-4FAA-B634-A982A7349F31}" destId="{71E976EA-2631-467B-B6CB-33A3C976C382}"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7879625E-7B83-4F1B-85B5-70E1F8F1C30D}" srcId="{AEF296F4-D418-44C2-889A-527520DDC60E}" destId="{E2395FB3-B45A-422A-BB9C-44C62ADB70FC}" srcOrd="0" destOrd="0" parTransId="{95CF15A7-ADDF-4417-839A-E918666C8313}" sibTransId="{8BD89AFE-1C87-424C-ACB6-8BE3F82E2957}"/>
    <dgm:cxn modelId="{8419FE6C-A0C0-4073-938F-07A11F77214B}" srcId="{E2395FB3-B45A-422A-BB9C-44C62ADB70FC}" destId="{5515CF32-D4C2-4074-98EF-A55377193C14}" srcOrd="0" destOrd="0" parTransId="{E726EFAD-5D4D-4007-BD72-1ADA9250448D}" sibTransId="{8A44418C-3E33-4B3B-9FF0-C37BC9E3745E}"/>
    <dgm:cxn modelId="{F9453E85-2EF7-48A7-9491-ACF1EBEE6463}" type="presOf" srcId="{1B627E8A-C8A6-4708-8359-BB4BBB442AF1}" destId="{938DFD81-BFE2-4BD5-9AF8-EE998D0C4B32}" srcOrd="0" destOrd="0" presId="urn:microsoft.com/office/officeart/2005/8/layout/hierarchy1"/>
    <dgm:cxn modelId="{44E25ACD-DCB7-4BA7-BAEF-025DCAF60048}" type="presOf" srcId="{E2395FB3-B45A-422A-BB9C-44C62ADB70FC}" destId="{983F1C40-F0F6-4AB4-AC39-6C4AD5F7BF08}" srcOrd="0" destOrd="0" presId="urn:microsoft.com/office/officeart/2005/8/layout/hierarchy1"/>
    <dgm:cxn modelId="{44EC0DC2-5E93-40FF-A5BB-0DECB8B6CB62}" type="presOf" srcId="{AEF296F4-D418-44C2-889A-527520DDC60E}" destId="{050E7A1D-861A-490F-8AF7-3B1C556BFE41}" srcOrd="0" destOrd="0" presId="urn:microsoft.com/office/officeart/2005/8/layout/hierarchy1"/>
    <dgm:cxn modelId="{A651B507-BC7B-434A-854D-6A5B240CF1A3}" type="presOf" srcId="{09F840D8-854D-49F6-B272-927AB4D8D155}" destId="{5DC73D40-DAC3-4F61-9C86-7C9D71113989}" srcOrd="0" destOrd="0" presId="urn:microsoft.com/office/officeart/2005/8/layout/hierarchy1"/>
    <dgm:cxn modelId="{4C9E2E6E-BE23-4048-B16B-CD0F30D25490}" type="presParOf" srcId="{050E7A1D-861A-490F-8AF7-3B1C556BFE41}" destId="{9122FC50-A5A8-4C84-A378-AC8A0FA06C9E}" srcOrd="0" destOrd="0" presId="urn:microsoft.com/office/officeart/2005/8/layout/hierarchy1"/>
    <dgm:cxn modelId="{11E1E954-7BE8-4C8B-A252-DD6BF6F73C95}" type="presParOf" srcId="{9122FC50-A5A8-4C84-A378-AC8A0FA06C9E}" destId="{CA4F051E-CF6A-4C2F-B579-354FFFC637F1}" srcOrd="0" destOrd="0" presId="urn:microsoft.com/office/officeart/2005/8/layout/hierarchy1"/>
    <dgm:cxn modelId="{CAA2ADE3-0BF3-4370-8673-E6FC54BB6BF3}" type="presParOf" srcId="{CA4F051E-CF6A-4C2F-B579-354FFFC637F1}" destId="{3C60C8E8-A87C-4C93-B02F-73345A538D8C}" srcOrd="0" destOrd="0" presId="urn:microsoft.com/office/officeart/2005/8/layout/hierarchy1"/>
    <dgm:cxn modelId="{EEC9E023-AD2B-4AB4-8A6D-6726E1BC25B0}" type="presParOf" srcId="{CA4F051E-CF6A-4C2F-B579-354FFFC637F1}" destId="{983F1C40-F0F6-4AB4-AC39-6C4AD5F7BF08}" srcOrd="1" destOrd="0" presId="urn:microsoft.com/office/officeart/2005/8/layout/hierarchy1"/>
    <dgm:cxn modelId="{A4AD34BA-F271-4B4F-9F40-27E6F32A8F19}" type="presParOf" srcId="{9122FC50-A5A8-4C84-A378-AC8A0FA06C9E}" destId="{9976CCBC-94BC-4DAD-A66D-CF298737CC2A}" srcOrd="1" destOrd="0" presId="urn:microsoft.com/office/officeart/2005/8/layout/hierarchy1"/>
    <dgm:cxn modelId="{58234BD8-F433-43FC-B3EE-227F8D33CDA6}" type="presParOf" srcId="{9976CCBC-94BC-4DAD-A66D-CF298737CC2A}" destId="{71DA1467-FC35-4F24-A487-4443D6999065}" srcOrd="0" destOrd="0" presId="urn:microsoft.com/office/officeart/2005/8/layout/hierarchy1"/>
    <dgm:cxn modelId="{2E25E5E6-5824-4589-90AE-FADDA567E52B}" type="presParOf" srcId="{9976CCBC-94BC-4DAD-A66D-CF298737CC2A}" destId="{414CF0BD-A0E7-46F6-8F63-6C153DD2CF36}" srcOrd="1" destOrd="0" presId="urn:microsoft.com/office/officeart/2005/8/layout/hierarchy1"/>
    <dgm:cxn modelId="{9F583FEF-CE2B-45B6-8B2D-737BD5CDAB2A}" type="presParOf" srcId="{414CF0BD-A0E7-46F6-8F63-6C153DD2CF36}" destId="{3DBA9208-78A2-4DC0-8941-3BB062CF5C33}" srcOrd="0" destOrd="0" presId="urn:microsoft.com/office/officeart/2005/8/layout/hierarchy1"/>
    <dgm:cxn modelId="{A13AFE4C-FF97-4FDC-8B46-E9F48699B022}" type="presParOf" srcId="{3DBA9208-78A2-4DC0-8941-3BB062CF5C33}" destId="{265188AF-F33E-41F3-A9F8-0C267D6A0212}" srcOrd="0" destOrd="0" presId="urn:microsoft.com/office/officeart/2005/8/layout/hierarchy1"/>
    <dgm:cxn modelId="{0BFCF259-8640-41A6-BB2B-3527091694EB}" type="presParOf" srcId="{3DBA9208-78A2-4DC0-8941-3BB062CF5C33}" destId="{D0D4AD99-C51F-4DE5-8B29-B99D865EAB9A}" srcOrd="1" destOrd="0" presId="urn:microsoft.com/office/officeart/2005/8/layout/hierarchy1"/>
    <dgm:cxn modelId="{D0A60901-4307-4963-8779-DA4C7FC32088}" type="presParOf" srcId="{414CF0BD-A0E7-46F6-8F63-6C153DD2CF36}" destId="{80C3BBB1-5205-4A96-B04D-59BC20C8C4FE}" srcOrd="1" destOrd="0" presId="urn:microsoft.com/office/officeart/2005/8/layout/hierarchy1"/>
    <dgm:cxn modelId="{A8247A90-30CB-406F-8C67-CAEE7541B706}" type="presParOf" srcId="{80C3BBB1-5205-4A96-B04D-59BC20C8C4FE}" destId="{5DC73D40-DAC3-4F61-9C86-7C9D71113989}" srcOrd="0" destOrd="0" presId="urn:microsoft.com/office/officeart/2005/8/layout/hierarchy1"/>
    <dgm:cxn modelId="{5389832F-D392-4347-816E-7C749FCEABB1}" type="presParOf" srcId="{80C3BBB1-5205-4A96-B04D-59BC20C8C4FE}" destId="{3078CC8B-9412-4F7F-8EB4-1173D6914097}" srcOrd="1" destOrd="0" presId="urn:microsoft.com/office/officeart/2005/8/layout/hierarchy1"/>
    <dgm:cxn modelId="{59B47103-27D8-45A9-A60C-BAA876F9AD27}" type="presParOf" srcId="{3078CC8B-9412-4F7F-8EB4-1173D6914097}" destId="{5B7D39DE-98D8-4427-82DB-8FDA2F787C7F}" srcOrd="0" destOrd="0" presId="urn:microsoft.com/office/officeart/2005/8/layout/hierarchy1"/>
    <dgm:cxn modelId="{73251DCC-011F-47D8-AAA7-5DFB4A429CBB}" type="presParOf" srcId="{5B7D39DE-98D8-4427-82DB-8FDA2F787C7F}" destId="{79D1FB52-9340-403A-BF1D-2B8878A1F049}" srcOrd="0" destOrd="0" presId="urn:microsoft.com/office/officeart/2005/8/layout/hierarchy1"/>
    <dgm:cxn modelId="{4FED34B8-F155-4BEB-9A1B-948B0D0D6E79}" type="presParOf" srcId="{5B7D39DE-98D8-4427-82DB-8FDA2F787C7F}" destId="{938DFD81-BFE2-4BD5-9AF8-EE998D0C4B32}" srcOrd="1" destOrd="0" presId="urn:microsoft.com/office/officeart/2005/8/layout/hierarchy1"/>
    <dgm:cxn modelId="{B676E296-ABE3-4B2B-8809-E6154B381EFE}" type="presParOf" srcId="{3078CC8B-9412-4F7F-8EB4-1173D6914097}" destId="{49765739-6B32-4456-AC15-F3B877DE0D1F}" srcOrd="1" destOrd="0" presId="urn:microsoft.com/office/officeart/2005/8/layout/hierarchy1"/>
    <dgm:cxn modelId="{DBDEE3B4-C2DA-4BC5-9994-4C99438B70AC}" type="presParOf" srcId="{49765739-6B32-4456-AC15-F3B877DE0D1F}" destId="{71E976EA-2631-467B-B6CB-33A3C976C382}" srcOrd="0" destOrd="0" presId="urn:microsoft.com/office/officeart/2005/8/layout/hierarchy1"/>
    <dgm:cxn modelId="{77265C23-184B-4239-8844-B408E9A3A667}" type="presParOf" srcId="{49765739-6B32-4456-AC15-F3B877DE0D1F}" destId="{85CFCBAE-0E89-48BD-9C62-110697747940}" srcOrd="1" destOrd="0" presId="urn:microsoft.com/office/officeart/2005/8/layout/hierarchy1"/>
    <dgm:cxn modelId="{D78A2AB1-D2C8-4147-8268-6CD0957C4E69}" type="presParOf" srcId="{85CFCBAE-0E89-48BD-9C62-110697747940}" destId="{2E4998FA-A1C8-4FA5-B222-150C000E90CA}" srcOrd="0" destOrd="0" presId="urn:microsoft.com/office/officeart/2005/8/layout/hierarchy1"/>
    <dgm:cxn modelId="{152566DC-98B7-4938-955E-BDAAC702BB14}" type="presParOf" srcId="{2E4998FA-A1C8-4FA5-B222-150C000E90CA}" destId="{20AD0ED5-EA32-4CE3-ACF2-3245AC0C503F}" srcOrd="0" destOrd="0" presId="urn:microsoft.com/office/officeart/2005/8/layout/hierarchy1"/>
    <dgm:cxn modelId="{505B17AA-936C-4E5C-9897-1997912E353D}" type="presParOf" srcId="{2E4998FA-A1C8-4FA5-B222-150C000E90CA}" destId="{7BC8062C-D7E8-4CFA-B435-B0EB099B16F5}" srcOrd="1" destOrd="0" presId="urn:microsoft.com/office/officeart/2005/8/layout/hierarchy1"/>
    <dgm:cxn modelId="{405D600B-8636-40F1-A396-8490ED966CF3}" type="presParOf" srcId="{85CFCBAE-0E89-48BD-9C62-110697747940}" destId="{9027A444-44DC-48ED-B10D-F3F178B35C4A}"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24C25877-1FD8-4B88-A995-1B72048BED69}">
      <dgm:prSet custT="1"/>
      <dgm:spPr>
        <a:solidFill>
          <a:schemeClr val="accent4">
            <a:lumMod val="75000"/>
            <a:alpha val="90000"/>
          </a:schemeClr>
        </a:solidFill>
      </dgm:spPr>
      <dgm:t>
        <a:bodyPr/>
        <a:lstStyle/>
        <a:p>
          <a:pPr>
            <a:lnSpc>
              <a:spcPct val="90000"/>
            </a:lnSpc>
            <a:spcAft>
              <a:spcPct val="3500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r>
            <a:rPr lang="tr-TR" sz="1400" b="1" dirty="0" smtClean="0"/>
            <a:t>Şeyh Sait Ayaklanması ve Takrir-i Sükun Kanunun- 1925</a:t>
          </a:r>
        </a:p>
        <a:p>
          <a:pPr>
            <a:lnSpc>
              <a:spcPct val="150000"/>
            </a:lnSpc>
            <a:spcAft>
              <a:spcPts val="0"/>
            </a:spcAft>
          </a:pPr>
          <a:r>
            <a:rPr lang="tr-TR" sz="1400" b="0" dirty="0" smtClean="0"/>
            <a:t>1925 yılı başlarında, Musul meselesini kendi lehine halletmek isteyen İngiltere’nin kışkırtmasıyla Doğu Anadolu’da bazı kıpırdanmalar başlamıştı. Nihayet, 13 Şubat 1925’de </a:t>
          </a:r>
          <a:r>
            <a:rPr lang="tr-TR" sz="1400" b="1" dirty="0" smtClean="0"/>
            <a:t>Şeyh Sait Ergani’nin </a:t>
          </a:r>
          <a:r>
            <a:rPr lang="tr-TR" sz="1400" b="1" dirty="0" err="1" smtClean="0"/>
            <a:t>Piran</a:t>
          </a:r>
          <a:r>
            <a:rPr lang="tr-TR" sz="1400" b="1" dirty="0" smtClean="0"/>
            <a:t> </a:t>
          </a:r>
          <a:r>
            <a:rPr lang="tr-TR" sz="1400" b="0" dirty="0" smtClean="0"/>
            <a:t>köyünde isyan başlatmıştır. İsyan büyümüş Fethi Okyar hükümeti isyanı bastırmakta zorlanınca istifa etmiş yerine İsmet İnönü hükümeti kurulmuştur. Yeni hükümet ilk iş olarak , isyan karşısında hükümete geniş yetkiler veren </a:t>
          </a:r>
          <a:r>
            <a:rPr lang="tr-TR" sz="1400" b="1" dirty="0" smtClean="0"/>
            <a:t>Takrir-i Sükun Kanunu’nu </a:t>
          </a:r>
          <a:r>
            <a:rPr lang="tr-TR" sz="1400" b="0" dirty="0" smtClean="0"/>
            <a:t>çıkartmıştır (4 Mart 1925).Ayrıca TBMM, biri Ankara’da, diğeri isyan bölgesi olan Diyarbakır’da olmak üzere tekrar iki İstiklal Mahkemesi kurulması hakkında kanun çıkarılmıştır. Doğu’da kısmi seferberlik ilan edilerek ayaklanmanın bastırılması orduya bırakıldı. Ayrıca Hıyanet-i Vataniye Kanunu’na yeni maddeler eklendi. İsyan nisan ayında bastırılmış ve ele başları yakalanarak gerekli cezalara çaptırılmışlardır. Ayaklanma bastırılmıştı; ama cumhuriyet rejimi ve vatan büyük bir tehlike geçirmişti. Ayaklanma İngilizlere de Musul’u savunmak konusunda avantajlar sağlamıştır. </a:t>
          </a:r>
          <a:r>
            <a:rPr lang="tr-TR" sz="1400" b="0" dirty="0" smtClean="0"/>
            <a:t>Parti. </a:t>
          </a:r>
          <a:r>
            <a:rPr lang="tr-TR" sz="1400" b="0" dirty="0" smtClean="0"/>
            <a:t>Doğu Anadolu’da çıkan Şeyh Sait </a:t>
          </a:r>
          <a:r>
            <a:rPr lang="tr-TR" sz="1400" b="0" dirty="0" smtClean="0"/>
            <a:t>İsyanına katılanların arasında </a:t>
          </a:r>
          <a:r>
            <a:rPr lang="tr-TR" sz="1400" b="0" dirty="0" smtClean="0"/>
            <a:t>partiyle ilişkisi olanlar olduğu gerekçesiyle 3 Haziran 1925’te kapatıldı.</a:t>
          </a:r>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150000"/>
            </a:lnSpc>
            <a:spcAft>
              <a:spcPts val="0"/>
            </a:spcAft>
          </a:pPr>
          <a:endParaRPr lang="tr-TR" sz="1400" b="0" dirty="0" smtClean="0"/>
        </a:p>
        <a:p>
          <a:pPr>
            <a:lnSpc>
              <a:spcPct val="90000"/>
            </a:lnSpc>
            <a:spcAft>
              <a:spcPct val="35000"/>
            </a:spcAft>
          </a:pPr>
          <a:endParaRPr lang="tr-TR" sz="1400" b="0" dirty="0" smtClean="0"/>
        </a:p>
        <a:p>
          <a:pPr>
            <a:lnSpc>
              <a:spcPct val="90000"/>
            </a:lnSpc>
            <a:spcAft>
              <a:spcPct val="35000"/>
            </a:spcAft>
          </a:pPr>
          <a:endParaRPr lang="tr-TR" sz="1400" b="0" dirty="0" smtClean="0"/>
        </a:p>
        <a:p>
          <a:pPr>
            <a:lnSpc>
              <a:spcPct val="90000"/>
            </a:lnSpc>
            <a:spcAft>
              <a:spcPct val="35000"/>
            </a:spcAft>
          </a:pPr>
          <a:endParaRPr lang="tr-TR" sz="1400" b="0" dirty="0" smtClean="0"/>
        </a:p>
        <a:p>
          <a:pPr>
            <a:lnSpc>
              <a:spcPct val="90000"/>
            </a:lnSpc>
            <a:spcAft>
              <a:spcPct val="35000"/>
            </a:spcAft>
          </a:pPr>
          <a:endParaRPr lang="tr-TR" sz="1400" b="0" dirty="0"/>
        </a:p>
      </dgm:t>
    </dgm:pt>
    <dgm:pt modelId="{671AECA8-1430-4FAA-B634-A982A7349F31}" type="parTrans" cxnId="{B8B52F13-0B1B-4B5E-AF7D-E13024807F5A}">
      <dgm:prSet/>
      <dgm:spPr/>
      <dgm:t>
        <a:bodyPr/>
        <a:lstStyle/>
        <a:p>
          <a:endParaRPr lang="tr-TR"/>
        </a:p>
      </dgm:t>
    </dgm:pt>
    <dgm:pt modelId="{64CFCC84-2399-443D-8704-521DA762481A}" type="sibTrans" cxnId="{B8B52F13-0B1B-4B5E-AF7D-E13024807F5A}">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323143" custScaleY="52908">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71E976EA-2631-467B-B6CB-33A3C976C382}" type="pres">
      <dgm:prSet presAssocID="{671AECA8-1430-4FAA-B634-A982A7349F31}" presName="Name23" presStyleLbl="parChTrans1D4" presStyleIdx="0" presStyleCnt="1"/>
      <dgm:spPr/>
      <dgm:t>
        <a:bodyPr/>
        <a:lstStyle/>
        <a:p>
          <a:endParaRPr lang="tr-TR"/>
        </a:p>
      </dgm:t>
    </dgm:pt>
    <dgm:pt modelId="{85CFCBAE-0E89-48BD-9C62-110697747940}" type="pres">
      <dgm:prSet presAssocID="{24C25877-1FD8-4B88-A995-1B72048BED69}" presName="hierRoot4" presStyleCnt="0"/>
      <dgm:spPr/>
    </dgm:pt>
    <dgm:pt modelId="{2E4998FA-A1C8-4FA5-B222-150C000E90CA}" type="pres">
      <dgm:prSet presAssocID="{24C25877-1FD8-4B88-A995-1B72048BED69}" presName="composite4" presStyleCnt="0"/>
      <dgm:spPr/>
    </dgm:pt>
    <dgm:pt modelId="{20AD0ED5-EA32-4CE3-ACF2-3245AC0C503F}" type="pres">
      <dgm:prSet presAssocID="{24C25877-1FD8-4B88-A995-1B72048BED69}" presName="background4" presStyleLbl="node4" presStyleIdx="0" presStyleCnt="1"/>
      <dgm:spPr/>
    </dgm:pt>
    <dgm:pt modelId="{7BC8062C-D7E8-4CFA-B435-B0EB099B16F5}" type="pres">
      <dgm:prSet presAssocID="{24C25877-1FD8-4B88-A995-1B72048BED69}" presName="text4" presStyleLbl="fgAcc4" presStyleIdx="0" presStyleCnt="1" custScaleX="578411" custScaleY="385478">
        <dgm:presLayoutVars>
          <dgm:chPref val="3"/>
        </dgm:presLayoutVars>
      </dgm:prSet>
      <dgm:spPr/>
      <dgm:t>
        <a:bodyPr/>
        <a:lstStyle/>
        <a:p>
          <a:endParaRPr lang="tr-TR"/>
        </a:p>
      </dgm:t>
    </dgm:pt>
    <dgm:pt modelId="{9027A444-44DC-48ED-B10D-F3F178B35C4A}" type="pres">
      <dgm:prSet presAssocID="{24C25877-1FD8-4B88-A995-1B72048BED69}" presName="hierChild5" presStyleCnt="0"/>
      <dgm:spPr/>
    </dgm:pt>
  </dgm:ptLst>
  <dgm:cxnLst>
    <dgm:cxn modelId="{1B1F2073-3982-40FD-BD52-091962889DEB}" type="presOf" srcId="{09F840D8-854D-49F6-B272-927AB4D8D155}" destId="{5DC73D40-DAC3-4F61-9C86-7C9D71113989}" srcOrd="0" destOrd="0" presId="urn:microsoft.com/office/officeart/2005/8/layout/hierarchy1"/>
    <dgm:cxn modelId="{95C98A15-45F0-4FE5-8F62-22CA05D067C8}" type="presOf" srcId="{AEF296F4-D418-44C2-889A-527520DDC60E}" destId="{050E7A1D-861A-490F-8AF7-3B1C556BFE41}" srcOrd="0" destOrd="0" presId="urn:microsoft.com/office/officeart/2005/8/layout/hierarchy1"/>
    <dgm:cxn modelId="{3FFB7427-FFE2-4A1F-ACAC-97E1C125A560}" type="presOf" srcId="{24C25877-1FD8-4B88-A995-1B72048BED69}" destId="{7BC8062C-D7E8-4CFA-B435-B0EB099B16F5}" srcOrd="0" destOrd="0" presId="urn:microsoft.com/office/officeart/2005/8/layout/hierarchy1"/>
    <dgm:cxn modelId="{7DB44557-FFF1-45EB-8142-2D598CE2E4EE}" type="presOf" srcId="{5515CF32-D4C2-4074-98EF-A55377193C14}" destId="{D0D4AD99-C51F-4DE5-8B29-B99D865EAB9A}"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7879625E-7B83-4F1B-85B5-70E1F8F1C30D}" srcId="{AEF296F4-D418-44C2-889A-527520DDC60E}" destId="{E2395FB3-B45A-422A-BB9C-44C62ADB70FC}" srcOrd="0" destOrd="0" parTransId="{95CF15A7-ADDF-4417-839A-E918666C8313}" sibTransId="{8BD89AFE-1C87-424C-ACB6-8BE3F82E2957}"/>
    <dgm:cxn modelId="{54FE3E41-B80A-4823-94C7-28E478DA35A6}" type="presOf" srcId="{671AECA8-1430-4FAA-B634-A982A7349F31}" destId="{71E976EA-2631-467B-B6CB-33A3C976C382}"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2F5D4532-0CF7-43FE-B82B-2048863A692F}" type="presOf" srcId="{1B627E8A-C8A6-4708-8359-BB4BBB442AF1}" destId="{938DFD81-BFE2-4BD5-9AF8-EE998D0C4B32}" srcOrd="0" destOrd="0" presId="urn:microsoft.com/office/officeart/2005/8/layout/hierarchy1"/>
    <dgm:cxn modelId="{78754745-C5B8-4541-9E78-D7BBDB8D4E89}" type="presOf" srcId="{E2395FB3-B45A-422A-BB9C-44C62ADB70FC}" destId="{983F1C40-F0F6-4AB4-AC39-6C4AD5F7BF08}" srcOrd="0" destOrd="0" presId="urn:microsoft.com/office/officeart/2005/8/layout/hierarchy1"/>
    <dgm:cxn modelId="{B8B52F13-0B1B-4B5E-AF7D-E13024807F5A}" srcId="{1B627E8A-C8A6-4708-8359-BB4BBB442AF1}" destId="{24C25877-1FD8-4B88-A995-1B72048BED69}" srcOrd="0" destOrd="0" parTransId="{671AECA8-1430-4FAA-B634-A982A7349F31}" sibTransId="{64CFCC84-2399-443D-8704-521DA762481A}"/>
    <dgm:cxn modelId="{C3CA7EE5-CFB4-466E-A2EF-B67876E8050E}" type="presOf" srcId="{E726EFAD-5D4D-4007-BD72-1ADA9250448D}" destId="{71DA1467-FC35-4F24-A487-4443D6999065}" srcOrd="0" destOrd="0" presId="urn:microsoft.com/office/officeart/2005/8/layout/hierarchy1"/>
    <dgm:cxn modelId="{F4FDE5A2-C815-4D07-BBD8-11B025ABFDBD}" type="presParOf" srcId="{050E7A1D-861A-490F-8AF7-3B1C556BFE41}" destId="{9122FC50-A5A8-4C84-A378-AC8A0FA06C9E}" srcOrd="0" destOrd="0" presId="urn:microsoft.com/office/officeart/2005/8/layout/hierarchy1"/>
    <dgm:cxn modelId="{B87D7259-5762-4FC6-9F09-1338A061F0EC}" type="presParOf" srcId="{9122FC50-A5A8-4C84-A378-AC8A0FA06C9E}" destId="{CA4F051E-CF6A-4C2F-B579-354FFFC637F1}" srcOrd="0" destOrd="0" presId="urn:microsoft.com/office/officeart/2005/8/layout/hierarchy1"/>
    <dgm:cxn modelId="{D9A0CA5F-AD0C-4B79-8E09-C12924209FB1}" type="presParOf" srcId="{CA4F051E-CF6A-4C2F-B579-354FFFC637F1}" destId="{3C60C8E8-A87C-4C93-B02F-73345A538D8C}" srcOrd="0" destOrd="0" presId="urn:microsoft.com/office/officeart/2005/8/layout/hierarchy1"/>
    <dgm:cxn modelId="{5BB5C424-47CD-40C6-B8EF-C260620524CA}" type="presParOf" srcId="{CA4F051E-CF6A-4C2F-B579-354FFFC637F1}" destId="{983F1C40-F0F6-4AB4-AC39-6C4AD5F7BF08}" srcOrd="1" destOrd="0" presId="urn:microsoft.com/office/officeart/2005/8/layout/hierarchy1"/>
    <dgm:cxn modelId="{CDB37E94-E73F-446E-8E7D-D088289293E0}" type="presParOf" srcId="{9122FC50-A5A8-4C84-A378-AC8A0FA06C9E}" destId="{9976CCBC-94BC-4DAD-A66D-CF298737CC2A}" srcOrd="1" destOrd="0" presId="urn:microsoft.com/office/officeart/2005/8/layout/hierarchy1"/>
    <dgm:cxn modelId="{BD258FE5-4246-4AB9-8418-5A6D35BBA2A6}" type="presParOf" srcId="{9976CCBC-94BC-4DAD-A66D-CF298737CC2A}" destId="{71DA1467-FC35-4F24-A487-4443D6999065}" srcOrd="0" destOrd="0" presId="urn:microsoft.com/office/officeart/2005/8/layout/hierarchy1"/>
    <dgm:cxn modelId="{2FC8667F-0C1A-4740-AC1D-09BF7FA5669B}" type="presParOf" srcId="{9976CCBC-94BC-4DAD-A66D-CF298737CC2A}" destId="{414CF0BD-A0E7-46F6-8F63-6C153DD2CF36}" srcOrd="1" destOrd="0" presId="urn:microsoft.com/office/officeart/2005/8/layout/hierarchy1"/>
    <dgm:cxn modelId="{6C876EBD-5783-4F6E-B0E8-5DAB5BF6359A}" type="presParOf" srcId="{414CF0BD-A0E7-46F6-8F63-6C153DD2CF36}" destId="{3DBA9208-78A2-4DC0-8941-3BB062CF5C33}" srcOrd="0" destOrd="0" presId="urn:microsoft.com/office/officeart/2005/8/layout/hierarchy1"/>
    <dgm:cxn modelId="{BD38F3EB-E7F5-49DD-9AFE-EBCD1749B9B8}" type="presParOf" srcId="{3DBA9208-78A2-4DC0-8941-3BB062CF5C33}" destId="{265188AF-F33E-41F3-A9F8-0C267D6A0212}" srcOrd="0" destOrd="0" presId="urn:microsoft.com/office/officeart/2005/8/layout/hierarchy1"/>
    <dgm:cxn modelId="{AEBEE674-5222-4D03-89CA-2EFE1AFEAE3A}" type="presParOf" srcId="{3DBA9208-78A2-4DC0-8941-3BB062CF5C33}" destId="{D0D4AD99-C51F-4DE5-8B29-B99D865EAB9A}" srcOrd="1" destOrd="0" presId="urn:microsoft.com/office/officeart/2005/8/layout/hierarchy1"/>
    <dgm:cxn modelId="{633896B5-E983-4DD2-AB85-E5312AD7A4BE}" type="presParOf" srcId="{414CF0BD-A0E7-46F6-8F63-6C153DD2CF36}" destId="{80C3BBB1-5205-4A96-B04D-59BC20C8C4FE}" srcOrd="1" destOrd="0" presId="urn:microsoft.com/office/officeart/2005/8/layout/hierarchy1"/>
    <dgm:cxn modelId="{D215F840-A7F2-4BCB-A51D-F82BBABFF7F8}" type="presParOf" srcId="{80C3BBB1-5205-4A96-B04D-59BC20C8C4FE}" destId="{5DC73D40-DAC3-4F61-9C86-7C9D71113989}" srcOrd="0" destOrd="0" presId="urn:microsoft.com/office/officeart/2005/8/layout/hierarchy1"/>
    <dgm:cxn modelId="{CBC70F66-69BA-4907-B624-E94973C284C8}" type="presParOf" srcId="{80C3BBB1-5205-4A96-B04D-59BC20C8C4FE}" destId="{3078CC8B-9412-4F7F-8EB4-1173D6914097}" srcOrd="1" destOrd="0" presId="urn:microsoft.com/office/officeart/2005/8/layout/hierarchy1"/>
    <dgm:cxn modelId="{4429433E-BD66-4F98-9DB9-04BDFB1B27A2}" type="presParOf" srcId="{3078CC8B-9412-4F7F-8EB4-1173D6914097}" destId="{5B7D39DE-98D8-4427-82DB-8FDA2F787C7F}" srcOrd="0" destOrd="0" presId="urn:microsoft.com/office/officeart/2005/8/layout/hierarchy1"/>
    <dgm:cxn modelId="{B31F2A38-74A2-49EE-934C-62384424A3DF}" type="presParOf" srcId="{5B7D39DE-98D8-4427-82DB-8FDA2F787C7F}" destId="{79D1FB52-9340-403A-BF1D-2B8878A1F049}" srcOrd="0" destOrd="0" presId="urn:microsoft.com/office/officeart/2005/8/layout/hierarchy1"/>
    <dgm:cxn modelId="{C48021A7-DC2C-4E4B-8E8A-B418A83AC904}" type="presParOf" srcId="{5B7D39DE-98D8-4427-82DB-8FDA2F787C7F}" destId="{938DFD81-BFE2-4BD5-9AF8-EE998D0C4B32}" srcOrd="1" destOrd="0" presId="urn:microsoft.com/office/officeart/2005/8/layout/hierarchy1"/>
    <dgm:cxn modelId="{C26B02C5-93E9-403A-A1CA-465BDED94F63}" type="presParOf" srcId="{3078CC8B-9412-4F7F-8EB4-1173D6914097}" destId="{49765739-6B32-4456-AC15-F3B877DE0D1F}" srcOrd="1" destOrd="0" presId="urn:microsoft.com/office/officeart/2005/8/layout/hierarchy1"/>
    <dgm:cxn modelId="{DB9A4FAC-1FF0-45D9-842F-36ECC8A12175}" type="presParOf" srcId="{49765739-6B32-4456-AC15-F3B877DE0D1F}" destId="{71E976EA-2631-467B-B6CB-33A3C976C382}" srcOrd="0" destOrd="0" presId="urn:microsoft.com/office/officeart/2005/8/layout/hierarchy1"/>
    <dgm:cxn modelId="{F9961478-0FA7-4CA9-9360-EE028BEAD011}" type="presParOf" srcId="{49765739-6B32-4456-AC15-F3B877DE0D1F}" destId="{85CFCBAE-0E89-48BD-9C62-110697747940}" srcOrd="1" destOrd="0" presId="urn:microsoft.com/office/officeart/2005/8/layout/hierarchy1"/>
    <dgm:cxn modelId="{91D0446A-03E6-4B3B-88DE-054A7B0943FE}" type="presParOf" srcId="{85CFCBAE-0E89-48BD-9C62-110697747940}" destId="{2E4998FA-A1C8-4FA5-B222-150C000E90CA}" srcOrd="0" destOrd="0" presId="urn:microsoft.com/office/officeart/2005/8/layout/hierarchy1"/>
    <dgm:cxn modelId="{BFFD2114-B928-4AE4-B493-E15B2CA9B5DC}" type="presParOf" srcId="{2E4998FA-A1C8-4FA5-B222-150C000E90CA}" destId="{20AD0ED5-EA32-4CE3-ACF2-3245AC0C503F}" srcOrd="0" destOrd="0" presId="urn:microsoft.com/office/officeart/2005/8/layout/hierarchy1"/>
    <dgm:cxn modelId="{1EE1BCB6-C00A-4E81-A7EF-A5F5B6E919E9}" type="presParOf" srcId="{2E4998FA-A1C8-4FA5-B222-150C000E90CA}" destId="{7BC8062C-D7E8-4CFA-B435-B0EB099B16F5}" srcOrd="1" destOrd="0" presId="urn:microsoft.com/office/officeart/2005/8/layout/hierarchy1"/>
    <dgm:cxn modelId="{E0C0A13E-C3F8-4AE5-82BE-00B3F88F07B1}" type="presParOf" srcId="{85CFCBAE-0E89-48BD-9C62-110697747940}" destId="{9027A444-44DC-48ED-B10D-F3F178B35C4A}"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FC4E9509-7C88-4D0D-8D86-1D212CC9502D}">
      <dgm:prSet custT="1"/>
      <dgm:spPr>
        <a:solidFill>
          <a:schemeClr val="accent4">
            <a:lumMod val="75000"/>
            <a:alpha val="90000"/>
          </a:schemeClr>
        </a:solidFill>
      </dgm:spPr>
      <dgm:t>
        <a:bodyPr/>
        <a:lstStyle/>
        <a:p>
          <a:pPr>
            <a:lnSpc>
              <a:spcPct val="90000"/>
            </a:lnSpc>
            <a:spcAft>
              <a:spcPct val="35000"/>
            </a:spcAft>
          </a:pPr>
          <a:endParaRPr lang="tr-TR" sz="1800" b="1" dirty="0" smtClean="0"/>
        </a:p>
        <a:p>
          <a:pPr>
            <a:lnSpc>
              <a:spcPct val="90000"/>
            </a:lnSpc>
            <a:spcAft>
              <a:spcPct val="35000"/>
            </a:spcAft>
          </a:pPr>
          <a:r>
            <a:rPr lang="tr-TR" sz="1800" b="1" dirty="0" smtClean="0"/>
            <a:t>Atatürk’e Suikast Girişimi-15 Haziran 1926</a:t>
          </a:r>
        </a:p>
        <a:p>
          <a:pPr>
            <a:lnSpc>
              <a:spcPct val="150000"/>
            </a:lnSpc>
            <a:spcAft>
              <a:spcPts val="0"/>
            </a:spcAft>
          </a:pPr>
          <a:r>
            <a:rPr lang="tr-TR" sz="1800" b="0" dirty="0" smtClean="0"/>
            <a:t>7 Mayıs 1926’da geniş kapsamlı bir geziye çıkmayı düşünen </a:t>
          </a:r>
          <a:r>
            <a:rPr lang="tr-TR" sz="1800" b="0" dirty="0" smtClean="0"/>
            <a:t>Mustafa Kemal 15 </a:t>
          </a:r>
          <a:r>
            <a:rPr lang="tr-TR" sz="1800" b="0" dirty="0" smtClean="0"/>
            <a:t>Haziran günü İzmir’e gelmeyi hedeflemekteydi. Mustafa Kemal’in yaptıklarını, düşündüğü inkılapları kabullenemeyen ve ona şahsi çıkarlarından dolayı muhalefet eden bazı çevreler bu geziyi Mustafa Kemal’i ortadan kaldırmak için bir fırsat görmüşlerdir. Ancak gezi programı bir gün gecikince suikastçıları Yunan adalarına kaçıracak olan motorcu Giritli Şevki’nin haber vermesi ile </a:t>
          </a:r>
          <a:r>
            <a:rPr lang="tr-TR" sz="1800" b="0" dirty="0" err="1" smtClean="0"/>
            <a:t>elebaşıları</a:t>
          </a:r>
          <a:r>
            <a:rPr lang="tr-TR" sz="1800" b="0" dirty="0" smtClean="0"/>
            <a:t> yakalanmıştır. İstiklal Mahkemelerinde yargılanmışlar ve gerekli cezaya çaptırılmışlardır.</a:t>
          </a:r>
        </a:p>
        <a:p>
          <a:pPr>
            <a:lnSpc>
              <a:spcPct val="150000"/>
            </a:lnSpc>
            <a:spcAft>
              <a:spcPts val="0"/>
            </a:spcAft>
          </a:pPr>
          <a:r>
            <a:rPr lang="tr-TR" sz="1800" b="1" dirty="0" smtClean="0"/>
            <a:t>Not: Bu olayın en önemli sonucu İttihatçıların tasfiye (aktif görevlerden uzaklaştırma) edilmesidir.</a:t>
          </a:r>
        </a:p>
        <a:p>
          <a:pPr>
            <a:lnSpc>
              <a:spcPct val="90000"/>
            </a:lnSpc>
            <a:spcAft>
              <a:spcPct val="35000"/>
            </a:spcAft>
          </a:pPr>
          <a:endParaRPr lang="tr-TR" sz="1800" b="0" dirty="0" smtClean="0"/>
        </a:p>
        <a:p>
          <a:pPr>
            <a:lnSpc>
              <a:spcPct val="90000"/>
            </a:lnSpc>
            <a:spcAft>
              <a:spcPct val="35000"/>
            </a:spcAft>
          </a:pPr>
          <a:endParaRPr lang="tr-TR" sz="1800" b="0" dirty="0"/>
        </a:p>
      </dgm:t>
    </dgm:pt>
    <dgm:pt modelId="{2B0E9785-BBDB-4B0C-BCD7-7256FAB2B7E5}" type="parTrans" cxnId="{820A7F33-F536-47FE-839C-A4B56C15D326}">
      <dgm:prSet/>
      <dgm:spPr/>
      <dgm:t>
        <a:bodyPr/>
        <a:lstStyle/>
        <a:p>
          <a:endParaRPr lang="tr-TR"/>
        </a:p>
      </dgm:t>
    </dgm:pt>
    <dgm:pt modelId="{D1E8E231-22F9-4EF9-89BB-F4359749D7F6}" type="sibTrans" cxnId="{820A7F33-F536-47FE-839C-A4B56C15D326}">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29942">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26826">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E100C832-252F-4444-B064-88F5D5C45370}" type="pres">
      <dgm:prSet presAssocID="{2B0E9785-BBDB-4B0C-BCD7-7256FAB2B7E5}" presName="Name17" presStyleLbl="parChTrans1D3" presStyleIdx="0" presStyleCnt="1"/>
      <dgm:spPr/>
      <dgm:t>
        <a:bodyPr/>
        <a:lstStyle/>
        <a:p>
          <a:endParaRPr lang="tr-TR"/>
        </a:p>
      </dgm:t>
    </dgm:pt>
    <dgm:pt modelId="{4C2F9AAC-4DF8-416D-847B-4A8D63FE9D57}" type="pres">
      <dgm:prSet presAssocID="{FC4E9509-7C88-4D0D-8D86-1D212CC9502D}" presName="hierRoot3" presStyleCnt="0"/>
      <dgm:spPr/>
    </dgm:pt>
    <dgm:pt modelId="{A4B1112D-7748-4437-84AF-BED97D0FFC95}" type="pres">
      <dgm:prSet presAssocID="{FC4E9509-7C88-4D0D-8D86-1D212CC9502D}" presName="composite3" presStyleCnt="0"/>
      <dgm:spPr/>
    </dgm:pt>
    <dgm:pt modelId="{A40886EE-84EB-4604-BFF1-2A132FA72895}" type="pres">
      <dgm:prSet presAssocID="{FC4E9509-7C88-4D0D-8D86-1D212CC9502D}" presName="background3" presStyleLbl="node3" presStyleIdx="0" presStyleCnt="1"/>
      <dgm:spPr/>
    </dgm:pt>
    <dgm:pt modelId="{714231A4-FD32-4704-A8C4-35FA82FE16A1}" type="pres">
      <dgm:prSet presAssocID="{FC4E9509-7C88-4D0D-8D86-1D212CC9502D}" presName="text3" presStyleLbl="fgAcc3" presStyleIdx="0" presStyleCnt="1" custScaleX="336621" custScaleY="234032">
        <dgm:presLayoutVars>
          <dgm:chPref val="3"/>
        </dgm:presLayoutVars>
      </dgm:prSet>
      <dgm:spPr/>
      <dgm:t>
        <a:bodyPr/>
        <a:lstStyle/>
        <a:p>
          <a:endParaRPr lang="tr-TR"/>
        </a:p>
      </dgm:t>
    </dgm:pt>
    <dgm:pt modelId="{30DB9355-6C1D-4527-A282-B8F563A98E67}" type="pres">
      <dgm:prSet presAssocID="{FC4E9509-7C88-4D0D-8D86-1D212CC9502D}" presName="hierChild4" presStyleCnt="0"/>
      <dgm:spPr/>
    </dgm:pt>
  </dgm:ptLst>
  <dgm:cxnLst>
    <dgm:cxn modelId="{820A7F33-F536-47FE-839C-A4B56C15D326}" srcId="{5515CF32-D4C2-4074-98EF-A55377193C14}" destId="{FC4E9509-7C88-4D0D-8D86-1D212CC9502D}" srcOrd="0" destOrd="0" parTransId="{2B0E9785-BBDB-4B0C-BCD7-7256FAB2B7E5}" sibTransId="{D1E8E231-22F9-4EF9-89BB-F4359749D7F6}"/>
    <dgm:cxn modelId="{F2768949-97D7-4600-B3DA-2D20B4B64ECA}" type="presOf" srcId="{5515CF32-D4C2-4074-98EF-A55377193C14}" destId="{D0D4AD99-C51F-4DE5-8B29-B99D865EAB9A}"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7879625E-7B83-4F1B-85B5-70E1F8F1C30D}" srcId="{AEF296F4-D418-44C2-889A-527520DDC60E}" destId="{E2395FB3-B45A-422A-BB9C-44C62ADB70FC}" srcOrd="0" destOrd="0" parTransId="{95CF15A7-ADDF-4417-839A-E918666C8313}" sibTransId="{8BD89AFE-1C87-424C-ACB6-8BE3F82E2957}"/>
    <dgm:cxn modelId="{186FB635-60A4-473E-AC21-80CAD10BFF5F}" type="presOf" srcId="{E2395FB3-B45A-422A-BB9C-44C62ADB70FC}" destId="{983F1C40-F0F6-4AB4-AC39-6C4AD5F7BF08}" srcOrd="0" destOrd="0" presId="urn:microsoft.com/office/officeart/2005/8/layout/hierarchy1"/>
    <dgm:cxn modelId="{473E3772-AE66-4C97-9659-2B74DA267107}" type="presOf" srcId="{FC4E9509-7C88-4D0D-8D86-1D212CC9502D}" destId="{714231A4-FD32-4704-A8C4-35FA82FE16A1}" srcOrd="0" destOrd="0" presId="urn:microsoft.com/office/officeart/2005/8/layout/hierarchy1"/>
    <dgm:cxn modelId="{53A239FB-DC59-4048-B124-1F468A37C691}" type="presOf" srcId="{E726EFAD-5D4D-4007-BD72-1ADA9250448D}" destId="{71DA1467-FC35-4F24-A487-4443D6999065}" srcOrd="0" destOrd="0" presId="urn:microsoft.com/office/officeart/2005/8/layout/hierarchy1"/>
    <dgm:cxn modelId="{80E9353F-0FEC-4E54-813A-63C445C72A18}" type="presOf" srcId="{2B0E9785-BBDB-4B0C-BCD7-7256FAB2B7E5}" destId="{E100C832-252F-4444-B064-88F5D5C45370}" srcOrd="0" destOrd="0" presId="urn:microsoft.com/office/officeart/2005/8/layout/hierarchy1"/>
    <dgm:cxn modelId="{6160440B-2E37-4083-BF6C-8A81A2E01D9C}" type="presOf" srcId="{AEF296F4-D418-44C2-889A-527520DDC60E}" destId="{050E7A1D-861A-490F-8AF7-3B1C556BFE41}" srcOrd="0" destOrd="0" presId="urn:microsoft.com/office/officeart/2005/8/layout/hierarchy1"/>
    <dgm:cxn modelId="{8F1C0E49-61AF-4F2B-99A4-0FED27E93C75}" type="presParOf" srcId="{050E7A1D-861A-490F-8AF7-3B1C556BFE41}" destId="{9122FC50-A5A8-4C84-A378-AC8A0FA06C9E}" srcOrd="0" destOrd="0" presId="urn:microsoft.com/office/officeart/2005/8/layout/hierarchy1"/>
    <dgm:cxn modelId="{6F7C3B52-B61B-4D71-8495-289BC19ACAF8}" type="presParOf" srcId="{9122FC50-A5A8-4C84-A378-AC8A0FA06C9E}" destId="{CA4F051E-CF6A-4C2F-B579-354FFFC637F1}" srcOrd="0" destOrd="0" presId="urn:microsoft.com/office/officeart/2005/8/layout/hierarchy1"/>
    <dgm:cxn modelId="{3493FECB-4EBA-41B7-8DC1-468A82486948}" type="presParOf" srcId="{CA4F051E-CF6A-4C2F-B579-354FFFC637F1}" destId="{3C60C8E8-A87C-4C93-B02F-73345A538D8C}" srcOrd="0" destOrd="0" presId="urn:microsoft.com/office/officeart/2005/8/layout/hierarchy1"/>
    <dgm:cxn modelId="{5007F771-A214-4BBD-B97F-51B4F4CD1C7A}" type="presParOf" srcId="{CA4F051E-CF6A-4C2F-B579-354FFFC637F1}" destId="{983F1C40-F0F6-4AB4-AC39-6C4AD5F7BF08}" srcOrd="1" destOrd="0" presId="urn:microsoft.com/office/officeart/2005/8/layout/hierarchy1"/>
    <dgm:cxn modelId="{E581420A-EA7B-4B00-BF52-49E32E9692FF}" type="presParOf" srcId="{9122FC50-A5A8-4C84-A378-AC8A0FA06C9E}" destId="{9976CCBC-94BC-4DAD-A66D-CF298737CC2A}" srcOrd="1" destOrd="0" presId="urn:microsoft.com/office/officeart/2005/8/layout/hierarchy1"/>
    <dgm:cxn modelId="{587AF787-58B5-45FB-ABC5-D23E81B314D8}" type="presParOf" srcId="{9976CCBC-94BC-4DAD-A66D-CF298737CC2A}" destId="{71DA1467-FC35-4F24-A487-4443D6999065}" srcOrd="0" destOrd="0" presId="urn:microsoft.com/office/officeart/2005/8/layout/hierarchy1"/>
    <dgm:cxn modelId="{65A35C91-2430-4E2D-B377-9E517039CEBA}" type="presParOf" srcId="{9976CCBC-94BC-4DAD-A66D-CF298737CC2A}" destId="{414CF0BD-A0E7-46F6-8F63-6C153DD2CF36}" srcOrd="1" destOrd="0" presId="urn:microsoft.com/office/officeart/2005/8/layout/hierarchy1"/>
    <dgm:cxn modelId="{3CD7B1C9-7ECA-4BF2-989F-D0EFF422ABEB}" type="presParOf" srcId="{414CF0BD-A0E7-46F6-8F63-6C153DD2CF36}" destId="{3DBA9208-78A2-4DC0-8941-3BB062CF5C33}" srcOrd="0" destOrd="0" presId="urn:microsoft.com/office/officeart/2005/8/layout/hierarchy1"/>
    <dgm:cxn modelId="{6E2D887E-0154-4E8E-87DF-0C97152B2FFB}" type="presParOf" srcId="{3DBA9208-78A2-4DC0-8941-3BB062CF5C33}" destId="{265188AF-F33E-41F3-A9F8-0C267D6A0212}" srcOrd="0" destOrd="0" presId="urn:microsoft.com/office/officeart/2005/8/layout/hierarchy1"/>
    <dgm:cxn modelId="{2AA75107-C9BD-48DF-8D99-6AEA121771CD}" type="presParOf" srcId="{3DBA9208-78A2-4DC0-8941-3BB062CF5C33}" destId="{D0D4AD99-C51F-4DE5-8B29-B99D865EAB9A}" srcOrd="1" destOrd="0" presId="urn:microsoft.com/office/officeart/2005/8/layout/hierarchy1"/>
    <dgm:cxn modelId="{6A73F889-80AC-4460-BF93-F18C49565D86}" type="presParOf" srcId="{414CF0BD-A0E7-46F6-8F63-6C153DD2CF36}" destId="{80C3BBB1-5205-4A96-B04D-59BC20C8C4FE}" srcOrd="1" destOrd="0" presId="urn:microsoft.com/office/officeart/2005/8/layout/hierarchy1"/>
    <dgm:cxn modelId="{5CB706FC-7EC9-40F0-905C-886DF66B95E7}" type="presParOf" srcId="{80C3BBB1-5205-4A96-B04D-59BC20C8C4FE}" destId="{E100C832-252F-4444-B064-88F5D5C45370}" srcOrd="0" destOrd="0" presId="urn:microsoft.com/office/officeart/2005/8/layout/hierarchy1"/>
    <dgm:cxn modelId="{FE635387-E4CA-4738-A3E0-49E0B39B0EA6}" type="presParOf" srcId="{80C3BBB1-5205-4A96-B04D-59BC20C8C4FE}" destId="{4C2F9AAC-4DF8-416D-847B-4A8D63FE9D57}" srcOrd="1" destOrd="0" presId="urn:microsoft.com/office/officeart/2005/8/layout/hierarchy1"/>
    <dgm:cxn modelId="{8ECE8092-DFE8-46E9-8D95-9B5113D57BA0}" type="presParOf" srcId="{4C2F9AAC-4DF8-416D-847B-4A8D63FE9D57}" destId="{A4B1112D-7748-4437-84AF-BED97D0FFC95}" srcOrd="0" destOrd="0" presId="urn:microsoft.com/office/officeart/2005/8/layout/hierarchy1"/>
    <dgm:cxn modelId="{C5998132-3F6F-4009-A0B1-3456E6FC25FB}" type="presParOf" srcId="{A4B1112D-7748-4437-84AF-BED97D0FFC95}" destId="{A40886EE-84EB-4604-BFF1-2A132FA72895}" srcOrd="0" destOrd="0" presId="urn:microsoft.com/office/officeart/2005/8/layout/hierarchy1"/>
    <dgm:cxn modelId="{D7A74160-3484-4531-BA4A-4C6F039352FB}" type="presParOf" srcId="{A4B1112D-7748-4437-84AF-BED97D0FFC95}" destId="{714231A4-FD32-4704-A8C4-35FA82FE16A1}" srcOrd="1" destOrd="0" presId="urn:microsoft.com/office/officeart/2005/8/layout/hierarchy1"/>
    <dgm:cxn modelId="{AB6EF343-E005-4C5D-A4C2-E0D5D0FE5AFD}" type="presParOf" srcId="{4C2F9AAC-4DF8-416D-847B-4A8D63FE9D57}" destId="{30DB9355-6C1D-4527-A282-B8F563A98E67}"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600" b="1" dirty="0" smtClean="0"/>
            <a:t>SİYASAL ALANDA</a:t>
          </a:r>
          <a:endParaRPr lang="tr-TR" sz="16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1800" b="1" dirty="0" smtClean="0"/>
            <a:t>TÜRK İNKILABI</a:t>
          </a:r>
          <a:endParaRPr lang="tr-TR" sz="18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9FA6927A-0B0A-4F81-95AF-93C025A58ACC}">
      <dgm:prSet custT="1"/>
      <dgm:spPr>
        <a:solidFill>
          <a:schemeClr val="accent4">
            <a:lumMod val="75000"/>
            <a:alpha val="90000"/>
          </a:schemeClr>
        </a:solidFill>
      </dgm:spPr>
      <dgm:t>
        <a:bodyPr/>
        <a:lstStyle/>
        <a:p>
          <a:pPr>
            <a:lnSpc>
              <a:spcPct val="90000"/>
            </a:lnSpc>
            <a:spcAft>
              <a:spcPct val="35000"/>
            </a:spcAft>
          </a:pPr>
          <a:endParaRPr lang="tr-TR" sz="1600" b="0" dirty="0" smtClean="0"/>
        </a:p>
        <a:p>
          <a:pPr>
            <a:lnSpc>
              <a:spcPct val="90000"/>
            </a:lnSpc>
            <a:spcAft>
              <a:spcPct val="35000"/>
            </a:spcAft>
          </a:pPr>
          <a:endParaRPr lang="tr-TR" sz="1600" b="1" dirty="0" smtClean="0"/>
        </a:p>
        <a:p>
          <a:pPr>
            <a:lnSpc>
              <a:spcPct val="150000"/>
            </a:lnSpc>
            <a:spcAft>
              <a:spcPts val="0"/>
            </a:spcAft>
          </a:pPr>
          <a:endParaRPr lang="tr-TR" sz="1600" b="1" dirty="0" smtClean="0"/>
        </a:p>
        <a:p>
          <a:pPr>
            <a:lnSpc>
              <a:spcPct val="150000"/>
            </a:lnSpc>
            <a:spcAft>
              <a:spcPts val="0"/>
            </a:spcAft>
          </a:pPr>
          <a:r>
            <a:rPr lang="tr-TR" sz="1600" b="1" dirty="0" smtClean="0"/>
            <a:t>3- Serbest Cumhuriyet Fırkası 12 Ağustos 1930</a:t>
          </a:r>
        </a:p>
        <a:p>
          <a:r>
            <a:rPr lang="tr-TR" sz="1600" b="0" dirty="0" smtClean="0"/>
            <a:t>Meclis’te yalnız Cumhuriyet Halk Fırkasının milletvekillerinin bulunması hükümetin denetlenmesine imkan vermiyor, eleştiri olmadığı için, yapılan işlerin hesabını sormak ve kontrolünü yapmak imkanı bulunamuyordu.1929’da dünyada o güne kadar eşi görülmemiş boyutlarda bir ekonomik bunalım başlamıştı. 1930 yılı İlkbaharında yaptığı yurt gezisinde hükümete karşı şikayetleri de dikkate alan Mustafa Kemal yeni bir siyasi oluşuma karar verdi. Mustafa </a:t>
          </a:r>
          <a:r>
            <a:rPr lang="tr-TR" sz="1600" b="0" dirty="0" smtClean="0"/>
            <a:t>Kemal yeni bir parti kurulması görevini o sırada Paris Büyükelçiliği vazifesinde bulunan </a:t>
          </a:r>
          <a:r>
            <a:rPr lang="tr-TR" sz="1600" b="1" dirty="0" smtClean="0"/>
            <a:t>Fethi Beye </a:t>
          </a:r>
          <a:r>
            <a:rPr lang="tr-TR" sz="1600" b="0" dirty="0" smtClean="0"/>
            <a:t>verdi. Atatürk yeni kurulan partinin programına </a:t>
          </a:r>
          <a:r>
            <a:rPr lang="tr-TR" sz="1600" b="0" dirty="0" smtClean="0"/>
            <a:t>karışmamış, </a:t>
          </a:r>
          <a:r>
            <a:rPr lang="tr-TR" sz="1600" b="0" dirty="0" smtClean="0"/>
            <a:t>sadece cumhuriyetin ve inkılapların karşısında olunmamasını istemiştir. Parti </a:t>
          </a:r>
          <a:r>
            <a:rPr lang="tr-TR" sz="1600" b="1" dirty="0" smtClean="0"/>
            <a:t>12 Ağustos 1930 </a:t>
          </a:r>
          <a:r>
            <a:rPr lang="tr-TR" sz="1600" b="0" dirty="0" smtClean="0"/>
            <a:t>yılında kuruldu. Partinin kurulması çok partili hayat için ikinci bir teşebbüs olmuştur. Serbest Fırka özellikle ekonomik görüşleri bakımından </a:t>
          </a:r>
          <a:r>
            <a:rPr lang="tr-TR" sz="1600" b="1" dirty="0" smtClean="0"/>
            <a:t>Cumhuriyet Halk Partisi’</a:t>
          </a:r>
          <a:r>
            <a:rPr lang="tr-TR" sz="1600" b="0" dirty="0" smtClean="0"/>
            <a:t>nden ayrılıyordu. Serbest </a:t>
          </a:r>
          <a:r>
            <a:rPr lang="tr-TR" sz="1600" b="0" dirty="0" smtClean="0"/>
            <a:t>Fırka, liberalizmi </a:t>
          </a:r>
          <a:r>
            <a:rPr lang="tr-TR" sz="1600" b="0" dirty="0" smtClean="0"/>
            <a:t>(ekonomik hürriyet) savunan bir muhalefet partisi olarak siyasi mücadeleye girdi. Parti, ayrıca seçimlerin tek dereceli olmasını ve kadınların siyasi haklara sahip olmasını da savunmuştur. Serbest Fırka hızla gelişti. </a:t>
          </a:r>
          <a:r>
            <a:rPr lang="tr-TR" sz="1600" b="1" dirty="0" smtClean="0"/>
            <a:t>Fethi Bey</a:t>
          </a:r>
          <a:r>
            <a:rPr lang="tr-TR" sz="1600" b="0" dirty="0" smtClean="0"/>
            <a:t>’ in Ege gezisi, halkın hükümet, inkılaplar ve laiklik aleyhine gösteriler yapmasına sebep oldu. Partiye girenlerin kontrolü mümkün olmadı. Yapılan Belediye seçimlerini Cumhuriyet Halk Fırkası kazanmış ; ancak seçimlerde baskı yapıldığı iddia edilerek hükümet tenkit edilmiş, bu münakaşalar çok sert bir mücadele halini almıştır. Rejim aleyhtarı kişilerin bu partiye doluşmaları üzerine Fethi Beyin isteğiyle parti kapatıldı (18 Aralık 1930). Böylece çok partili hayata geçişin ikinci denemesi de başarısızlıkla sonuçlanmıştır.</a:t>
          </a:r>
        </a:p>
        <a:p>
          <a:pPr>
            <a:lnSpc>
              <a:spcPct val="150000"/>
            </a:lnSpc>
            <a:spcAft>
              <a:spcPts val="0"/>
            </a:spcAft>
          </a:pPr>
          <a:endParaRPr lang="tr-TR" sz="1600" b="0" dirty="0" smtClean="0"/>
        </a:p>
        <a:p>
          <a:pPr>
            <a:lnSpc>
              <a:spcPct val="90000"/>
            </a:lnSpc>
            <a:spcAft>
              <a:spcPct val="35000"/>
            </a:spcAft>
          </a:pPr>
          <a:endParaRPr lang="tr-TR" sz="1600" b="0" dirty="0" smtClean="0"/>
        </a:p>
        <a:p>
          <a:pPr>
            <a:lnSpc>
              <a:spcPct val="90000"/>
            </a:lnSpc>
            <a:spcAft>
              <a:spcPct val="35000"/>
            </a:spcAft>
          </a:pPr>
          <a:endParaRPr lang="tr-TR" sz="1600" b="0" dirty="0" smtClean="0"/>
        </a:p>
        <a:p>
          <a:pPr>
            <a:lnSpc>
              <a:spcPct val="90000"/>
            </a:lnSpc>
            <a:spcAft>
              <a:spcPct val="35000"/>
            </a:spcAft>
          </a:pPr>
          <a:endParaRPr lang="tr-TR" sz="1600" b="0" dirty="0" smtClean="0"/>
        </a:p>
      </dgm:t>
    </dgm:pt>
    <dgm:pt modelId="{61FDE8CD-52FE-4786-970A-A3EF06D01EF7}" type="parTrans" cxnId="{2185DE8B-CEA3-428F-BDCA-CF6237CF0FBA}">
      <dgm:prSet/>
      <dgm:spPr/>
      <dgm:t>
        <a:bodyPr/>
        <a:lstStyle/>
        <a:p>
          <a:endParaRPr lang="tr-TR"/>
        </a:p>
      </dgm:t>
    </dgm:pt>
    <dgm:pt modelId="{81F7F2B0-159E-43E5-BC94-259CA96116C7}" type="sibTrans" cxnId="{2185DE8B-CEA3-428F-BDCA-CF6237CF0FBA}">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27619">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16529">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334437" custScaleY="31266">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00465299-2947-488E-9A75-46D17A5BAB07}" type="pres">
      <dgm:prSet presAssocID="{61FDE8CD-52FE-4786-970A-A3EF06D01EF7}" presName="Name23" presStyleLbl="parChTrans1D4" presStyleIdx="0" presStyleCnt="1"/>
      <dgm:spPr/>
      <dgm:t>
        <a:bodyPr/>
        <a:lstStyle/>
        <a:p>
          <a:endParaRPr lang="tr-TR"/>
        </a:p>
      </dgm:t>
    </dgm:pt>
    <dgm:pt modelId="{03EE4DE4-67C1-412A-8EC4-26039C281224}" type="pres">
      <dgm:prSet presAssocID="{9FA6927A-0B0A-4F81-95AF-93C025A58ACC}" presName="hierRoot4" presStyleCnt="0"/>
      <dgm:spPr/>
    </dgm:pt>
    <dgm:pt modelId="{245A40C8-862B-40F4-A6C6-CD962D651DC4}" type="pres">
      <dgm:prSet presAssocID="{9FA6927A-0B0A-4F81-95AF-93C025A58ACC}" presName="composite4" presStyleCnt="0"/>
      <dgm:spPr/>
    </dgm:pt>
    <dgm:pt modelId="{27BCB328-29D5-4399-90D7-BC1885455E90}" type="pres">
      <dgm:prSet presAssocID="{9FA6927A-0B0A-4F81-95AF-93C025A58ACC}" presName="background4" presStyleLbl="node4" presStyleIdx="0" presStyleCnt="1"/>
      <dgm:spPr/>
    </dgm:pt>
    <dgm:pt modelId="{5CC7C102-D4F3-4438-8162-9EAA3A2E53A7}" type="pres">
      <dgm:prSet presAssocID="{9FA6927A-0B0A-4F81-95AF-93C025A58ACC}" presName="text4" presStyleLbl="fgAcc4" presStyleIdx="0" presStyleCnt="1" custScaleX="573865" custScaleY="461882">
        <dgm:presLayoutVars>
          <dgm:chPref val="3"/>
        </dgm:presLayoutVars>
      </dgm:prSet>
      <dgm:spPr/>
      <dgm:t>
        <a:bodyPr/>
        <a:lstStyle/>
        <a:p>
          <a:endParaRPr lang="tr-TR"/>
        </a:p>
      </dgm:t>
    </dgm:pt>
    <dgm:pt modelId="{69951B7B-540B-41F7-9732-A558AD0797B1}" type="pres">
      <dgm:prSet presAssocID="{9FA6927A-0B0A-4F81-95AF-93C025A58ACC}" presName="hierChild5" presStyleCnt="0"/>
      <dgm:spPr/>
    </dgm:pt>
  </dgm:ptLst>
  <dgm:cxnLst>
    <dgm:cxn modelId="{B4BB0AF0-6E5C-4C4D-91A8-372312FA4E9E}" type="presOf" srcId="{E726EFAD-5D4D-4007-BD72-1ADA9250448D}" destId="{71DA1467-FC35-4F24-A487-4443D6999065}" srcOrd="0" destOrd="0" presId="urn:microsoft.com/office/officeart/2005/8/layout/hierarchy1"/>
    <dgm:cxn modelId="{2185DE8B-CEA3-428F-BDCA-CF6237CF0FBA}" srcId="{1B627E8A-C8A6-4708-8359-BB4BBB442AF1}" destId="{9FA6927A-0B0A-4F81-95AF-93C025A58ACC}" srcOrd="0" destOrd="0" parTransId="{61FDE8CD-52FE-4786-970A-A3EF06D01EF7}" sibTransId="{81F7F2B0-159E-43E5-BC94-259CA96116C7}"/>
    <dgm:cxn modelId="{BF55AA49-600E-41DB-BCDE-5D56580CAE67}" type="presOf" srcId="{09F840D8-854D-49F6-B272-927AB4D8D155}" destId="{5DC73D40-DAC3-4F61-9C86-7C9D71113989}" srcOrd="0" destOrd="0" presId="urn:microsoft.com/office/officeart/2005/8/layout/hierarchy1"/>
    <dgm:cxn modelId="{31E76CCF-C11F-4984-BF76-9A54A41BE976}" type="presOf" srcId="{61FDE8CD-52FE-4786-970A-A3EF06D01EF7}" destId="{00465299-2947-488E-9A75-46D17A5BAB07}" srcOrd="0" destOrd="0" presId="urn:microsoft.com/office/officeart/2005/8/layout/hierarchy1"/>
    <dgm:cxn modelId="{BBA616C6-75CF-431D-9D59-61938EB242AF}" type="presOf" srcId="{9FA6927A-0B0A-4F81-95AF-93C025A58ACC}" destId="{5CC7C102-D4F3-4438-8162-9EAA3A2E53A7}" srcOrd="0" destOrd="0" presId="urn:microsoft.com/office/officeart/2005/8/layout/hierarchy1"/>
    <dgm:cxn modelId="{155687EF-5C4D-4322-BCEC-5222DC2B64CC}" type="presOf" srcId="{1B627E8A-C8A6-4708-8359-BB4BBB442AF1}" destId="{938DFD81-BFE2-4BD5-9AF8-EE998D0C4B32}"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CFAB95DB-E496-44DA-A48D-558FBB2EA52A}" type="presOf" srcId="{E2395FB3-B45A-422A-BB9C-44C62ADB70FC}" destId="{983F1C40-F0F6-4AB4-AC39-6C4AD5F7BF08}"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08539108-1785-4629-A7FA-AA421784F40A}" type="presOf" srcId="{5515CF32-D4C2-4074-98EF-A55377193C14}" destId="{D0D4AD99-C51F-4DE5-8B29-B99D865EAB9A}"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BA54FB94-C7F7-48CF-A07F-61B097081BC4}" type="presOf" srcId="{AEF296F4-D418-44C2-889A-527520DDC60E}" destId="{050E7A1D-861A-490F-8AF7-3B1C556BFE41}" srcOrd="0" destOrd="0" presId="urn:microsoft.com/office/officeart/2005/8/layout/hierarchy1"/>
    <dgm:cxn modelId="{4EF0B719-D0AB-4CA6-9B99-D86188DB2712}" type="presParOf" srcId="{050E7A1D-861A-490F-8AF7-3B1C556BFE41}" destId="{9122FC50-A5A8-4C84-A378-AC8A0FA06C9E}" srcOrd="0" destOrd="0" presId="urn:microsoft.com/office/officeart/2005/8/layout/hierarchy1"/>
    <dgm:cxn modelId="{9F12B97B-CBC0-45C4-8315-E1744AB75DC3}" type="presParOf" srcId="{9122FC50-A5A8-4C84-A378-AC8A0FA06C9E}" destId="{CA4F051E-CF6A-4C2F-B579-354FFFC637F1}" srcOrd="0" destOrd="0" presId="urn:microsoft.com/office/officeart/2005/8/layout/hierarchy1"/>
    <dgm:cxn modelId="{A035B0DA-4498-4DCB-9CE0-597B3CD0D13F}" type="presParOf" srcId="{CA4F051E-CF6A-4C2F-B579-354FFFC637F1}" destId="{3C60C8E8-A87C-4C93-B02F-73345A538D8C}" srcOrd="0" destOrd="0" presId="urn:microsoft.com/office/officeart/2005/8/layout/hierarchy1"/>
    <dgm:cxn modelId="{5F7332D3-449C-4CE8-8804-C6ED6627DD8A}" type="presParOf" srcId="{CA4F051E-CF6A-4C2F-B579-354FFFC637F1}" destId="{983F1C40-F0F6-4AB4-AC39-6C4AD5F7BF08}" srcOrd="1" destOrd="0" presId="urn:microsoft.com/office/officeart/2005/8/layout/hierarchy1"/>
    <dgm:cxn modelId="{D64FA44C-6287-4FB1-BC45-86C7145A4DFE}" type="presParOf" srcId="{9122FC50-A5A8-4C84-A378-AC8A0FA06C9E}" destId="{9976CCBC-94BC-4DAD-A66D-CF298737CC2A}" srcOrd="1" destOrd="0" presId="urn:microsoft.com/office/officeart/2005/8/layout/hierarchy1"/>
    <dgm:cxn modelId="{FBF2CE8D-E7A1-4EC8-A3DF-3404113B79C5}" type="presParOf" srcId="{9976CCBC-94BC-4DAD-A66D-CF298737CC2A}" destId="{71DA1467-FC35-4F24-A487-4443D6999065}" srcOrd="0" destOrd="0" presId="urn:microsoft.com/office/officeart/2005/8/layout/hierarchy1"/>
    <dgm:cxn modelId="{AD1479A8-8EE3-4BE6-ADC0-425948FA1EB3}" type="presParOf" srcId="{9976CCBC-94BC-4DAD-A66D-CF298737CC2A}" destId="{414CF0BD-A0E7-46F6-8F63-6C153DD2CF36}" srcOrd="1" destOrd="0" presId="urn:microsoft.com/office/officeart/2005/8/layout/hierarchy1"/>
    <dgm:cxn modelId="{AEE63835-9AF5-4ADA-80CE-FD965FA014CC}" type="presParOf" srcId="{414CF0BD-A0E7-46F6-8F63-6C153DD2CF36}" destId="{3DBA9208-78A2-4DC0-8941-3BB062CF5C33}" srcOrd="0" destOrd="0" presId="urn:microsoft.com/office/officeart/2005/8/layout/hierarchy1"/>
    <dgm:cxn modelId="{38F2B5D5-AAD1-42CA-9891-A76C42C6AED7}" type="presParOf" srcId="{3DBA9208-78A2-4DC0-8941-3BB062CF5C33}" destId="{265188AF-F33E-41F3-A9F8-0C267D6A0212}" srcOrd="0" destOrd="0" presId="urn:microsoft.com/office/officeart/2005/8/layout/hierarchy1"/>
    <dgm:cxn modelId="{FE15052F-CF2C-47E8-9859-5E72A454DFE5}" type="presParOf" srcId="{3DBA9208-78A2-4DC0-8941-3BB062CF5C33}" destId="{D0D4AD99-C51F-4DE5-8B29-B99D865EAB9A}" srcOrd="1" destOrd="0" presId="urn:microsoft.com/office/officeart/2005/8/layout/hierarchy1"/>
    <dgm:cxn modelId="{3E575220-04FF-481C-BDA2-92C4669B861F}" type="presParOf" srcId="{414CF0BD-A0E7-46F6-8F63-6C153DD2CF36}" destId="{80C3BBB1-5205-4A96-B04D-59BC20C8C4FE}" srcOrd="1" destOrd="0" presId="urn:microsoft.com/office/officeart/2005/8/layout/hierarchy1"/>
    <dgm:cxn modelId="{61505B52-C230-4159-873D-A3FAAA6C977A}" type="presParOf" srcId="{80C3BBB1-5205-4A96-B04D-59BC20C8C4FE}" destId="{5DC73D40-DAC3-4F61-9C86-7C9D71113989}" srcOrd="0" destOrd="0" presId="urn:microsoft.com/office/officeart/2005/8/layout/hierarchy1"/>
    <dgm:cxn modelId="{D7737C6C-3B41-4272-B78B-8762970ED507}" type="presParOf" srcId="{80C3BBB1-5205-4A96-B04D-59BC20C8C4FE}" destId="{3078CC8B-9412-4F7F-8EB4-1173D6914097}" srcOrd="1" destOrd="0" presId="urn:microsoft.com/office/officeart/2005/8/layout/hierarchy1"/>
    <dgm:cxn modelId="{A3DC7606-DC72-48F6-BD63-8840BE3A6EE4}" type="presParOf" srcId="{3078CC8B-9412-4F7F-8EB4-1173D6914097}" destId="{5B7D39DE-98D8-4427-82DB-8FDA2F787C7F}" srcOrd="0" destOrd="0" presId="urn:microsoft.com/office/officeart/2005/8/layout/hierarchy1"/>
    <dgm:cxn modelId="{CC1B424E-41B4-41B1-8655-D6CDCAA4E0E2}" type="presParOf" srcId="{5B7D39DE-98D8-4427-82DB-8FDA2F787C7F}" destId="{79D1FB52-9340-403A-BF1D-2B8878A1F049}" srcOrd="0" destOrd="0" presId="urn:microsoft.com/office/officeart/2005/8/layout/hierarchy1"/>
    <dgm:cxn modelId="{4CABE5FF-5156-47DF-A9BE-BE1BFF818E96}" type="presParOf" srcId="{5B7D39DE-98D8-4427-82DB-8FDA2F787C7F}" destId="{938DFD81-BFE2-4BD5-9AF8-EE998D0C4B32}" srcOrd="1" destOrd="0" presId="urn:microsoft.com/office/officeart/2005/8/layout/hierarchy1"/>
    <dgm:cxn modelId="{50CFD411-4043-4A4D-81C6-E92F1E9C2B4D}" type="presParOf" srcId="{3078CC8B-9412-4F7F-8EB4-1173D6914097}" destId="{49765739-6B32-4456-AC15-F3B877DE0D1F}" srcOrd="1" destOrd="0" presId="urn:microsoft.com/office/officeart/2005/8/layout/hierarchy1"/>
    <dgm:cxn modelId="{284D3CD8-C594-41FE-A673-4387E555D36B}" type="presParOf" srcId="{49765739-6B32-4456-AC15-F3B877DE0D1F}" destId="{00465299-2947-488E-9A75-46D17A5BAB07}" srcOrd="0" destOrd="0" presId="urn:microsoft.com/office/officeart/2005/8/layout/hierarchy1"/>
    <dgm:cxn modelId="{CF62C1E5-37C6-4110-9FB5-61D59A4AE4E9}" type="presParOf" srcId="{49765739-6B32-4456-AC15-F3B877DE0D1F}" destId="{03EE4DE4-67C1-412A-8EC4-26039C281224}" srcOrd="1" destOrd="0" presId="urn:microsoft.com/office/officeart/2005/8/layout/hierarchy1"/>
    <dgm:cxn modelId="{82B4A2DB-531B-481A-83B4-64D53E3244A3}" type="presParOf" srcId="{03EE4DE4-67C1-412A-8EC4-26039C281224}" destId="{245A40C8-862B-40F4-A6C6-CD962D651DC4}" srcOrd="0" destOrd="0" presId="urn:microsoft.com/office/officeart/2005/8/layout/hierarchy1"/>
    <dgm:cxn modelId="{102BC71E-3F7C-461E-B6C7-A12424EC99F0}" type="presParOf" srcId="{245A40C8-862B-40F4-A6C6-CD962D651DC4}" destId="{27BCB328-29D5-4399-90D7-BC1885455E90}" srcOrd="0" destOrd="0" presId="urn:microsoft.com/office/officeart/2005/8/layout/hierarchy1"/>
    <dgm:cxn modelId="{6890DDF4-1F5F-489F-857D-7CA4B53BEB6B}" type="presParOf" srcId="{245A40C8-862B-40F4-A6C6-CD962D651DC4}" destId="{5CC7C102-D4F3-4438-8162-9EAA3A2E53A7}" srcOrd="1" destOrd="0" presId="urn:microsoft.com/office/officeart/2005/8/layout/hierarchy1"/>
    <dgm:cxn modelId="{2F6BD4E0-8F56-4FA5-B8DB-A82BBECA6C07}" type="presParOf" srcId="{03EE4DE4-67C1-412A-8EC4-26039C281224}" destId="{69951B7B-540B-41F7-9732-A558AD0797B1}"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600" b="1" dirty="0" smtClean="0"/>
            <a:t>SİYASAL ALANDA</a:t>
          </a:r>
          <a:endParaRPr lang="tr-TR" sz="16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1800" b="1" dirty="0" smtClean="0"/>
            <a:t>TÜRK İNKILABI</a:t>
          </a:r>
          <a:endParaRPr lang="tr-TR" sz="18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9FA6927A-0B0A-4F81-95AF-93C025A58ACC}">
      <dgm:prSet custT="1"/>
      <dgm:spPr>
        <a:solidFill>
          <a:schemeClr val="accent4">
            <a:lumMod val="75000"/>
            <a:alpha val="90000"/>
          </a:schemeClr>
        </a:solidFill>
      </dgm:spPr>
      <dgm:t>
        <a:bodyPr/>
        <a:lstStyle/>
        <a:p>
          <a:pPr>
            <a:lnSpc>
              <a:spcPct val="90000"/>
            </a:lnSpc>
            <a:spcAft>
              <a:spcPct val="35000"/>
            </a:spcAft>
          </a:pPr>
          <a:endParaRPr lang="tr-TR" sz="1800" b="0" dirty="0" smtClean="0"/>
        </a:p>
        <a:p>
          <a:pPr>
            <a:lnSpc>
              <a:spcPct val="90000"/>
            </a:lnSpc>
            <a:spcAft>
              <a:spcPct val="35000"/>
            </a:spcAft>
          </a:pPr>
          <a:endParaRPr lang="tr-TR" sz="1800" b="0" dirty="0" smtClean="0"/>
        </a:p>
        <a:p>
          <a:pPr>
            <a:lnSpc>
              <a:spcPct val="150000"/>
            </a:lnSpc>
            <a:spcAft>
              <a:spcPts val="0"/>
            </a:spcAft>
          </a:pPr>
          <a:endParaRPr lang="tr-TR" sz="1800" b="0" dirty="0" smtClean="0"/>
        </a:p>
        <a:p>
          <a:r>
            <a:rPr lang="tr-TR" sz="1800" b="1" dirty="0" smtClean="0"/>
            <a:t>Menemen Olayı-23 Aralık 1930</a:t>
          </a:r>
        </a:p>
        <a:p>
          <a:pPr>
            <a:lnSpc>
              <a:spcPct val="150000"/>
            </a:lnSpc>
          </a:pPr>
          <a:r>
            <a:rPr lang="tr-TR" sz="1800" b="0" dirty="0" smtClean="0"/>
            <a:t>Serbest </a:t>
          </a:r>
          <a:r>
            <a:rPr lang="tr-TR" sz="1800" b="0" dirty="0" smtClean="0"/>
            <a:t>Fırkanın kapatılmasından hoşnut olmayanlar sebepleri ve sonuçları hala tartışılan </a:t>
          </a:r>
          <a:r>
            <a:rPr lang="tr-TR" sz="1800" b="1" dirty="0" smtClean="0"/>
            <a:t>Menemen Olayını </a:t>
          </a:r>
          <a:r>
            <a:rPr lang="tr-TR" sz="1800" b="0" dirty="0" smtClean="0"/>
            <a:t>çıkarmışlardır.  </a:t>
          </a:r>
          <a:r>
            <a:rPr lang="tr-TR" sz="1800" b="1" dirty="0" smtClean="0"/>
            <a:t>23 Aralık 1930’da Derviş Mehmet </a:t>
          </a:r>
          <a:r>
            <a:rPr lang="tr-TR" sz="1800" b="0" dirty="0" smtClean="0"/>
            <a:t>ve yandaşları halkı isyana teşvik etmişlerdir.. İsyanı yatıştırmak isteyen </a:t>
          </a:r>
          <a:r>
            <a:rPr lang="tr-TR" sz="1800" b="1" dirty="0" err="1" smtClean="0"/>
            <a:t>Yedeksubay</a:t>
          </a:r>
          <a:r>
            <a:rPr lang="tr-TR" sz="1800" b="1" dirty="0" smtClean="0"/>
            <a:t> Asteğmen Öğretmen Kubilay </a:t>
          </a:r>
          <a:r>
            <a:rPr lang="tr-TR" sz="1800" b="0" dirty="0" smtClean="0"/>
            <a:t>isyancılar tarafından şehit edilmiştir. İsyan bastırılmış </a:t>
          </a:r>
          <a:r>
            <a:rPr lang="tr-TR" sz="1800" b="0" dirty="0" err="1" smtClean="0"/>
            <a:t>elebaşıları</a:t>
          </a:r>
          <a:r>
            <a:rPr lang="tr-TR" sz="1800" b="0" dirty="0" smtClean="0"/>
            <a:t> yakalanarak gerekli cezaya çaptırılmıştır.</a:t>
          </a:r>
        </a:p>
        <a:p>
          <a:endParaRPr lang="tr-TR" sz="1800" b="0" dirty="0" smtClean="0"/>
        </a:p>
        <a:p>
          <a:r>
            <a:rPr lang="tr-TR" sz="1800" b="0" dirty="0" smtClean="0"/>
            <a:t>                </a:t>
          </a:r>
        </a:p>
        <a:p>
          <a:pPr>
            <a:lnSpc>
              <a:spcPct val="90000"/>
            </a:lnSpc>
            <a:spcAft>
              <a:spcPct val="35000"/>
            </a:spcAft>
          </a:pPr>
          <a:endParaRPr lang="tr-TR" sz="1800" b="0" dirty="0" smtClean="0"/>
        </a:p>
        <a:p>
          <a:pPr>
            <a:lnSpc>
              <a:spcPct val="90000"/>
            </a:lnSpc>
            <a:spcAft>
              <a:spcPct val="35000"/>
            </a:spcAft>
          </a:pPr>
          <a:endParaRPr lang="tr-TR" sz="1800" b="0" dirty="0" smtClean="0"/>
        </a:p>
        <a:p>
          <a:pPr>
            <a:lnSpc>
              <a:spcPct val="90000"/>
            </a:lnSpc>
            <a:spcAft>
              <a:spcPct val="35000"/>
            </a:spcAft>
          </a:pPr>
          <a:endParaRPr lang="tr-TR" sz="1800" b="0" dirty="0" smtClean="0"/>
        </a:p>
      </dgm:t>
    </dgm:pt>
    <dgm:pt modelId="{61FDE8CD-52FE-4786-970A-A3EF06D01EF7}" type="parTrans" cxnId="{2185DE8B-CEA3-428F-BDCA-CF6237CF0FBA}">
      <dgm:prSet/>
      <dgm:spPr/>
      <dgm:t>
        <a:bodyPr/>
        <a:lstStyle/>
        <a:p>
          <a:endParaRPr lang="tr-TR"/>
        </a:p>
      </dgm:t>
    </dgm:pt>
    <dgm:pt modelId="{81F7F2B0-159E-43E5-BC94-259CA96116C7}" type="sibTrans" cxnId="{2185DE8B-CEA3-428F-BDCA-CF6237CF0FBA}">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27619">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16529">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334437" custScaleY="31266">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00465299-2947-488E-9A75-46D17A5BAB07}" type="pres">
      <dgm:prSet presAssocID="{61FDE8CD-52FE-4786-970A-A3EF06D01EF7}" presName="Name23" presStyleLbl="parChTrans1D4" presStyleIdx="0" presStyleCnt="1"/>
      <dgm:spPr/>
      <dgm:t>
        <a:bodyPr/>
        <a:lstStyle/>
        <a:p>
          <a:endParaRPr lang="tr-TR"/>
        </a:p>
      </dgm:t>
    </dgm:pt>
    <dgm:pt modelId="{03EE4DE4-67C1-412A-8EC4-26039C281224}" type="pres">
      <dgm:prSet presAssocID="{9FA6927A-0B0A-4F81-95AF-93C025A58ACC}" presName="hierRoot4" presStyleCnt="0"/>
      <dgm:spPr/>
    </dgm:pt>
    <dgm:pt modelId="{245A40C8-862B-40F4-A6C6-CD962D651DC4}" type="pres">
      <dgm:prSet presAssocID="{9FA6927A-0B0A-4F81-95AF-93C025A58ACC}" presName="composite4" presStyleCnt="0"/>
      <dgm:spPr/>
    </dgm:pt>
    <dgm:pt modelId="{27BCB328-29D5-4399-90D7-BC1885455E90}" type="pres">
      <dgm:prSet presAssocID="{9FA6927A-0B0A-4F81-95AF-93C025A58ACC}" presName="background4" presStyleLbl="node4" presStyleIdx="0" presStyleCnt="1"/>
      <dgm:spPr/>
    </dgm:pt>
    <dgm:pt modelId="{5CC7C102-D4F3-4438-8162-9EAA3A2E53A7}" type="pres">
      <dgm:prSet presAssocID="{9FA6927A-0B0A-4F81-95AF-93C025A58ACC}" presName="text4" presStyleLbl="fgAcc4" presStyleIdx="0" presStyleCnt="1" custScaleX="573865" custScaleY="442919">
        <dgm:presLayoutVars>
          <dgm:chPref val="3"/>
        </dgm:presLayoutVars>
      </dgm:prSet>
      <dgm:spPr/>
      <dgm:t>
        <a:bodyPr/>
        <a:lstStyle/>
        <a:p>
          <a:endParaRPr lang="tr-TR"/>
        </a:p>
      </dgm:t>
    </dgm:pt>
    <dgm:pt modelId="{69951B7B-540B-41F7-9732-A558AD0797B1}" type="pres">
      <dgm:prSet presAssocID="{9FA6927A-0B0A-4F81-95AF-93C025A58ACC}" presName="hierChild5" presStyleCnt="0"/>
      <dgm:spPr/>
    </dgm:pt>
  </dgm:ptLst>
  <dgm:cxnLst>
    <dgm:cxn modelId="{99355922-8B33-46EA-9388-0DFE6EBD4952}" type="presOf" srcId="{E2395FB3-B45A-422A-BB9C-44C62ADB70FC}" destId="{983F1C40-F0F6-4AB4-AC39-6C4AD5F7BF08}" srcOrd="0" destOrd="0" presId="urn:microsoft.com/office/officeart/2005/8/layout/hierarchy1"/>
    <dgm:cxn modelId="{2185DE8B-CEA3-428F-BDCA-CF6237CF0FBA}" srcId="{1B627E8A-C8A6-4708-8359-BB4BBB442AF1}" destId="{9FA6927A-0B0A-4F81-95AF-93C025A58ACC}" srcOrd="0" destOrd="0" parTransId="{61FDE8CD-52FE-4786-970A-A3EF06D01EF7}" sibTransId="{81F7F2B0-159E-43E5-BC94-259CA96116C7}"/>
    <dgm:cxn modelId="{ADFE6339-11EC-43AB-AADB-1FF5E149F26B}" type="presOf" srcId="{5515CF32-D4C2-4074-98EF-A55377193C14}" destId="{D0D4AD99-C51F-4DE5-8B29-B99D865EAB9A}" srcOrd="0" destOrd="0" presId="urn:microsoft.com/office/officeart/2005/8/layout/hierarchy1"/>
    <dgm:cxn modelId="{612EB0DD-EF9D-4C44-BD21-13CABA83E15A}" type="presOf" srcId="{1B627E8A-C8A6-4708-8359-BB4BBB442AF1}" destId="{938DFD81-BFE2-4BD5-9AF8-EE998D0C4B32}" srcOrd="0" destOrd="0" presId="urn:microsoft.com/office/officeart/2005/8/layout/hierarchy1"/>
    <dgm:cxn modelId="{BDB95A6B-DCEA-48C3-8BB6-2DA73C8D7FCD}" type="presOf" srcId="{09F840D8-854D-49F6-B272-927AB4D8D155}" destId="{5DC73D40-DAC3-4F61-9C86-7C9D71113989}"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470C51E9-4401-497B-999E-86F739077347}" type="presOf" srcId="{9FA6927A-0B0A-4F81-95AF-93C025A58ACC}" destId="{5CC7C102-D4F3-4438-8162-9EAA3A2E53A7}"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CDB4A620-56DE-4876-BBAB-519773A89F5D}" type="presOf" srcId="{AEF296F4-D418-44C2-889A-527520DDC60E}" destId="{050E7A1D-861A-490F-8AF7-3B1C556BFE41}"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CC9CB3F1-58A1-47BB-8AE6-D5047583F58D}" type="presOf" srcId="{E726EFAD-5D4D-4007-BD72-1ADA9250448D}" destId="{71DA1467-FC35-4F24-A487-4443D6999065}" srcOrd="0" destOrd="0" presId="urn:microsoft.com/office/officeart/2005/8/layout/hierarchy1"/>
    <dgm:cxn modelId="{194B16C7-9A56-4444-83FC-0F2A3E303539}" type="presOf" srcId="{61FDE8CD-52FE-4786-970A-A3EF06D01EF7}" destId="{00465299-2947-488E-9A75-46D17A5BAB07}" srcOrd="0" destOrd="0" presId="urn:microsoft.com/office/officeart/2005/8/layout/hierarchy1"/>
    <dgm:cxn modelId="{C677CC19-7E30-41E1-8F64-C089307F8462}" type="presParOf" srcId="{050E7A1D-861A-490F-8AF7-3B1C556BFE41}" destId="{9122FC50-A5A8-4C84-A378-AC8A0FA06C9E}" srcOrd="0" destOrd="0" presId="urn:microsoft.com/office/officeart/2005/8/layout/hierarchy1"/>
    <dgm:cxn modelId="{DBC1CC5B-FFA2-445F-8B7E-E1FED8F8E355}" type="presParOf" srcId="{9122FC50-A5A8-4C84-A378-AC8A0FA06C9E}" destId="{CA4F051E-CF6A-4C2F-B579-354FFFC637F1}" srcOrd="0" destOrd="0" presId="urn:microsoft.com/office/officeart/2005/8/layout/hierarchy1"/>
    <dgm:cxn modelId="{5CDB1DD5-29B0-4922-8B7E-B6D9B9C455E5}" type="presParOf" srcId="{CA4F051E-CF6A-4C2F-B579-354FFFC637F1}" destId="{3C60C8E8-A87C-4C93-B02F-73345A538D8C}" srcOrd="0" destOrd="0" presId="urn:microsoft.com/office/officeart/2005/8/layout/hierarchy1"/>
    <dgm:cxn modelId="{A26971F7-07ED-40F7-BAC8-5E9EB7B14754}" type="presParOf" srcId="{CA4F051E-CF6A-4C2F-B579-354FFFC637F1}" destId="{983F1C40-F0F6-4AB4-AC39-6C4AD5F7BF08}" srcOrd="1" destOrd="0" presId="urn:microsoft.com/office/officeart/2005/8/layout/hierarchy1"/>
    <dgm:cxn modelId="{E3DB65A5-AF32-42E6-8FB7-2445D158B6D0}" type="presParOf" srcId="{9122FC50-A5A8-4C84-A378-AC8A0FA06C9E}" destId="{9976CCBC-94BC-4DAD-A66D-CF298737CC2A}" srcOrd="1" destOrd="0" presId="urn:microsoft.com/office/officeart/2005/8/layout/hierarchy1"/>
    <dgm:cxn modelId="{3AAF21B7-C6B1-467D-9097-F7E621F8B4F8}" type="presParOf" srcId="{9976CCBC-94BC-4DAD-A66D-CF298737CC2A}" destId="{71DA1467-FC35-4F24-A487-4443D6999065}" srcOrd="0" destOrd="0" presId="urn:microsoft.com/office/officeart/2005/8/layout/hierarchy1"/>
    <dgm:cxn modelId="{DE6BB0F1-C203-456C-864C-D6EF2D25A304}" type="presParOf" srcId="{9976CCBC-94BC-4DAD-A66D-CF298737CC2A}" destId="{414CF0BD-A0E7-46F6-8F63-6C153DD2CF36}" srcOrd="1" destOrd="0" presId="urn:microsoft.com/office/officeart/2005/8/layout/hierarchy1"/>
    <dgm:cxn modelId="{45CFE1C0-C9B9-4233-8C9C-D8E163DC62DA}" type="presParOf" srcId="{414CF0BD-A0E7-46F6-8F63-6C153DD2CF36}" destId="{3DBA9208-78A2-4DC0-8941-3BB062CF5C33}" srcOrd="0" destOrd="0" presId="urn:microsoft.com/office/officeart/2005/8/layout/hierarchy1"/>
    <dgm:cxn modelId="{2AF9F1A0-E176-45D6-A6F0-2DA268A3DA03}" type="presParOf" srcId="{3DBA9208-78A2-4DC0-8941-3BB062CF5C33}" destId="{265188AF-F33E-41F3-A9F8-0C267D6A0212}" srcOrd="0" destOrd="0" presId="urn:microsoft.com/office/officeart/2005/8/layout/hierarchy1"/>
    <dgm:cxn modelId="{55B79F17-0F55-4FD1-AF6C-8538D7B924E0}" type="presParOf" srcId="{3DBA9208-78A2-4DC0-8941-3BB062CF5C33}" destId="{D0D4AD99-C51F-4DE5-8B29-B99D865EAB9A}" srcOrd="1" destOrd="0" presId="urn:microsoft.com/office/officeart/2005/8/layout/hierarchy1"/>
    <dgm:cxn modelId="{DE3A5040-65DB-47DB-9A3E-EE80CE262B81}" type="presParOf" srcId="{414CF0BD-A0E7-46F6-8F63-6C153DD2CF36}" destId="{80C3BBB1-5205-4A96-B04D-59BC20C8C4FE}" srcOrd="1" destOrd="0" presId="urn:microsoft.com/office/officeart/2005/8/layout/hierarchy1"/>
    <dgm:cxn modelId="{6D2D9430-EF2A-4DC4-8DF7-2AA27F53FE92}" type="presParOf" srcId="{80C3BBB1-5205-4A96-B04D-59BC20C8C4FE}" destId="{5DC73D40-DAC3-4F61-9C86-7C9D71113989}" srcOrd="0" destOrd="0" presId="urn:microsoft.com/office/officeart/2005/8/layout/hierarchy1"/>
    <dgm:cxn modelId="{2234C206-6FCE-40A6-88A6-74AFADBEDA6F}" type="presParOf" srcId="{80C3BBB1-5205-4A96-B04D-59BC20C8C4FE}" destId="{3078CC8B-9412-4F7F-8EB4-1173D6914097}" srcOrd="1" destOrd="0" presId="urn:microsoft.com/office/officeart/2005/8/layout/hierarchy1"/>
    <dgm:cxn modelId="{55DF2382-7BA9-421F-A5C9-02F9C0972D34}" type="presParOf" srcId="{3078CC8B-9412-4F7F-8EB4-1173D6914097}" destId="{5B7D39DE-98D8-4427-82DB-8FDA2F787C7F}" srcOrd="0" destOrd="0" presId="urn:microsoft.com/office/officeart/2005/8/layout/hierarchy1"/>
    <dgm:cxn modelId="{19EDD135-2904-49E6-93C8-D9A26393F4F1}" type="presParOf" srcId="{5B7D39DE-98D8-4427-82DB-8FDA2F787C7F}" destId="{79D1FB52-9340-403A-BF1D-2B8878A1F049}" srcOrd="0" destOrd="0" presId="urn:microsoft.com/office/officeart/2005/8/layout/hierarchy1"/>
    <dgm:cxn modelId="{31F0A44F-B4F2-4573-8176-43328A967CBA}" type="presParOf" srcId="{5B7D39DE-98D8-4427-82DB-8FDA2F787C7F}" destId="{938DFD81-BFE2-4BD5-9AF8-EE998D0C4B32}" srcOrd="1" destOrd="0" presId="urn:microsoft.com/office/officeart/2005/8/layout/hierarchy1"/>
    <dgm:cxn modelId="{2E9D6170-AAFA-4BAE-8039-D2CD1FAE8164}" type="presParOf" srcId="{3078CC8B-9412-4F7F-8EB4-1173D6914097}" destId="{49765739-6B32-4456-AC15-F3B877DE0D1F}" srcOrd="1" destOrd="0" presId="urn:microsoft.com/office/officeart/2005/8/layout/hierarchy1"/>
    <dgm:cxn modelId="{C7DAAAEE-A877-4D70-9342-579D94AFE502}" type="presParOf" srcId="{49765739-6B32-4456-AC15-F3B877DE0D1F}" destId="{00465299-2947-488E-9A75-46D17A5BAB07}" srcOrd="0" destOrd="0" presId="urn:microsoft.com/office/officeart/2005/8/layout/hierarchy1"/>
    <dgm:cxn modelId="{4A7E0996-1825-4386-9F9C-5A15F69A975F}" type="presParOf" srcId="{49765739-6B32-4456-AC15-F3B877DE0D1F}" destId="{03EE4DE4-67C1-412A-8EC4-26039C281224}" srcOrd="1" destOrd="0" presId="urn:microsoft.com/office/officeart/2005/8/layout/hierarchy1"/>
    <dgm:cxn modelId="{AA3D1399-32EA-46E8-9698-A9E10278200B}" type="presParOf" srcId="{03EE4DE4-67C1-412A-8EC4-26039C281224}" destId="{245A40C8-862B-40F4-A6C6-CD962D651DC4}" srcOrd="0" destOrd="0" presId="urn:microsoft.com/office/officeart/2005/8/layout/hierarchy1"/>
    <dgm:cxn modelId="{E8A22BF5-ED42-4C19-B15D-1A6EDCDF5A30}" type="presParOf" srcId="{245A40C8-862B-40F4-A6C6-CD962D651DC4}" destId="{27BCB328-29D5-4399-90D7-BC1885455E90}" srcOrd="0" destOrd="0" presId="urn:microsoft.com/office/officeart/2005/8/layout/hierarchy1"/>
    <dgm:cxn modelId="{A3DACABE-664A-468F-82D0-7D43A9AE006D}" type="presParOf" srcId="{245A40C8-862B-40F4-A6C6-CD962D651DC4}" destId="{5CC7C102-D4F3-4438-8162-9EAA3A2E53A7}" srcOrd="1" destOrd="0" presId="urn:microsoft.com/office/officeart/2005/8/layout/hierarchy1"/>
    <dgm:cxn modelId="{88C264EF-0017-4043-A002-9C45F8025FCD}" type="presParOf" srcId="{03EE4DE4-67C1-412A-8EC4-26039C281224}" destId="{69951B7B-540B-41F7-9732-A558AD0797B1}"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84909-2B61-47B2-AF88-67EC1B61CB67}">
      <dsp:nvSpPr>
        <dsp:cNvPr id="0" name=""/>
        <dsp:cNvSpPr/>
      </dsp:nvSpPr>
      <dsp:spPr>
        <a:xfrm>
          <a:off x="4415283" y="3312165"/>
          <a:ext cx="2342130" cy="820408"/>
        </a:xfrm>
        <a:custGeom>
          <a:avLst/>
          <a:gdLst/>
          <a:ahLst/>
          <a:cxnLst/>
          <a:rect l="0" t="0" r="0" b="0"/>
          <a:pathLst>
            <a:path>
              <a:moveTo>
                <a:pt x="0" y="0"/>
              </a:moveTo>
              <a:lnTo>
                <a:pt x="0" y="559084"/>
              </a:lnTo>
              <a:lnTo>
                <a:pt x="2342130" y="559084"/>
              </a:lnTo>
              <a:lnTo>
                <a:pt x="2342130" y="8204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2377555" y="3312165"/>
          <a:ext cx="2037728" cy="820408"/>
        </a:xfrm>
        <a:custGeom>
          <a:avLst/>
          <a:gdLst/>
          <a:ahLst/>
          <a:cxnLst/>
          <a:rect l="0" t="0" r="0" b="0"/>
          <a:pathLst>
            <a:path>
              <a:moveTo>
                <a:pt x="2037728" y="0"/>
              </a:moveTo>
              <a:lnTo>
                <a:pt x="2037728" y="559084"/>
              </a:lnTo>
              <a:lnTo>
                <a:pt x="0" y="559084"/>
              </a:lnTo>
              <a:lnTo>
                <a:pt x="0" y="8204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369563" y="1675961"/>
          <a:ext cx="91440" cy="820408"/>
        </a:xfrm>
        <a:custGeom>
          <a:avLst/>
          <a:gdLst/>
          <a:ahLst/>
          <a:cxnLst/>
          <a:rect l="0" t="0" r="0" b="0"/>
          <a:pathLst>
            <a:path>
              <a:moveTo>
                <a:pt x="45720" y="0"/>
              </a:moveTo>
              <a:lnTo>
                <a:pt x="45720" y="820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1563732" y="636401"/>
          <a:ext cx="5703102" cy="1039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1877164" y="934162"/>
          <a:ext cx="5703102" cy="1039560"/>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1907612" y="964610"/>
        <a:ext cx="5642206" cy="978664"/>
      </dsp:txXfrm>
    </dsp:sp>
    <dsp:sp modelId="{265188AF-F33E-41F3-A9F8-0C267D6A0212}">
      <dsp:nvSpPr>
        <dsp:cNvPr id="0" name=""/>
        <dsp:cNvSpPr/>
      </dsp:nvSpPr>
      <dsp:spPr>
        <a:xfrm>
          <a:off x="5544" y="2496370"/>
          <a:ext cx="8819479" cy="815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18976" y="2794130"/>
          <a:ext cx="8819479" cy="815795"/>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ATATÜRK DÖNEMİ İÇ POLİTİKADAKİ GELİŞMELER</a:t>
          </a:r>
        </a:p>
        <a:p>
          <a:pPr lvl="0" algn="ctr" defTabSz="800100">
            <a:lnSpc>
              <a:spcPct val="90000"/>
            </a:lnSpc>
            <a:spcBef>
              <a:spcPct val="0"/>
            </a:spcBef>
            <a:spcAft>
              <a:spcPct val="35000"/>
            </a:spcAft>
          </a:pPr>
          <a:endParaRPr lang="tr-TR" sz="1800" b="1" kern="1200" dirty="0"/>
        </a:p>
      </dsp:txBody>
      <dsp:txXfrm>
        <a:off x="342870" y="2818024"/>
        <a:ext cx="8771691" cy="768007"/>
      </dsp:txXfrm>
    </dsp:sp>
    <dsp:sp modelId="{79D1FB52-9340-403A-BF1D-2B8878A1F049}">
      <dsp:nvSpPr>
        <dsp:cNvPr id="0" name=""/>
        <dsp:cNvSpPr/>
      </dsp:nvSpPr>
      <dsp:spPr>
        <a:xfrm>
          <a:off x="348857" y="4132573"/>
          <a:ext cx="4057396" cy="1791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662289" y="4430334"/>
          <a:ext cx="4057396" cy="1791264"/>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I. Meclis ve II. Meclis</a:t>
          </a:r>
          <a:endParaRPr lang="tr-TR" sz="2000" b="1" kern="1200" dirty="0"/>
        </a:p>
      </dsp:txBody>
      <dsp:txXfrm>
        <a:off x="714753" y="4482798"/>
        <a:ext cx="3952468" cy="1686336"/>
      </dsp:txXfrm>
    </dsp:sp>
    <dsp:sp modelId="{F2BC08B0-D8C9-4931-ACA0-832A225D762D}">
      <dsp:nvSpPr>
        <dsp:cNvPr id="0" name=""/>
        <dsp:cNvSpPr/>
      </dsp:nvSpPr>
      <dsp:spPr>
        <a:xfrm>
          <a:off x="5033118" y="4132573"/>
          <a:ext cx="3448592" cy="1791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66712-1961-4361-9D30-A8BC3AB75B7A}">
      <dsp:nvSpPr>
        <dsp:cNvPr id="0" name=""/>
        <dsp:cNvSpPr/>
      </dsp:nvSpPr>
      <dsp:spPr>
        <a:xfrm>
          <a:off x="5346550" y="4430334"/>
          <a:ext cx="3448592" cy="1791264"/>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Çok Partili Hayata Geçiş Denemeleri ve</a:t>
          </a:r>
        </a:p>
        <a:p>
          <a:pPr lvl="0" algn="ctr" defTabSz="800100">
            <a:lnSpc>
              <a:spcPct val="90000"/>
            </a:lnSpc>
            <a:spcBef>
              <a:spcPct val="0"/>
            </a:spcBef>
            <a:spcAft>
              <a:spcPct val="35000"/>
            </a:spcAft>
          </a:pPr>
          <a:r>
            <a:rPr lang="tr-TR" sz="1800" b="1" kern="1200" dirty="0" smtClean="0"/>
            <a:t>Karşılaşılan Tepkiler.</a:t>
          </a:r>
          <a:endParaRPr lang="tr-TR" sz="1800" b="1" kern="1200" dirty="0"/>
        </a:p>
      </dsp:txBody>
      <dsp:txXfrm>
        <a:off x="5399014" y="4482798"/>
        <a:ext cx="3343664" cy="168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DF60A-9A7A-4D90-97C0-5CE723531029}">
      <dsp:nvSpPr>
        <dsp:cNvPr id="0" name=""/>
        <dsp:cNvSpPr/>
      </dsp:nvSpPr>
      <dsp:spPr>
        <a:xfrm>
          <a:off x="4441001" y="2574488"/>
          <a:ext cx="91440" cy="446433"/>
        </a:xfrm>
        <a:custGeom>
          <a:avLst/>
          <a:gdLst/>
          <a:ahLst/>
          <a:cxnLst/>
          <a:rect l="0" t="0" r="0" b="0"/>
          <a:pathLst>
            <a:path>
              <a:moveTo>
                <a:pt x="45720" y="0"/>
              </a:moveTo>
              <a:lnTo>
                <a:pt x="45720" y="446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41001" y="1617684"/>
          <a:ext cx="91440" cy="446433"/>
        </a:xfrm>
        <a:custGeom>
          <a:avLst/>
          <a:gdLst/>
          <a:ahLst/>
          <a:cxnLst/>
          <a:rect l="0" t="0" r="0" b="0"/>
          <a:pathLst>
            <a:path>
              <a:moveTo>
                <a:pt x="45720" y="0"/>
              </a:moveTo>
              <a:lnTo>
                <a:pt x="45720" y="446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41001" y="567628"/>
          <a:ext cx="91440" cy="446433"/>
        </a:xfrm>
        <a:custGeom>
          <a:avLst/>
          <a:gdLst/>
          <a:ahLst/>
          <a:cxnLst/>
          <a:rect l="0" t="0" r="0" b="0"/>
          <a:pathLst>
            <a:path>
              <a:moveTo>
                <a:pt x="45720" y="0"/>
              </a:moveTo>
              <a:lnTo>
                <a:pt x="45720" y="446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314240" y="1942"/>
          <a:ext cx="4344962" cy="5656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2484797" y="163971"/>
          <a:ext cx="4344962" cy="56568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2501365" y="180539"/>
        <a:ext cx="4311826" cy="532550"/>
      </dsp:txXfrm>
    </dsp:sp>
    <dsp:sp modelId="{265188AF-F33E-41F3-A9F8-0C267D6A0212}">
      <dsp:nvSpPr>
        <dsp:cNvPr id="0" name=""/>
        <dsp:cNvSpPr/>
      </dsp:nvSpPr>
      <dsp:spPr>
        <a:xfrm>
          <a:off x="1437317" y="1014061"/>
          <a:ext cx="6098807" cy="603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1607874" y="1176090"/>
          <a:ext cx="6098807" cy="603623"/>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ATATÜRK DÖNEMİ İÇ POLİTİKADAKİ GELİŞMELER</a:t>
          </a:r>
        </a:p>
        <a:p>
          <a:pPr lvl="0" algn="ctr" defTabSz="800100">
            <a:lnSpc>
              <a:spcPct val="90000"/>
            </a:lnSpc>
            <a:spcBef>
              <a:spcPct val="0"/>
            </a:spcBef>
            <a:spcAft>
              <a:spcPct val="35000"/>
            </a:spcAft>
          </a:pPr>
          <a:endParaRPr lang="tr-TR" sz="1800" b="1" kern="1200" dirty="0"/>
        </a:p>
      </dsp:txBody>
      <dsp:txXfrm>
        <a:off x="1625554" y="1193770"/>
        <a:ext cx="6063447" cy="568263"/>
      </dsp:txXfrm>
    </dsp:sp>
    <dsp:sp modelId="{79D1FB52-9340-403A-BF1D-2B8878A1F049}">
      <dsp:nvSpPr>
        <dsp:cNvPr id="0" name=""/>
        <dsp:cNvSpPr/>
      </dsp:nvSpPr>
      <dsp:spPr>
        <a:xfrm>
          <a:off x="1879002" y="2064117"/>
          <a:ext cx="5215437" cy="51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2049559" y="2226147"/>
          <a:ext cx="5215437" cy="510370"/>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I. Meclis ve II. Meclis</a:t>
          </a:r>
          <a:endParaRPr lang="tr-TR" sz="2000" b="1" kern="1200" dirty="0"/>
        </a:p>
      </dsp:txBody>
      <dsp:txXfrm>
        <a:off x="2064507" y="2241095"/>
        <a:ext cx="5185541" cy="480474"/>
      </dsp:txXfrm>
    </dsp:sp>
    <dsp:sp modelId="{46F171A8-1D4C-4982-B8C0-91B96684B539}">
      <dsp:nvSpPr>
        <dsp:cNvPr id="0" name=""/>
        <dsp:cNvSpPr/>
      </dsp:nvSpPr>
      <dsp:spPr>
        <a:xfrm>
          <a:off x="179512" y="3020921"/>
          <a:ext cx="8614417" cy="3673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511DB-4F47-4091-AE4E-85771A3B06B7}">
      <dsp:nvSpPr>
        <dsp:cNvPr id="0" name=""/>
        <dsp:cNvSpPr/>
      </dsp:nvSpPr>
      <dsp:spPr>
        <a:xfrm>
          <a:off x="350069" y="3182950"/>
          <a:ext cx="8614417" cy="3673107"/>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Millî Mücadele’nin başlarında millî birliği bozacağı endişesiyle her türlü particilik faaliyetinden uzak durulması kararlaştırılmıştı. Herkesin ortak amacı düşmanı yurttan atmak ve yurtta bağımsızlığı sağlamaktı</a:t>
          </a:r>
          <a:r>
            <a:rPr lang="tr-TR" sz="1800" b="1" kern="1200" dirty="0" smtClean="0"/>
            <a:t>. 23 Nisan 1920-1 Nisan 1923 tarihleri </a:t>
          </a:r>
          <a:r>
            <a:rPr lang="tr-TR" sz="1800" kern="1200" dirty="0" smtClean="0"/>
            <a:t>arasında görev yapan </a:t>
          </a:r>
          <a:r>
            <a:rPr lang="tr-TR" sz="1800" b="1" kern="1200" dirty="0" smtClean="0"/>
            <a:t>I. Meclis’te toplumun her kesiminden, değişik görüşlere sahip milletvekilleri bulunmaktaydı. </a:t>
          </a:r>
          <a:r>
            <a:rPr lang="tr-TR" sz="1800" kern="1200" dirty="0" smtClean="0"/>
            <a:t>Fakat yaşanan bazı gelişmeler farklı görüşlerdeki milletvekillerinin gruplaşmalarına neden olmuştu. 1923’te yapılan seçimlerde II. Grup ciddi bir varlık gösteremedi ve çoğunluğu, Mustafa Kemal’in kurduğu I. Grup (Halk Fırkası) elde etti. </a:t>
          </a:r>
          <a:r>
            <a:rPr lang="tr-TR" sz="1800" b="1" kern="1200" dirty="0" smtClean="0"/>
            <a:t>11 Ağustos 1923’te toplanan II. Meclis’in ilk faaliyetlerinden biri, 23 Ağustos 1923’te Lozan Barış Antlaşması’nı onaylamak oldu. </a:t>
          </a:r>
        </a:p>
        <a:p>
          <a:pPr lvl="0" algn="ctr" defTabSz="800100">
            <a:lnSpc>
              <a:spcPct val="90000"/>
            </a:lnSpc>
            <a:spcBef>
              <a:spcPct val="0"/>
            </a:spcBef>
            <a:spcAft>
              <a:spcPct val="35000"/>
            </a:spcAft>
          </a:pPr>
          <a:endParaRPr lang="tr-TR" sz="1800" kern="1200" dirty="0" smtClean="0"/>
        </a:p>
      </dsp:txBody>
      <dsp:txXfrm>
        <a:off x="457651" y="3290532"/>
        <a:ext cx="8399253" cy="3457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5299-2947-488E-9A75-46D17A5BAB07}">
      <dsp:nvSpPr>
        <dsp:cNvPr id="0" name=""/>
        <dsp:cNvSpPr/>
      </dsp:nvSpPr>
      <dsp:spPr>
        <a:xfrm>
          <a:off x="4465736" y="3805459"/>
          <a:ext cx="3506688" cy="556288"/>
        </a:xfrm>
        <a:custGeom>
          <a:avLst/>
          <a:gdLst/>
          <a:ahLst/>
          <a:cxnLst/>
          <a:rect l="0" t="0" r="0" b="0"/>
          <a:pathLst>
            <a:path>
              <a:moveTo>
                <a:pt x="0" y="0"/>
              </a:moveTo>
              <a:lnTo>
                <a:pt x="0" y="379094"/>
              </a:lnTo>
              <a:lnTo>
                <a:pt x="3506688" y="379094"/>
              </a:lnTo>
              <a:lnTo>
                <a:pt x="3506688"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3AD73-1B96-4065-B0EC-BB0AC6088C53}">
      <dsp:nvSpPr>
        <dsp:cNvPr id="0" name=""/>
        <dsp:cNvSpPr/>
      </dsp:nvSpPr>
      <dsp:spPr>
        <a:xfrm>
          <a:off x="4465736" y="3805459"/>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976EA-2631-467B-B6CB-33A3C976C382}">
      <dsp:nvSpPr>
        <dsp:cNvPr id="0" name=""/>
        <dsp:cNvSpPr/>
      </dsp:nvSpPr>
      <dsp:spPr>
        <a:xfrm>
          <a:off x="3296840" y="3805459"/>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83B13-DB62-4182-A036-90A466DE0530}">
      <dsp:nvSpPr>
        <dsp:cNvPr id="0" name=""/>
        <dsp:cNvSpPr/>
      </dsp:nvSpPr>
      <dsp:spPr>
        <a:xfrm>
          <a:off x="959048" y="3805459"/>
          <a:ext cx="3506688" cy="556288"/>
        </a:xfrm>
        <a:custGeom>
          <a:avLst/>
          <a:gdLst/>
          <a:ahLst/>
          <a:cxnLst/>
          <a:rect l="0" t="0" r="0" b="0"/>
          <a:pathLst>
            <a:path>
              <a:moveTo>
                <a:pt x="3506688" y="0"/>
              </a:moveTo>
              <a:lnTo>
                <a:pt x="3506688"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20016" y="2034581"/>
          <a:ext cx="91440" cy="556288"/>
        </a:xfrm>
        <a:custGeom>
          <a:avLst/>
          <a:gdLst/>
          <a:ahLst/>
          <a:cxnLst/>
          <a:rect l="0" t="0" r="0" b="0"/>
          <a:pathLst>
            <a:path>
              <a:moveTo>
                <a:pt x="45720" y="0"/>
              </a:moveTo>
              <a:lnTo>
                <a:pt x="4572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20016" y="925133"/>
          <a:ext cx="91440" cy="556288"/>
        </a:xfrm>
        <a:custGeom>
          <a:avLst/>
          <a:gdLst/>
          <a:ahLst/>
          <a:cxnLst/>
          <a:rect l="0" t="0" r="0" b="0"/>
          <a:pathLst>
            <a:path>
              <a:moveTo>
                <a:pt x="45720" y="0"/>
              </a:moveTo>
              <a:lnTo>
                <a:pt x="4572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532206" y="220246"/>
          <a:ext cx="3867061" cy="7048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2744732" y="422146"/>
          <a:ext cx="3867061" cy="70488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2765377" y="442791"/>
        <a:ext cx="3825771" cy="663596"/>
      </dsp:txXfrm>
    </dsp:sp>
    <dsp:sp modelId="{265188AF-F33E-41F3-A9F8-0C267D6A0212}">
      <dsp:nvSpPr>
        <dsp:cNvPr id="0" name=""/>
        <dsp:cNvSpPr/>
      </dsp:nvSpPr>
      <dsp:spPr>
        <a:xfrm>
          <a:off x="2823602" y="1481421"/>
          <a:ext cx="3284268" cy="553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036128" y="1683321"/>
          <a:ext cx="3284268" cy="553160"/>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3052330" y="1699523"/>
        <a:ext cx="3251864" cy="520756"/>
      </dsp:txXfrm>
    </dsp:sp>
    <dsp:sp modelId="{79D1FB52-9340-403A-BF1D-2B8878A1F049}">
      <dsp:nvSpPr>
        <dsp:cNvPr id="0" name=""/>
        <dsp:cNvSpPr/>
      </dsp:nvSpPr>
      <dsp:spPr>
        <a:xfrm>
          <a:off x="3090152" y="2590870"/>
          <a:ext cx="275116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3302678" y="2792770"/>
          <a:ext cx="2751169" cy="1214589"/>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3338252" y="2828344"/>
        <a:ext cx="2680021" cy="1143441"/>
      </dsp:txXfrm>
    </dsp:sp>
    <dsp:sp modelId="{E67FBB3A-B61D-42D9-88A6-A37AB526C920}">
      <dsp:nvSpPr>
        <dsp:cNvPr id="0" name=""/>
        <dsp:cNvSpPr/>
      </dsp:nvSpPr>
      <dsp:spPr>
        <a:xfrm>
          <a:off x="2678" y="4361747"/>
          <a:ext cx="1912739" cy="1866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6EC22-DC36-43C5-BF47-E3B49C5562E9}">
      <dsp:nvSpPr>
        <dsp:cNvPr id="0" name=""/>
        <dsp:cNvSpPr/>
      </dsp:nvSpPr>
      <dsp:spPr>
        <a:xfrm>
          <a:off x="215205" y="4563648"/>
          <a:ext cx="1912739" cy="1866252"/>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1-Halk Fırkası</a:t>
          </a:r>
        </a:p>
        <a:p>
          <a:pPr lvl="0" algn="ctr" defTabSz="800100">
            <a:lnSpc>
              <a:spcPct val="90000"/>
            </a:lnSpc>
            <a:spcBef>
              <a:spcPct val="0"/>
            </a:spcBef>
            <a:spcAft>
              <a:spcPct val="35000"/>
            </a:spcAft>
          </a:pPr>
          <a:r>
            <a:rPr lang="tr-TR" sz="1800" b="1" kern="1200" dirty="0" smtClean="0"/>
            <a:t>9 Eylül 1923</a:t>
          </a:r>
        </a:p>
      </dsp:txBody>
      <dsp:txXfrm>
        <a:off x="269866" y="4618309"/>
        <a:ext cx="1803417" cy="1756930"/>
      </dsp:txXfrm>
    </dsp:sp>
    <dsp:sp modelId="{20AD0ED5-EA32-4CE3-ACF2-3245AC0C503F}">
      <dsp:nvSpPr>
        <dsp:cNvPr id="0" name=""/>
        <dsp:cNvSpPr/>
      </dsp:nvSpPr>
      <dsp:spPr>
        <a:xfrm>
          <a:off x="2340471" y="4361747"/>
          <a:ext cx="1912739" cy="1993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8062C-D7E8-4CFA-B435-B0EB099B16F5}">
      <dsp:nvSpPr>
        <dsp:cNvPr id="0" name=""/>
        <dsp:cNvSpPr/>
      </dsp:nvSpPr>
      <dsp:spPr>
        <a:xfrm>
          <a:off x="2552997" y="4563648"/>
          <a:ext cx="1912739" cy="1993298"/>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2-Terakkiperver Cumhuriyet Fırkası (17 Kasım 1924)</a:t>
          </a:r>
        </a:p>
        <a:p>
          <a:pPr lvl="0" algn="ctr" defTabSz="711200">
            <a:lnSpc>
              <a:spcPct val="90000"/>
            </a:lnSpc>
            <a:spcBef>
              <a:spcPct val="0"/>
            </a:spcBef>
            <a:spcAft>
              <a:spcPct val="35000"/>
            </a:spcAft>
          </a:pPr>
          <a:r>
            <a:rPr lang="tr-TR" sz="1600" b="1" kern="1200" dirty="0" smtClean="0"/>
            <a:t>ve Şeyh Sait Ayaklanması</a:t>
          </a:r>
        </a:p>
        <a:p>
          <a:pPr lvl="0" algn="ctr" defTabSz="711200">
            <a:lnSpc>
              <a:spcPct val="90000"/>
            </a:lnSpc>
            <a:spcBef>
              <a:spcPct val="0"/>
            </a:spcBef>
            <a:spcAft>
              <a:spcPct val="35000"/>
            </a:spcAft>
          </a:pPr>
          <a:r>
            <a:rPr lang="tr-TR" sz="1600" b="1" kern="1200" dirty="0" smtClean="0"/>
            <a:t>Takrir-i Sükun Kanunun</a:t>
          </a:r>
        </a:p>
        <a:p>
          <a:pPr lvl="0" algn="ctr" defTabSz="711200">
            <a:lnSpc>
              <a:spcPct val="90000"/>
            </a:lnSpc>
            <a:spcBef>
              <a:spcPct val="0"/>
            </a:spcBef>
            <a:spcAft>
              <a:spcPct val="35000"/>
            </a:spcAft>
          </a:pPr>
          <a:r>
            <a:rPr lang="tr-TR" sz="1600" b="1" kern="1200" dirty="0" smtClean="0"/>
            <a:t>1925</a:t>
          </a:r>
        </a:p>
        <a:p>
          <a:pPr lvl="0" algn="ctr" defTabSz="711200">
            <a:lnSpc>
              <a:spcPct val="90000"/>
            </a:lnSpc>
            <a:spcBef>
              <a:spcPct val="0"/>
            </a:spcBef>
            <a:spcAft>
              <a:spcPct val="35000"/>
            </a:spcAft>
          </a:pPr>
          <a:endParaRPr lang="tr-TR" sz="1600" b="1" kern="1200" dirty="0"/>
        </a:p>
      </dsp:txBody>
      <dsp:txXfrm>
        <a:off x="2609019" y="4619670"/>
        <a:ext cx="1800695" cy="1881254"/>
      </dsp:txXfrm>
    </dsp:sp>
    <dsp:sp modelId="{C3264457-F8ED-4F5B-8512-064930E398EE}">
      <dsp:nvSpPr>
        <dsp:cNvPr id="0" name=""/>
        <dsp:cNvSpPr/>
      </dsp:nvSpPr>
      <dsp:spPr>
        <a:xfrm>
          <a:off x="4678263" y="4361747"/>
          <a:ext cx="1912739" cy="20456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3C445-0853-4992-99F7-018AB0CA8F42}">
      <dsp:nvSpPr>
        <dsp:cNvPr id="0" name=""/>
        <dsp:cNvSpPr/>
      </dsp:nvSpPr>
      <dsp:spPr>
        <a:xfrm>
          <a:off x="4890789" y="4563648"/>
          <a:ext cx="1912739" cy="2045611"/>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Atatürk’e Suikast Girişimi</a:t>
          </a:r>
        </a:p>
        <a:p>
          <a:pPr lvl="0" algn="ctr" defTabSz="711200">
            <a:lnSpc>
              <a:spcPct val="90000"/>
            </a:lnSpc>
            <a:spcBef>
              <a:spcPct val="0"/>
            </a:spcBef>
            <a:spcAft>
              <a:spcPct val="35000"/>
            </a:spcAft>
          </a:pPr>
          <a:r>
            <a:rPr lang="tr-TR" sz="1600" b="1" kern="1200" dirty="0" smtClean="0"/>
            <a:t>15 Haziran 1926</a:t>
          </a:r>
          <a:endParaRPr lang="tr-TR" sz="1600" b="1" kern="1200" dirty="0"/>
        </a:p>
      </dsp:txBody>
      <dsp:txXfrm>
        <a:off x="4946811" y="4619670"/>
        <a:ext cx="1800695" cy="1933567"/>
      </dsp:txXfrm>
    </dsp:sp>
    <dsp:sp modelId="{27BCB328-29D5-4399-90D7-BC1885455E90}">
      <dsp:nvSpPr>
        <dsp:cNvPr id="0" name=""/>
        <dsp:cNvSpPr/>
      </dsp:nvSpPr>
      <dsp:spPr>
        <a:xfrm>
          <a:off x="7016055" y="4361747"/>
          <a:ext cx="1912739" cy="2074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7C102-D4F3-4438-8162-9EAA3A2E53A7}">
      <dsp:nvSpPr>
        <dsp:cNvPr id="0" name=""/>
        <dsp:cNvSpPr/>
      </dsp:nvSpPr>
      <dsp:spPr>
        <a:xfrm>
          <a:off x="7228582" y="4563648"/>
          <a:ext cx="1912739" cy="2074105"/>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3- Serbest Cumhuriyet Fırkası 12 Ağustos 1930</a:t>
          </a:r>
        </a:p>
        <a:p>
          <a:pPr lvl="0" algn="ctr" defTabSz="711200">
            <a:lnSpc>
              <a:spcPct val="90000"/>
            </a:lnSpc>
            <a:spcBef>
              <a:spcPct val="0"/>
            </a:spcBef>
            <a:spcAft>
              <a:spcPct val="35000"/>
            </a:spcAft>
          </a:pPr>
          <a:r>
            <a:rPr lang="tr-TR" sz="1600" b="1" kern="1200" dirty="0" smtClean="0"/>
            <a:t>Menemen Olayı</a:t>
          </a:r>
        </a:p>
      </dsp:txBody>
      <dsp:txXfrm>
        <a:off x="7284604" y="4619670"/>
        <a:ext cx="1800695" cy="1962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83B13-DB62-4182-A036-90A466DE0530}">
      <dsp:nvSpPr>
        <dsp:cNvPr id="0" name=""/>
        <dsp:cNvSpPr/>
      </dsp:nvSpPr>
      <dsp:spPr>
        <a:xfrm>
          <a:off x="4414100" y="2359078"/>
          <a:ext cx="91440" cy="587258"/>
        </a:xfrm>
        <a:custGeom>
          <a:avLst/>
          <a:gdLst/>
          <a:ahLst/>
          <a:cxnLst/>
          <a:rect l="0" t="0" r="0" b="0"/>
          <a:pathLst>
            <a:path>
              <a:moveTo>
                <a:pt x="45720" y="0"/>
              </a:moveTo>
              <a:lnTo>
                <a:pt x="45720" y="5872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14100" y="1478719"/>
          <a:ext cx="91440" cy="587258"/>
        </a:xfrm>
        <a:custGeom>
          <a:avLst/>
          <a:gdLst/>
          <a:ahLst/>
          <a:cxnLst/>
          <a:rect l="0" t="0" r="0" b="0"/>
          <a:pathLst>
            <a:path>
              <a:moveTo>
                <a:pt x="45720" y="0"/>
              </a:moveTo>
              <a:lnTo>
                <a:pt x="45720" y="5872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14100" y="493720"/>
          <a:ext cx="91440" cy="587258"/>
        </a:xfrm>
        <a:custGeom>
          <a:avLst/>
          <a:gdLst/>
          <a:ahLst/>
          <a:cxnLst/>
          <a:rect l="0" t="0" r="0" b="0"/>
          <a:pathLst>
            <a:path>
              <a:moveTo>
                <a:pt x="45720" y="0"/>
              </a:moveTo>
              <a:lnTo>
                <a:pt x="45720" y="587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418646" y="6020"/>
          <a:ext cx="4082349" cy="487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2643004" y="219160"/>
          <a:ext cx="4082349" cy="487700"/>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2657288" y="233444"/>
        <a:ext cx="4053781" cy="459132"/>
      </dsp:txXfrm>
    </dsp:sp>
    <dsp:sp modelId="{265188AF-F33E-41F3-A9F8-0C267D6A0212}">
      <dsp:nvSpPr>
        <dsp:cNvPr id="0" name=""/>
        <dsp:cNvSpPr/>
      </dsp:nvSpPr>
      <dsp:spPr>
        <a:xfrm>
          <a:off x="2726265" y="1080978"/>
          <a:ext cx="3467111" cy="3977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2950623" y="1294119"/>
          <a:ext cx="3467111" cy="397740"/>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2962272" y="1305768"/>
        <a:ext cx="3443813" cy="374442"/>
      </dsp:txXfrm>
    </dsp:sp>
    <dsp:sp modelId="{79D1FB52-9340-403A-BF1D-2B8878A1F049}">
      <dsp:nvSpPr>
        <dsp:cNvPr id="0" name=""/>
        <dsp:cNvSpPr/>
      </dsp:nvSpPr>
      <dsp:spPr>
        <a:xfrm>
          <a:off x="1809344" y="2065978"/>
          <a:ext cx="5300951" cy="293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2033703" y="2279118"/>
          <a:ext cx="5300951" cy="293099"/>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2042288" y="2287703"/>
        <a:ext cx="5283781" cy="275929"/>
      </dsp:txXfrm>
    </dsp:sp>
    <dsp:sp modelId="{E67FBB3A-B61D-42D9-88A6-A37AB526C920}">
      <dsp:nvSpPr>
        <dsp:cNvPr id="0" name=""/>
        <dsp:cNvSpPr/>
      </dsp:nvSpPr>
      <dsp:spPr>
        <a:xfrm>
          <a:off x="4540" y="2946336"/>
          <a:ext cx="8910559" cy="3692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6EC22-DC36-43C5-BF47-E3B49C5562E9}">
      <dsp:nvSpPr>
        <dsp:cNvPr id="0" name=""/>
        <dsp:cNvSpPr/>
      </dsp:nvSpPr>
      <dsp:spPr>
        <a:xfrm>
          <a:off x="228899" y="3159476"/>
          <a:ext cx="8910559" cy="3692503"/>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r>
            <a:rPr lang="tr-TR" sz="2000" b="0" kern="1200" dirty="0" smtClean="0"/>
            <a:t>1-Halk Fırkası-9 Eylül 1923</a:t>
          </a:r>
        </a:p>
        <a:p>
          <a:pPr lvl="0" algn="ctr" defTabSz="889000">
            <a:lnSpc>
              <a:spcPct val="150000"/>
            </a:lnSpc>
            <a:spcBef>
              <a:spcPct val="0"/>
            </a:spcBef>
            <a:spcAft>
              <a:spcPts val="0"/>
            </a:spcAft>
          </a:pPr>
          <a:r>
            <a:rPr lang="tr-TR" sz="2000" b="0" kern="1200" dirty="0" smtClean="0"/>
            <a:t>TBMM’nin açılmasından sonra Mustafa Kemal </a:t>
          </a:r>
          <a:r>
            <a:rPr lang="tr-TR" sz="2000" b="1" kern="1200" dirty="0" smtClean="0"/>
            <a:t>Anadolu ve Rumeli </a:t>
          </a:r>
          <a:r>
            <a:rPr lang="tr-TR" sz="2000" b="1" kern="1200" dirty="0" err="1" smtClean="0"/>
            <a:t>Müdafa</a:t>
          </a:r>
          <a:r>
            <a:rPr lang="tr-TR" sz="2000" b="1" kern="1200" dirty="0" smtClean="0"/>
            <a:t>-i Hukuk Gurubu</a:t>
          </a:r>
          <a:r>
            <a:rPr lang="tr-TR" sz="2000" b="0" kern="1200" dirty="0" smtClean="0"/>
            <a:t> adı altın da mecliste çalışmaya başladı. I. TBMM’ni yenilemek düşüncesiyle seçim kararı aldı.(1 Nisan 1923).Yapılan seçimlerde büyük çoğunlukla </a:t>
          </a:r>
          <a:r>
            <a:rPr lang="tr-TR" sz="2000" b="0" kern="1200" dirty="0" err="1" smtClean="0"/>
            <a:t>Müdafa</a:t>
          </a:r>
          <a:r>
            <a:rPr lang="tr-TR" sz="2000" b="0" kern="1200" dirty="0" smtClean="0"/>
            <a:t>-i hukuk grubu üyeleri başarılı oldu. Seçimlerden sonra Anadolu ve Rumeli </a:t>
          </a:r>
          <a:r>
            <a:rPr lang="tr-TR" sz="2000" b="0" kern="1200" dirty="0" err="1" smtClean="0"/>
            <a:t>Müdafa</a:t>
          </a:r>
          <a:r>
            <a:rPr lang="tr-TR" sz="2000" b="0" kern="1200" dirty="0" smtClean="0"/>
            <a:t>-i Hukuk Grubu, </a:t>
          </a:r>
          <a:r>
            <a:rPr lang="tr-TR" sz="2000" b="1" kern="1200" dirty="0" smtClean="0"/>
            <a:t>Halk Fırkası </a:t>
          </a:r>
          <a:r>
            <a:rPr lang="tr-TR" sz="2000" b="0" kern="1200" dirty="0" smtClean="0"/>
            <a:t>adını alarak </a:t>
          </a:r>
          <a:r>
            <a:rPr lang="tr-TR" sz="2000" b="1" kern="1200" dirty="0" smtClean="0"/>
            <a:t>9 Eylül 1923’te </a:t>
          </a:r>
          <a:r>
            <a:rPr lang="tr-TR" sz="2000" b="0" kern="1200" dirty="0" smtClean="0"/>
            <a:t>kuruluşunu tamamladı. </a:t>
          </a:r>
          <a:r>
            <a:rPr lang="tr-TR" sz="2000" b="0" kern="1200" dirty="0" smtClean="0"/>
            <a:t>Daha </a:t>
          </a:r>
          <a:r>
            <a:rPr lang="tr-TR" sz="2000" b="0" kern="1200" dirty="0" smtClean="0"/>
            <a:t>sonra yapılan </a:t>
          </a:r>
          <a:r>
            <a:rPr lang="tr-TR" sz="2000" b="1" kern="1200" dirty="0" smtClean="0"/>
            <a:t>bütün inkılaplar Halk Partis</a:t>
          </a:r>
          <a:r>
            <a:rPr lang="tr-TR" sz="2000" b="0" kern="1200" dirty="0" smtClean="0"/>
            <a:t>i’ne dayanılarak yapılmıştır.</a:t>
          </a:r>
        </a:p>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endParaRPr lang="tr-TR" sz="2000" b="1" kern="1200" dirty="0" smtClean="0"/>
        </a:p>
        <a:p>
          <a:pPr lvl="0" algn="ctr" defTabSz="889000">
            <a:lnSpc>
              <a:spcPct val="90000"/>
            </a:lnSpc>
            <a:spcBef>
              <a:spcPct val="0"/>
            </a:spcBef>
            <a:spcAft>
              <a:spcPct val="35000"/>
            </a:spcAft>
          </a:pPr>
          <a:endParaRPr lang="tr-TR" sz="1800" b="1" kern="1200" dirty="0" smtClean="0"/>
        </a:p>
      </dsp:txBody>
      <dsp:txXfrm>
        <a:off x="337049" y="3267626"/>
        <a:ext cx="8694259" cy="3476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976EA-2631-467B-B6CB-33A3C976C382}">
      <dsp:nvSpPr>
        <dsp:cNvPr id="0" name=""/>
        <dsp:cNvSpPr/>
      </dsp:nvSpPr>
      <dsp:spPr>
        <a:xfrm>
          <a:off x="4440108" y="2444973"/>
          <a:ext cx="91440" cy="451107"/>
        </a:xfrm>
        <a:custGeom>
          <a:avLst/>
          <a:gdLst/>
          <a:ahLst/>
          <a:cxnLst/>
          <a:rect l="0" t="0" r="0" b="0"/>
          <a:pathLst>
            <a:path>
              <a:moveTo>
                <a:pt x="45720" y="0"/>
              </a:moveTo>
              <a:lnTo>
                <a:pt x="45720" y="451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40108" y="1472754"/>
          <a:ext cx="91440" cy="451107"/>
        </a:xfrm>
        <a:custGeom>
          <a:avLst/>
          <a:gdLst/>
          <a:ahLst/>
          <a:cxnLst/>
          <a:rect l="0" t="0" r="0" b="0"/>
          <a:pathLst>
            <a:path>
              <a:moveTo>
                <a:pt x="45720" y="0"/>
              </a:moveTo>
              <a:lnTo>
                <a:pt x="45720" y="451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40108" y="573075"/>
          <a:ext cx="91440" cy="451107"/>
        </a:xfrm>
        <a:custGeom>
          <a:avLst/>
          <a:gdLst/>
          <a:ahLst/>
          <a:cxnLst/>
          <a:rect l="0" t="0" r="0" b="0"/>
          <a:pathLst>
            <a:path>
              <a:moveTo>
                <a:pt x="45720" y="0"/>
              </a:moveTo>
              <a:lnTo>
                <a:pt x="45720" y="451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917881" y="1465"/>
          <a:ext cx="3135894" cy="571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3090224" y="165191"/>
          <a:ext cx="3135894" cy="57160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3106966" y="181933"/>
        <a:ext cx="3102410" cy="538125"/>
      </dsp:txXfrm>
    </dsp:sp>
    <dsp:sp modelId="{265188AF-F33E-41F3-A9F8-0C267D6A0212}">
      <dsp:nvSpPr>
        <dsp:cNvPr id="0" name=""/>
        <dsp:cNvSpPr/>
      </dsp:nvSpPr>
      <dsp:spPr>
        <a:xfrm>
          <a:off x="3154181" y="1024182"/>
          <a:ext cx="2663293" cy="448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326524" y="1187908"/>
          <a:ext cx="2663293" cy="448571"/>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3339662" y="1201046"/>
        <a:ext cx="2637017" cy="422295"/>
      </dsp:txXfrm>
    </dsp:sp>
    <dsp:sp modelId="{79D1FB52-9340-403A-BF1D-2B8878A1F049}">
      <dsp:nvSpPr>
        <dsp:cNvPr id="0" name=""/>
        <dsp:cNvSpPr/>
      </dsp:nvSpPr>
      <dsp:spPr>
        <a:xfrm>
          <a:off x="1979714" y="1923861"/>
          <a:ext cx="5012228" cy="52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2152057" y="2087587"/>
          <a:ext cx="5012228" cy="521112"/>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2167320" y="2102850"/>
        <a:ext cx="4981702" cy="490586"/>
      </dsp:txXfrm>
    </dsp:sp>
    <dsp:sp modelId="{20AD0ED5-EA32-4CE3-ACF2-3245AC0C503F}">
      <dsp:nvSpPr>
        <dsp:cNvPr id="0" name=""/>
        <dsp:cNvSpPr/>
      </dsp:nvSpPr>
      <dsp:spPr>
        <a:xfrm>
          <a:off x="0" y="2896081"/>
          <a:ext cx="8971656" cy="37967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8062C-D7E8-4CFA-B435-B0EB099B16F5}">
      <dsp:nvSpPr>
        <dsp:cNvPr id="0" name=""/>
        <dsp:cNvSpPr/>
      </dsp:nvSpPr>
      <dsp:spPr>
        <a:xfrm>
          <a:off x="172343" y="3059807"/>
          <a:ext cx="8971656" cy="3796727"/>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1" kern="1200" dirty="0" smtClean="0"/>
        </a:p>
        <a:p>
          <a:pPr lvl="0" algn="ctr" defTabSz="622300">
            <a:lnSpc>
              <a:spcPct val="150000"/>
            </a:lnSpc>
            <a:spcBef>
              <a:spcPct val="0"/>
            </a:spcBef>
            <a:spcAft>
              <a:spcPts val="0"/>
            </a:spcAft>
          </a:pPr>
          <a:r>
            <a:rPr lang="tr-TR" sz="1400" b="1" kern="1200" dirty="0" smtClean="0"/>
            <a:t>2-Terakkiperver Cumhuriyet Fırkası (17 Kasım 1924) </a:t>
          </a:r>
        </a:p>
        <a:p>
          <a:pPr lvl="0" algn="ctr" defTabSz="622300">
            <a:lnSpc>
              <a:spcPct val="150000"/>
            </a:lnSpc>
            <a:spcBef>
              <a:spcPct val="0"/>
            </a:spcBef>
            <a:spcAft>
              <a:spcPts val="0"/>
            </a:spcAft>
          </a:pPr>
          <a:r>
            <a:rPr lang="tr-TR" sz="1400" b="0" kern="1200" dirty="0" smtClean="0"/>
            <a:t>Seçimlerin yenilenmesi ve II. TBMM’nin açılmasıyla ilk Meclis’te II. Grubu oluşturan muhalefetten Meclis’e çok az kişi girebilmişti. Buna rağmen muhaliflerin etkisiyle , iktidarı elinde bulunduran Cumhuriyet Halk </a:t>
          </a:r>
          <a:r>
            <a:rPr lang="tr-TR" sz="1400" b="0" kern="1200" dirty="0" err="1" smtClean="0"/>
            <a:t>Fırkası’na</a:t>
          </a:r>
          <a:r>
            <a:rPr lang="tr-TR" sz="1400" b="0" kern="1200" dirty="0" smtClean="0"/>
            <a:t> karşı bir muhalefet havası esmeye başlamıştı. Bunun sonucunda Cumhuriyet Halk </a:t>
          </a:r>
          <a:r>
            <a:rPr lang="tr-TR" sz="1400" b="0" kern="1200" dirty="0" err="1" smtClean="0"/>
            <a:t>Fırkası’nda</a:t>
          </a:r>
          <a:r>
            <a:rPr lang="tr-TR" sz="1400" b="0" kern="1200" dirty="0" smtClean="0"/>
            <a:t> ilk ayrılıklar ortaya çıkmış bu durum 17 Kasım 1924’te Ankara’da yeni bir partinin doğmasına sebep olmuştur. Ali Fuat (Cebesoy)Paşa, Kazım (Karabekir)Paşa, Refet (Bele) Paşa, Rüştü Paşa, Rauf (Orbay)Bey ve Adnan (Adıvar)Beyler 11 kişilik bir grup olarak Cumhuriyet Halk </a:t>
          </a:r>
          <a:r>
            <a:rPr lang="tr-TR" sz="1400" b="0" kern="1200" dirty="0" err="1" smtClean="0"/>
            <a:t>Fırkası’ndan</a:t>
          </a:r>
          <a:r>
            <a:rPr lang="tr-TR" sz="1400" b="0" kern="1200" dirty="0" smtClean="0"/>
            <a:t> kopmuşlardır. Terakkiperver Cumhuriyet </a:t>
          </a:r>
          <a:r>
            <a:rPr lang="tr-TR" sz="1400" b="0" kern="1200" dirty="0" err="1" smtClean="0"/>
            <a:t>Fırkası’nın</a:t>
          </a:r>
          <a:r>
            <a:rPr lang="tr-TR" sz="1400" b="0" kern="1200" dirty="0" smtClean="0"/>
            <a:t> parti programı şu esaslara dayanıyordu: Parti liberalizmden yana ve halkın hakimiyeti prensibini savunmakta idi. Genel olarak hürriyetlere taraftardır, din düşüncesine ve dini inançlara saygılıdır. İdari olarak yerinden yönetimin (Adem-i merkeziyet) gerçekleşmesine çalışılacaktır. Cumhurbaşkanı’nın seçimden sonra milletvekilliği ile ilişiği kesilecektir.  </a:t>
          </a:r>
          <a:r>
            <a:rPr lang="tr-TR" sz="1400" b="0" kern="1200" dirty="0" smtClean="0"/>
            <a:t>Parti, Doğu </a:t>
          </a:r>
          <a:r>
            <a:rPr lang="tr-TR" sz="1400" b="0" kern="1200" dirty="0" smtClean="0"/>
            <a:t>Anadolu’da çıkan Şeyh Sait </a:t>
          </a:r>
          <a:r>
            <a:rPr lang="tr-TR" sz="1400" b="0" kern="1200" dirty="0" smtClean="0"/>
            <a:t>İsyanına katılanların </a:t>
          </a:r>
          <a:r>
            <a:rPr lang="tr-TR" sz="1400" b="0" kern="1200" dirty="0" smtClean="0"/>
            <a:t>arasında partiyle ilişkisi olanlar olduğu gerekçesiyle 3 Haziran 1925’te kapatıldı.</a:t>
          </a:r>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90000"/>
            </a:lnSpc>
            <a:spcBef>
              <a:spcPct val="0"/>
            </a:spcBef>
            <a:spcAft>
              <a:spcPct val="35000"/>
            </a:spcAft>
          </a:pPr>
          <a:endParaRPr lang="tr-TR" sz="1400" b="0" kern="1200" dirty="0" smtClean="0"/>
        </a:p>
        <a:p>
          <a:pPr lvl="0" algn="ctr" defTabSz="622300">
            <a:lnSpc>
              <a:spcPct val="90000"/>
            </a:lnSpc>
            <a:spcBef>
              <a:spcPct val="0"/>
            </a:spcBef>
            <a:spcAft>
              <a:spcPct val="35000"/>
            </a:spcAft>
          </a:pPr>
          <a:endParaRPr lang="tr-TR" sz="1400" b="0" kern="1200" dirty="0" smtClean="0"/>
        </a:p>
        <a:p>
          <a:pPr lvl="0" algn="ctr" defTabSz="622300">
            <a:lnSpc>
              <a:spcPct val="90000"/>
            </a:lnSpc>
            <a:spcBef>
              <a:spcPct val="0"/>
            </a:spcBef>
            <a:spcAft>
              <a:spcPct val="35000"/>
            </a:spcAft>
          </a:pPr>
          <a:endParaRPr lang="tr-TR" sz="1400" b="0" kern="1200" dirty="0" smtClean="0"/>
        </a:p>
        <a:p>
          <a:pPr lvl="0" algn="ctr" defTabSz="622300">
            <a:lnSpc>
              <a:spcPct val="90000"/>
            </a:lnSpc>
            <a:spcBef>
              <a:spcPct val="0"/>
            </a:spcBef>
            <a:spcAft>
              <a:spcPct val="35000"/>
            </a:spcAft>
          </a:pPr>
          <a:endParaRPr lang="tr-TR" sz="1400" b="0" kern="1200" dirty="0"/>
        </a:p>
      </dsp:txBody>
      <dsp:txXfrm>
        <a:off x="283545" y="3171009"/>
        <a:ext cx="8749252" cy="3574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976EA-2631-467B-B6CB-33A3C976C382}">
      <dsp:nvSpPr>
        <dsp:cNvPr id="0" name=""/>
        <dsp:cNvSpPr/>
      </dsp:nvSpPr>
      <dsp:spPr>
        <a:xfrm>
          <a:off x="4440108" y="2444973"/>
          <a:ext cx="91440" cy="451107"/>
        </a:xfrm>
        <a:custGeom>
          <a:avLst/>
          <a:gdLst/>
          <a:ahLst/>
          <a:cxnLst/>
          <a:rect l="0" t="0" r="0" b="0"/>
          <a:pathLst>
            <a:path>
              <a:moveTo>
                <a:pt x="45720" y="0"/>
              </a:moveTo>
              <a:lnTo>
                <a:pt x="45720" y="451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40108" y="1472754"/>
          <a:ext cx="91440" cy="451107"/>
        </a:xfrm>
        <a:custGeom>
          <a:avLst/>
          <a:gdLst/>
          <a:ahLst/>
          <a:cxnLst/>
          <a:rect l="0" t="0" r="0" b="0"/>
          <a:pathLst>
            <a:path>
              <a:moveTo>
                <a:pt x="45720" y="0"/>
              </a:moveTo>
              <a:lnTo>
                <a:pt x="45720" y="451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40108" y="573075"/>
          <a:ext cx="91440" cy="451107"/>
        </a:xfrm>
        <a:custGeom>
          <a:avLst/>
          <a:gdLst/>
          <a:ahLst/>
          <a:cxnLst/>
          <a:rect l="0" t="0" r="0" b="0"/>
          <a:pathLst>
            <a:path>
              <a:moveTo>
                <a:pt x="45720" y="0"/>
              </a:moveTo>
              <a:lnTo>
                <a:pt x="45720" y="451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917881" y="1465"/>
          <a:ext cx="3135894" cy="571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3090224" y="165191"/>
          <a:ext cx="3135894" cy="57160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3106966" y="181933"/>
        <a:ext cx="3102410" cy="538125"/>
      </dsp:txXfrm>
    </dsp:sp>
    <dsp:sp modelId="{265188AF-F33E-41F3-A9F8-0C267D6A0212}">
      <dsp:nvSpPr>
        <dsp:cNvPr id="0" name=""/>
        <dsp:cNvSpPr/>
      </dsp:nvSpPr>
      <dsp:spPr>
        <a:xfrm>
          <a:off x="3154181" y="1024182"/>
          <a:ext cx="2663293" cy="448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326524" y="1187908"/>
          <a:ext cx="2663293" cy="448571"/>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3339662" y="1201046"/>
        <a:ext cx="2637017" cy="422295"/>
      </dsp:txXfrm>
    </dsp:sp>
    <dsp:sp modelId="{79D1FB52-9340-403A-BF1D-2B8878A1F049}">
      <dsp:nvSpPr>
        <dsp:cNvPr id="0" name=""/>
        <dsp:cNvSpPr/>
      </dsp:nvSpPr>
      <dsp:spPr>
        <a:xfrm>
          <a:off x="1979714" y="1923861"/>
          <a:ext cx="5012228" cy="52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2152057" y="2087587"/>
          <a:ext cx="5012228" cy="521112"/>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2167320" y="2102850"/>
        <a:ext cx="4981702" cy="490586"/>
      </dsp:txXfrm>
    </dsp:sp>
    <dsp:sp modelId="{20AD0ED5-EA32-4CE3-ACF2-3245AC0C503F}">
      <dsp:nvSpPr>
        <dsp:cNvPr id="0" name=""/>
        <dsp:cNvSpPr/>
      </dsp:nvSpPr>
      <dsp:spPr>
        <a:xfrm>
          <a:off x="0" y="2896081"/>
          <a:ext cx="8971656" cy="37967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8062C-D7E8-4CFA-B435-B0EB099B16F5}">
      <dsp:nvSpPr>
        <dsp:cNvPr id="0" name=""/>
        <dsp:cNvSpPr/>
      </dsp:nvSpPr>
      <dsp:spPr>
        <a:xfrm>
          <a:off x="172343" y="3059807"/>
          <a:ext cx="8971656" cy="3796727"/>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r>
            <a:rPr lang="tr-TR" sz="1400" b="1" kern="1200" dirty="0" smtClean="0"/>
            <a:t>Şeyh Sait Ayaklanması ve Takrir-i Sükun Kanunun- 1925</a:t>
          </a:r>
        </a:p>
        <a:p>
          <a:pPr lvl="0" algn="ctr" defTabSz="622300">
            <a:lnSpc>
              <a:spcPct val="150000"/>
            </a:lnSpc>
            <a:spcBef>
              <a:spcPct val="0"/>
            </a:spcBef>
            <a:spcAft>
              <a:spcPts val="0"/>
            </a:spcAft>
          </a:pPr>
          <a:r>
            <a:rPr lang="tr-TR" sz="1400" b="0" kern="1200" dirty="0" smtClean="0"/>
            <a:t>1925 yılı başlarında, Musul meselesini kendi lehine halletmek isteyen İngiltere’nin kışkırtmasıyla Doğu Anadolu’da bazı kıpırdanmalar başlamıştı. Nihayet, 13 Şubat 1925’de </a:t>
          </a:r>
          <a:r>
            <a:rPr lang="tr-TR" sz="1400" b="1" kern="1200" dirty="0" smtClean="0"/>
            <a:t>Şeyh Sait Ergani’nin </a:t>
          </a:r>
          <a:r>
            <a:rPr lang="tr-TR" sz="1400" b="1" kern="1200" dirty="0" err="1" smtClean="0"/>
            <a:t>Piran</a:t>
          </a:r>
          <a:r>
            <a:rPr lang="tr-TR" sz="1400" b="1" kern="1200" dirty="0" smtClean="0"/>
            <a:t> </a:t>
          </a:r>
          <a:r>
            <a:rPr lang="tr-TR" sz="1400" b="0" kern="1200" dirty="0" smtClean="0"/>
            <a:t>köyünde isyan başlatmıştır. İsyan büyümüş Fethi Okyar hükümeti isyanı bastırmakta zorlanınca istifa etmiş yerine İsmet İnönü hükümeti kurulmuştur. Yeni hükümet ilk iş olarak , isyan karşısında hükümete geniş yetkiler veren </a:t>
          </a:r>
          <a:r>
            <a:rPr lang="tr-TR" sz="1400" b="1" kern="1200" dirty="0" smtClean="0"/>
            <a:t>Takrir-i Sükun Kanunu’nu </a:t>
          </a:r>
          <a:r>
            <a:rPr lang="tr-TR" sz="1400" b="0" kern="1200" dirty="0" smtClean="0"/>
            <a:t>çıkartmıştır (4 Mart 1925).Ayrıca TBMM, biri Ankara’da, diğeri isyan bölgesi olan Diyarbakır’da olmak üzere tekrar iki İstiklal Mahkemesi kurulması hakkında kanun çıkarılmıştır. Doğu’da kısmi seferberlik ilan edilerek ayaklanmanın bastırılması orduya bırakıldı. Ayrıca Hıyanet-i Vataniye Kanunu’na yeni maddeler eklendi. İsyan nisan ayında bastırılmış ve ele başları yakalanarak gerekli cezalara çaptırılmışlardır. Ayaklanma bastırılmıştı; ama cumhuriyet rejimi ve vatan büyük bir tehlike geçirmişti. Ayaklanma İngilizlere de Musul’u savunmak konusunda avantajlar sağlamıştır. </a:t>
          </a:r>
          <a:r>
            <a:rPr lang="tr-TR" sz="1400" b="0" kern="1200" dirty="0" smtClean="0"/>
            <a:t>Parti. </a:t>
          </a:r>
          <a:r>
            <a:rPr lang="tr-TR" sz="1400" b="0" kern="1200" dirty="0" smtClean="0"/>
            <a:t>Doğu Anadolu’da çıkan Şeyh Sait </a:t>
          </a:r>
          <a:r>
            <a:rPr lang="tr-TR" sz="1400" b="0" kern="1200" dirty="0" smtClean="0"/>
            <a:t>İsyanına katılanların arasında </a:t>
          </a:r>
          <a:r>
            <a:rPr lang="tr-TR" sz="1400" b="0" kern="1200" dirty="0" smtClean="0"/>
            <a:t>partiyle ilişkisi olanlar olduğu gerekçesiyle 3 Haziran 1925’te kapatıldı.</a:t>
          </a:r>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150000"/>
            </a:lnSpc>
            <a:spcBef>
              <a:spcPct val="0"/>
            </a:spcBef>
            <a:spcAft>
              <a:spcPts val="0"/>
            </a:spcAft>
          </a:pPr>
          <a:endParaRPr lang="tr-TR" sz="1400" b="0" kern="1200" dirty="0" smtClean="0"/>
        </a:p>
        <a:p>
          <a:pPr lvl="0" algn="ctr" defTabSz="622300">
            <a:lnSpc>
              <a:spcPct val="90000"/>
            </a:lnSpc>
            <a:spcBef>
              <a:spcPct val="0"/>
            </a:spcBef>
            <a:spcAft>
              <a:spcPct val="35000"/>
            </a:spcAft>
          </a:pPr>
          <a:endParaRPr lang="tr-TR" sz="1400" b="0" kern="1200" dirty="0" smtClean="0"/>
        </a:p>
        <a:p>
          <a:pPr lvl="0" algn="ctr" defTabSz="622300">
            <a:lnSpc>
              <a:spcPct val="90000"/>
            </a:lnSpc>
            <a:spcBef>
              <a:spcPct val="0"/>
            </a:spcBef>
            <a:spcAft>
              <a:spcPct val="35000"/>
            </a:spcAft>
          </a:pPr>
          <a:endParaRPr lang="tr-TR" sz="1400" b="0" kern="1200" dirty="0" smtClean="0"/>
        </a:p>
        <a:p>
          <a:pPr lvl="0" algn="ctr" defTabSz="622300">
            <a:lnSpc>
              <a:spcPct val="90000"/>
            </a:lnSpc>
            <a:spcBef>
              <a:spcPct val="0"/>
            </a:spcBef>
            <a:spcAft>
              <a:spcPct val="35000"/>
            </a:spcAft>
          </a:pPr>
          <a:endParaRPr lang="tr-TR" sz="1400" b="0" kern="1200" dirty="0" smtClean="0"/>
        </a:p>
        <a:p>
          <a:pPr lvl="0" algn="ctr" defTabSz="622300">
            <a:lnSpc>
              <a:spcPct val="90000"/>
            </a:lnSpc>
            <a:spcBef>
              <a:spcPct val="0"/>
            </a:spcBef>
            <a:spcAft>
              <a:spcPct val="35000"/>
            </a:spcAft>
          </a:pPr>
          <a:endParaRPr lang="tr-TR" sz="1400" b="0" kern="1200" dirty="0"/>
        </a:p>
      </dsp:txBody>
      <dsp:txXfrm>
        <a:off x="283545" y="3171009"/>
        <a:ext cx="8749252" cy="3574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0C832-252F-4444-B064-88F5D5C45370}">
      <dsp:nvSpPr>
        <dsp:cNvPr id="0" name=""/>
        <dsp:cNvSpPr/>
      </dsp:nvSpPr>
      <dsp:spPr>
        <a:xfrm>
          <a:off x="4380279" y="1811222"/>
          <a:ext cx="91440" cy="764312"/>
        </a:xfrm>
        <a:custGeom>
          <a:avLst/>
          <a:gdLst/>
          <a:ahLst/>
          <a:cxnLst/>
          <a:rect l="0" t="0" r="0" b="0"/>
          <a:pathLst>
            <a:path>
              <a:moveTo>
                <a:pt x="45720" y="0"/>
              </a:moveTo>
              <a:lnTo>
                <a:pt x="45720" y="7643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380279" y="599242"/>
          <a:ext cx="91440" cy="764312"/>
        </a:xfrm>
        <a:custGeom>
          <a:avLst/>
          <a:gdLst/>
          <a:ahLst/>
          <a:cxnLst/>
          <a:rect l="0" t="0" r="0" b="0"/>
          <a:pathLst>
            <a:path>
              <a:moveTo>
                <a:pt x="45720" y="0"/>
              </a:moveTo>
              <a:lnTo>
                <a:pt x="45720" y="7643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1769426" y="99574"/>
          <a:ext cx="5313146" cy="49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2061426" y="376975"/>
          <a:ext cx="5313146" cy="499667"/>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2076061" y="391610"/>
        <a:ext cx="5283876" cy="470397"/>
      </dsp:txXfrm>
    </dsp:sp>
    <dsp:sp modelId="{265188AF-F33E-41F3-A9F8-0C267D6A0212}">
      <dsp:nvSpPr>
        <dsp:cNvPr id="0" name=""/>
        <dsp:cNvSpPr/>
      </dsp:nvSpPr>
      <dsp:spPr>
        <a:xfrm>
          <a:off x="2169789" y="1363554"/>
          <a:ext cx="4512419" cy="447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2461790" y="1640955"/>
          <a:ext cx="4512419" cy="44766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2474902" y="1654067"/>
        <a:ext cx="4486195" cy="421444"/>
      </dsp:txXfrm>
    </dsp:sp>
    <dsp:sp modelId="{A40886EE-84EB-4604-BFF1-2A132FA72895}">
      <dsp:nvSpPr>
        <dsp:cNvPr id="0" name=""/>
        <dsp:cNvSpPr/>
      </dsp:nvSpPr>
      <dsp:spPr>
        <a:xfrm>
          <a:off x="2787" y="2575534"/>
          <a:ext cx="8846423" cy="3905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231A4-FD32-4704-A8C4-35FA82FE16A1}">
      <dsp:nvSpPr>
        <dsp:cNvPr id="0" name=""/>
        <dsp:cNvSpPr/>
      </dsp:nvSpPr>
      <dsp:spPr>
        <a:xfrm>
          <a:off x="294788" y="2852935"/>
          <a:ext cx="8846423" cy="3905489"/>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Atatürk’e Suikast Girişimi-15 Haziran 1926</a:t>
          </a:r>
        </a:p>
        <a:p>
          <a:pPr lvl="0" algn="ctr" defTabSz="800100">
            <a:lnSpc>
              <a:spcPct val="150000"/>
            </a:lnSpc>
            <a:spcBef>
              <a:spcPct val="0"/>
            </a:spcBef>
            <a:spcAft>
              <a:spcPts val="0"/>
            </a:spcAft>
          </a:pPr>
          <a:r>
            <a:rPr lang="tr-TR" sz="1800" b="0" kern="1200" dirty="0" smtClean="0"/>
            <a:t>7 Mayıs 1926’da geniş kapsamlı bir geziye çıkmayı düşünen </a:t>
          </a:r>
          <a:r>
            <a:rPr lang="tr-TR" sz="1800" b="0" kern="1200" dirty="0" smtClean="0"/>
            <a:t>Mustafa Kemal 15 </a:t>
          </a:r>
          <a:r>
            <a:rPr lang="tr-TR" sz="1800" b="0" kern="1200" dirty="0" smtClean="0"/>
            <a:t>Haziran günü İzmir’e gelmeyi hedeflemekteydi. Mustafa Kemal’in yaptıklarını, düşündüğü inkılapları kabullenemeyen ve ona şahsi çıkarlarından dolayı muhalefet eden bazı çevreler bu geziyi Mustafa Kemal’i ortadan kaldırmak için bir fırsat görmüşlerdir. Ancak gezi programı bir gün gecikince suikastçıları Yunan adalarına kaçıracak olan motorcu Giritli Şevki’nin haber vermesi ile </a:t>
          </a:r>
          <a:r>
            <a:rPr lang="tr-TR" sz="1800" b="0" kern="1200" dirty="0" err="1" smtClean="0"/>
            <a:t>elebaşıları</a:t>
          </a:r>
          <a:r>
            <a:rPr lang="tr-TR" sz="1800" b="0" kern="1200" dirty="0" smtClean="0"/>
            <a:t> yakalanmıştır. İstiklal Mahkemelerinde yargılanmışlar ve gerekli cezaya çaptırılmışlardır.</a:t>
          </a:r>
        </a:p>
        <a:p>
          <a:pPr lvl="0" algn="ctr" defTabSz="800100">
            <a:lnSpc>
              <a:spcPct val="150000"/>
            </a:lnSpc>
            <a:spcBef>
              <a:spcPct val="0"/>
            </a:spcBef>
            <a:spcAft>
              <a:spcPts val="0"/>
            </a:spcAft>
          </a:pPr>
          <a:r>
            <a:rPr lang="tr-TR" sz="1800" b="1" kern="1200" dirty="0" smtClean="0"/>
            <a:t>Not: Bu olayın en önemli sonucu İttihatçıların tasfiye (aktif görevlerden uzaklaştırma) edilmesidir.</a:t>
          </a:r>
        </a:p>
        <a:p>
          <a:pPr lvl="0" algn="ctr" defTabSz="800100">
            <a:lnSpc>
              <a:spcPct val="90000"/>
            </a:lnSpc>
            <a:spcBef>
              <a:spcPct val="0"/>
            </a:spcBef>
            <a:spcAft>
              <a:spcPct val="35000"/>
            </a:spcAft>
          </a:pPr>
          <a:endParaRPr lang="tr-TR" sz="1800" b="0" kern="1200" dirty="0" smtClean="0"/>
        </a:p>
        <a:p>
          <a:pPr lvl="0" algn="ctr" defTabSz="800100">
            <a:lnSpc>
              <a:spcPct val="90000"/>
            </a:lnSpc>
            <a:spcBef>
              <a:spcPct val="0"/>
            </a:spcBef>
            <a:spcAft>
              <a:spcPct val="35000"/>
            </a:spcAft>
          </a:pPr>
          <a:endParaRPr lang="tr-TR" sz="1800" b="0" kern="1200" dirty="0"/>
        </a:p>
      </dsp:txBody>
      <dsp:txXfrm>
        <a:off x="409176" y="2967323"/>
        <a:ext cx="8617647" cy="3676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5299-2947-488E-9A75-46D17A5BAB07}">
      <dsp:nvSpPr>
        <dsp:cNvPr id="0" name=""/>
        <dsp:cNvSpPr/>
      </dsp:nvSpPr>
      <dsp:spPr>
        <a:xfrm>
          <a:off x="4439550" y="1658055"/>
          <a:ext cx="91440" cy="454029"/>
        </a:xfrm>
        <a:custGeom>
          <a:avLst/>
          <a:gdLst/>
          <a:ahLst/>
          <a:cxnLst/>
          <a:rect l="0" t="0" r="0" b="0"/>
          <a:pathLst>
            <a:path>
              <a:moveTo>
                <a:pt x="45720" y="0"/>
              </a:moveTo>
              <a:lnTo>
                <a:pt x="45720" y="4540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39550" y="894080"/>
          <a:ext cx="91440" cy="454029"/>
        </a:xfrm>
        <a:custGeom>
          <a:avLst/>
          <a:gdLst/>
          <a:ahLst/>
          <a:cxnLst/>
          <a:rect l="0" t="0" r="0" b="0"/>
          <a:pathLst>
            <a:path>
              <a:moveTo>
                <a:pt x="45720" y="0"/>
              </a:moveTo>
              <a:lnTo>
                <a:pt x="45720" y="4540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39550" y="276196"/>
          <a:ext cx="91440" cy="454029"/>
        </a:xfrm>
        <a:custGeom>
          <a:avLst/>
          <a:gdLst/>
          <a:ahLst/>
          <a:cxnLst/>
          <a:rect l="0" t="0" r="0" b="0"/>
          <a:pathLst>
            <a:path>
              <a:moveTo>
                <a:pt x="45720" y="0"/>
              </a:moveTo>
              <a:lnTo>
                <a:pt x="45720" y="454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907168" y="2403"/>
          <a:ext cx="3156204" cy="273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3080627" y="167189"/>
          <a:ext cx="3156204" cy="273792"/>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 İNKILABI</a:t>
          </a:r>
          <a:endParaRPr lang="tr-TR" sz="1800" b="1" kern="1200" dirty="0"/>
        </a:p>
      </dsp:txBody>
      <dsp:txXfrm>
        <a:off x="3088646" y="175208"/>
        <a:ext cx="3140166" cy="257754"/>
      </dsp:txXfrm>
    </dsp:sp>
    <dsp:sp modelId="{265188AF-F33E-41F3-A9F8-0C267D6A0212}">
      <dsp:nvSpPr>
        <dsp:cNvPr id="0" name=""/>
        <dsp:cNvSpPr/>
      </dsp:nvSpPr>
      <dsp:spPr>
        <a:xfrm>
          <a:off x="3144999" y="730225"/>
          <a:ext cx="2680542" cy="1638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318458" y="895011"/>
          <a:ext cx="2680542" cy="163855"/>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SİYASAL ALANDA</a:t>
          </a:r>
          <a:endParaRPr lang="tr-TR" sz="1600" b="1" kern="1200" dirty="0"/>
        </a:p>
      </dsp:txBody>
      <dsp:txXfrm>
        <a:off x="3323257" y="899810"/>
        <a:ext cx="2670944" cy="154257"/>
      </dsp:txXfrm>
    </dsp:sp>
    <dsp:sp modelId="{79D1FB52-9340-403A-BF1D-2B8878A1F049}">
      <dsp:nvSpPr>
        <dsp:cNvPr id="0" name=""/>
        <dsp:cNvSpPr/>
      </dsp:nvSpPr>
      <dsp:spPr>
        <a:xfrm>
          <a:off x="1874767" y="1348109"/>
          <a:ext cx="5221005" cy="30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2048227" y="1512896"/>
          <a:ext cx="5221005" cy="309945"/>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2057305" y="1521974"/>
        <a:ext cx="5202849" cy="291789"/>
      </dsp:txXfrm>
    </dsp:sp>
    <dsp:sp modelId="{27BCB328-29D5-4399-90D7-BC1885455E90}">
      <dsp:nvSpPr>
        <dsp:cNvPr id="0" name=""/>
        <dsp:cNvSpPr/>
      </dsp:nvSpPr>
      <dsp:spPr>
        <a:xfrm>
          <a:off x="5873" y="2112085"/>
          <a:ext cx="8958793" cy="4578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7C102-D4F3-4438-8162-9EAA3A2E53A7}">
      <dsp:nvSpPr>
        <dsp:cNvPr id="0" name=""/>
        <dsp:cNvSpPr/>
      </dsp:nvSpPr>
      <dsp:spPr>
        <a:xfrm>
          <a:off x="179332" y="2276871"/>
          <a:ext cx="8958793" cy="4578725"/>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0" kern="1200" dirty="0" smtClean="0"/>
        </a:p>
        <a:p>
          <a:pPr lvl="0" algn="ctr" defTabSz="711200">
            <a:lnSpc>
              <a:spcPct val="90000"/>
            </a:lnSpc>
            <a:spcBef>
              <a:spcPct val="0"/>
            </a:spcBef>
            <a:spcAft>
              <a:spcPct val="35000"/>
            </a:spcAft>
          </a:pPr>
          <a:endParaRPr lang="tr-TR" sz="1600" b="1" kern="1200" dirty="0" smtClean="0"/>
        </a:p>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r>
            <a:rPr lang="tr-TR" sz="1600" b="1" kern="1200" dirty="0" smtClean="0"/>
            <a:t>3- Serbest Cumhuriyet Fırkası 12 Ağustos 1930</a:t>
          </a:r>
        </a:p>
        <a:p>
          <a:pPr lvl="0" algn="ctr" defTabSz="711200">
            <a:spcBef>
              <a:spcPct val="0"/>
            </a:spcBef>
          </a:pPr>
          <a:r>
            <a:rPr lang="tr-TR" sz="1600" b="0" kern="1200" dirty="0" smtClean="0"/>
            <a:t>Meclis’te yalnız Cumhuriyet Halk Fırkasının milletvekillerinin bulunması hükümetin denetlenmesine imkan vermiyor, eleştiri olmadığı için, yapılan işlerin hesabını sormak ve kontrolünü yapmak imkanı bulunamuyordu.1929’da dünyada o güne kadar eşi görülmemiş boyutlarda bir ekonomik bunalım başlamıştı. 1930 yılı İlkbaharında yaptığı yurt gezisinde hükümete karşı şikayetleri de dikkate alan Mustafa Kemal yeni bir siyasi oluşuma karar verdi. Mustafa </a:t>
          </a:r>
          <a:r>
            <a:rPr lang="tr-TR" sz="1600" b="0" kern="1200" dirty="0" smtClean="0"/>
            <a:t>Kemal yeni bir parti kurulması görevini o sırada Paris Büyükelçiliği vazifesinde bulunan </a:t>
          </a:r>
          <a:r>
            <a:rPr lang="tr-TR" sz="1600" b="1" kern="1200" dirty="0" smtClean="0"/>
            <a:t>Fethi Beye </a:t>
          </a:r>
          <a:r>
            <a:rPr lang="tr-TR" sz="1600" b="0" kern="1200" dirty="0" smtClean="0"/>
            <a:t>verdi. Atatürk yeni kurulan partinin programına </a:t>
          </a:r>
          <a:r>
            <a:rPr lang="tr-TR" sz="1600" b="0" kern="1200" dirty="0" smtClean="0"/>
            <a:t>karışmamış, </a:t>
          </a:r>
          <a:r>
            <a:rPr lang="tr-TR" sz="1600" b="0" kern="1200" dirty="0" smtClean="0"/>
            <a:t>sadece cumhuriyetin ve inkılapların karşısında olunmamasını istemiştir. Parti </a:t>
          </a:r>
          <a:r>
            <a:rPr lang="tr-TR" sz="1600" b="1" kern="1200" dirty="0" smtClean="0"/>
            <a:t>12 Ağustos 1930 </a:t>
          </a:r>
          <a:r>
            <a:rPr lang="tr-TR" sz="1600" b="0" kern="1200" dirty="0" smtClean="0"/>
            <a:t>yılında kuruldu. Partinin kurulması çok partili hayat için ikinci bir teşebbüs olmuştur. Serbest Fırka özellikle ekonomik görüşleri bakımından </a:t>
          </a:r>
          <a:r>
            <a:rPr lang="tr-TR" sz="1600" b="1" kern="1200" dirty="0" smtClean="0"/>
            <a:t>Cumhuriyet Halk Partisi’</a:t>
          </a:r>
          <a:r>
            <a:rPr lang="tr-TR" sz="1600" b="0" kern="1200" dirty="0" smtClean="0"/>
            <a:t>nden ayrılıyordu. Serbest </a:t>
          </a:r>
          <a:r>
            <a:rPr lang="tr-TR" sz="1600" b="0" kern="1200" dirty="0" smtClean="0"/>
            <a:t>Fırka, liberalizmi </a:t>
          </a:r>
          <a:r>
            <a:rPr lang="tr-TR" sz="1600" b="0" kern="1200" dirty="0" smtClean="0"/>
            <a:t>(ekonomik hürriyet) savunan bir muhalefet partisi olarak siyasi mücadeleye girdi. Parti, ayrıca seçimlerin tek dereceli olmasını ve kadınların siyasi haklara sahip olmasını da savunmuştur. Serbest Fırka hızla gelişti. </a:t>
          </a:r>
          <a:r>
            <a:rPr lang="tr-TR" sz="1600" b="1" kern="1200" dirty="0" smtClean="0"/>
            <a:t>Fethi Bey</a:t>
          </a:r>
          <a:r>
            <a:rPr lang="tr-TR" sz="1600" b="0" kern="1200" dirty="0" smtClean="0"/>
            <a:t>’ in Ege gezisi, halkın hükümet, inkılaplar ve laiklik aleyhine gösteriler yapmasına sebep oldu. Partiye girenlerin kontrolü mümkün olmadı. Yapılan Belediye seçimlerini Cumhuriyet Halk Fırkası kazanmış ; ancak seçimlerde baskı yapıldığı iddia edilerek hükümet tenkit edilmiş, bu münakaşalar çok sert bir mücadele halini almıştır. Rejim aleyhtarı kişilerin bu partiye doluşmaları üzerine Fethi Beyin isteğiyle parti kapatıldı (18 Aralık 1930). Böylece çok partili hayata geçişin ikinci denemesi de başarısızlıkla sonuçlanmıştır.</a:t>
          </a:r>
        </a:p>
        <a:p>
          <a:pPr lvl="0" algn="ctr" defTabSz="711200">
            <a:lnSpc>
              <a:spcPct val="150000"/>
            </a:lnSpc>
            <a:spcBef>
              <a:spcPct val="0"/>
            </a:spcBef>
            <a:spcAft>
              <a:spcPts val="0"/>
            </a:spcAft>
          </a:pPr>
          <a:endParaRPr lang="tr-TR" sz="1600" b="0" kern="1200" dirty="0" smtClean="0"/>
        </a:p>
        <a:p>
          <a:pPr lvl="0" algn="ctr" defTabSz="711200">
            <a:lnSpc>
              <a:spcPct val="90000"/>
            </a:lnSpc>
            <a:spcBef>
              <a:spcPct val="0"/>
            </a:spcBef>
            <a:spcAft>
              <a:spcPct val="35000"/>
            </a:spcAft>
          </a:pPr>
          <a:endParaRPr lang="tr-TR" sz="1600" b="0" kern="1200" dirty="0" smtClean="0"/>
        </a:p>
        <a:p>
          <a:pPr lvl="0" algn="ctr" defTabSz="711200">
            <a:lnSpc>
              <a:spcPct val="90000"/>
            </a:lnSpc>
            <a:spcBef>
              <a:spcPct val="0"/>
            </a:spcBef>
            <a:spcAft>
              <a:spcPct val="35000"/>
            </a:spcAft>
          </a:pPr>
          <a:endParaRPr lang="tr-TR" sz="1600" b="0" kern="1200" dirty="0" smtClean="0"/>
        </a:p>
        <a:p>
          <a:pPr lvl="0" algn="ctr" defTabSz="711200">
            <a:lnSpc>
              <a:spcPct val="90000"/>
            </a:lnSpc>
            <a:spcBef>
              <a:spcPct val="0"/>
            </a:spcBef>
            <a:spcAft>
              <a:spcPct val="35000"/>
            </a:spcAft>
          </a:pPr>
          <a:endParaRPr lang="tr-TR" sz="1600" b="0" kern="1200" dirty="0" smtClean="0"/>
        </a:p>
      </dsp:txBody>
      <dsp:txXfrm>
        <a:off x="313438" y="2410977"/>
        <a:ext cx="8690581" cy="43105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5299-2947-488E-9A75-46D17A5BAB07}">
      <dsp:nvSpPr>
        <dsp:cNvPr id="0" name=""/>
        <dsp:cNvSpPr/>
      </dsp:nvSpPr>
      <dsp:spPr>
        <a:xfrm>
          <a:off x="4439550" y="1752047"/>
          <a:ext cx="91440" cy="454029"/>
        </a:xfrm>
        <a:custGeom>
          <a:avLst/>
          <a:gdLst/>
          <a:ahLst/>
          <a:cxnLst/>
          <a:rect l="0" t="0" r="0" b="0"/>
          <a:pathLst>
            <a:path>
              <a:moveTo>
                <a:pt x="45720" y="0"/>
              </a:moveTo>
              <a:lnTo>
                <a:pt x="45720" y="4540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39550" y="988072"/>
          <a:ext cx="91440" cy="454029"/>
        </a:xfrm>
        <a:custGeom>
          <a:avLst/>
          <a:gdLst/>
          <a:ahLst/>
          <a:cxnLst/>
          <a:rect l="0" t="0" r="0" b="0"/>
          <a:pathLst>
            <a:path>
              <a:moveTo>
                <a:pt x="45720" y="0"/>
              </a:moveTo>
              <a:lnTo>
                <a:pt x="45720" y="4540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39550" y="370187"/>
          <a:ext cx="91440" cy="454029"/>
        </a:xfrm>
        <a:custGeom>
          <a:avLst/>
          <a:gdLst/>
          <a:ahLst/>
          <a:cxnLst/>
          <a:rect l="0" t="0" r="0" b="0"/>
          <a:pathLst>
            <a:path>
              <a:moveTo>
                <a:pt x="45720" y="0"/>
              </a:moveTo>
              <a:lnTo>
                <a:pt x="45720" y="454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907168" y="96395"/>
          <a:ext cx="3156204" cy="273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3080627" y="261181"/>
          <a:ext cx="3156204" cy="273792"/>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 İNKILABI</a:t>
          </a:r>
          <a:endParaRPr lang="tr-TR" sz="1800" b="1" kern="1200" dirty="0"/>
        </a:p>
      </dsp:txBody>
      <dsp:txXfrm>
        <a:off x="3088646" y="269200"/>
        <a:ext cx="3140166" cy="257754"/>
      </dsp:txXfrm>
    </dsp:sp>
    <dsp:sp modelId="{265188AF-F33E-41F3-A9F8-0C267D6A0212}">
      <dsp:nvSpPr>
        <dsp:cNvPr id="0" name=""/>
        <dsp:cNvSpPr/>
      </dsp:nvSpPr>
      <dsp:spPr>
        <a:xfrm>
          <a:off x="3144999" y="824217"/>
          <a:ext cx="2680542" cy="1638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318458" y="989003"/>
          <a:ext cx="2680542" cy="163855"/>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SİYASAL ALANDA</a:t>
          </a:r>
          <a:endParaRPr lang="tr-TR" sz="1600" b="1" kern="1200" dirty="0"/>
        </a:p>
      </dsp:txBody>
      <dsp:txXfrm>
        <a:off x="3323257" y="993802"/>
        <a:ext cx="2670944" cy="154257"/>
      </dsp:txXfrm>
    </dsp:sp>
    <dsp:sp modelId="{79D1FB52-9340-403A-BF1D-2B8878A1F049}">
      <dsp:nvSpPr>
        <dsp:cNvPr id="0" name=""/>
        <dsp:cNvSpPr/>
      </dsp:nvSpPr>
      <dsp:spPr>
        <a:xfrm>
          <a:off x="1874767" y="1442101"/>
          <a:ext cx="5221005" cy="30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2048227" y="1606888"/>
          <a:ext cx="5221005" cy="309945"/>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2057305" y="1615966"/>
        <a:ext cx="5202849" cy="291789"/>
      </dsp:txXfrm>
    </dsp:sp>
    <dsp:sp modelId="{27BCB328-29D5-4399-90D7-BC1885455E90}">
      <dsp:nvSpPr>
        <dsp:cNvPr id="0" name=""/>
        <dsp:cNvSpPr/>
      </dsp:nvSpPr>
      <dsp:spPr>
        <a:xfrm>
          <a:off x="5873" y="2206077"/>
          <a:ext cx="8958793" cy="43907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7C102-D4F3-4438-8162-9EAA3A2E53A7}">
      <dsp:nvSpPr>
        <dsp:cNvPr id="0" name=""/>
        <dsp:cNvSpPr/>
      </dsp:nvSpPr>
      <dsp:spPr>
        <a:xfrm>
          <a:off x="179332" y="2370863"/>
          <a:ext cx="8958793" cy="4390741"/>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0" kern="1200" dirty="0" smtClean="0"/>
        </a:p>
        <a:p>
          <a:pPr lvl="0" algn="ctr" defTabSz="800100">
            <a:lnSpc>
              <a:spcPct val="90000"/>
            </a:lnSpc>
            <a:spcBef>
              <a:spcPct val="0"/>
            </a:spcBef>
            <a:spcAft>
              <a:spcPct val="35000"/>
            </a:spcAft>
          </a:pPr>
          <a:endParaRPr lang="tr-TR" sz="1800" b="0" kern="1200" dirty="0" smtClean="0"/>
        </a:p>
        <a:p>
          <a:pPr lvl="0" algn="ctr" defTabSz="800100">
            <a:lnSpc>
              <a:spcPct val="150000"/>
            </a:lnSpc>
            <a:spcBef>
              <a:spcPct val="0"/>
            </a:spcBef>
            <a:spcAft>
              <a:spcPts val="0"/>
            </a:spcAft>
          </a:pPr>
          <a:endParaRPr lang="tr-TR" sz="1800" b="0" kern="1200" dirty="0" smtClean="0"/>
        </a:p>
        <a:p>
          <a:pPr lvl="0" algn="ctr" defTabSz="800100">
            <a:spcBef>
              <a:spcPct val="0"/>
            </a:spcBef>
          </a:pPr>
          <a:r>
            <a:rPr lang="tr-TR" sz="1800" b="1" kern="1200" dirty="0" smtClean="0"/>
            <a:t>Menemen Olayı-23 Aralık 1930</a:t>
          </a:r>
        </a:p>
        <a:p>
          <a:pPr lvl="0" algn="ctr" defTabSz="800100">
            <a:lnSpc>
              <a:spcPct val="150000"/>
            </a:lnSpc>
            <a:spcBef>
              <a:spcPct val="0"/>
            </a:spcBef>
          </a:pPr>
          <a:r>
            <a:rPr lang="tr-TR" sz="1800" b="0" kern="1200" dirty="0" smtClean="0"/>
            <a:t>Serbest </a:t>
          </a:r>
          <a:r>
            <a:rPr lang="tr-TR" sz="1800" b="0" kern="1200" dirty="0" smtClean="0"/>
            <a:t>Fırkanın kapatılmasından hoşnut olmayanlar sebepleri ve sonuçları hala tartışılan </a:t>
          </a:r>
          <a:r>
            <a:rPr lang="tr-TR" sz="1800" b="1" kern="1200" dirty="0" smtClean="0"/>
            <a:t>Menemen Olayını </a:t>
          </a:r>
          <a:r>
            <a:rPr lang="tr-TR" sz="1800" b="0" kern="1200" dirty="0" smtClean="0"/>
            <a:t>çıkarmışlardır.  </a:t>
          </a:r>
          <a:r>
            <a:rPr lang="tr-TR" sz="1800" b="1" kern="1200" dirty="0" smtClean="0"/>
            <a:t>23 Aralık 1930’da Derviş Mehmet </a:t>
          </a:r>
          <a:r>
            <a:rPr lang="tr-TR" sz="1800" b="0" kern="1200" dirty="0" smtClean="0"/>
            <a:t>ve yandaşları halkı isyana teşvik etmişlerdir.. İsyanı yatıştırmak isteyen </a:t>
          </a:r>
          <a:r>
            <a:rPr lang="tr-TR" sz="1800" b="1" kern="1200" dirty="0" err="1" smtClean="0"/>
            <a:t>Yedeksubay</a:t>
          </a:r>
          <a:r>
            <a:rPr lang="tr-TR" sz="1800" b="1" kern="1200" dirty="0" smtClean="0"/>
            <a:t> Asteğmen Öğretmen Kubilay </a:t>
          </a:r>
          <a:r>
            <a:rPr lang="tr-TR" sz="1800" b="0" kern="1200" dirty="0" smtClean="0"/>
            <a:t>isyancılar tarafından şehit edilmiştir. İsyan bastırılmış </a:t>
          </a:r>
          <a:r>
            <a:rPr lang="tr-TR" sz="1800" b="0" kern="1200" dirty="0" err="1" smtClean="0"/>
            <a:t>elebaşıları</a:t>
          </a:r>
          <a:r>
            <a:rPr lang="tr-TR" sz="1800" b="0" kern="1200" dirty="0" smtClean="0"/>
            <a:t> yakalanarak gerekli cezaya çaptırılmıştır.</a:t>
          </a:r>
        </a:p>
        <a:p>
          <a:pPr lvl="0" algn="ctr" defTabSz="800100">
            <a:spcBef>
              <a:spcPct val="0"/>
            </a:spcBef>
          </a:pPr>
          <a:endParaRPr lang="tr-TR" sz="1800" b="0" kern="1200" dirty="0" smtClean="0"/>
        </a:p>
        <a:p>
          <a:pPr lvl="0" algn="ctr" defTabSz="800100">
            <a:spcBef>
              <a:spcPct val="0"/>
            </a:spcBef>
          </a:pPr>
          <a:r>
            <a:rPr lang="tr-TR" sz="1800" b="0" kern="1200" dirty="0" smtClean="0"/>
            <a:t>                </a:t>
          </a:r>
        </a:p>
        <a:p>
          <a:pPr lvl="0" algn="ctr" defTabSz="800100">
            <a:lnSpc>
              <a:spcPct val="90000"/>
            </a:lnSpc>
            <a:spcBef>
              <a:spcPct val="0"/>
            </a:spcBef>
            <a:spcAft>
              <a:spcPct val="35000"/>
            </a:spcAft>
          </a:pPr>
          <a:endParaRPr lang="tr-TR" sz="1800" b="0" kern="1200" dirty="0" smtClean="0"/>
        </a:p>
        <a:p>
          <a:pPr lvl="0" algn="ctr" defTabSz="800100">
            <a:lnSpc>
              <a:spcPct val="90000"/>
            </a:lnSpc>
            <a:spcBef>
              <a:spcPct val="0"/>
            </a:spcBef>
            <a:spcAft>
              <a:spcPct val="35000"/>
            </a:spcAft>
          </a:pPr>
          <a:endParaRPr lang="tr-TR" sz="1800" b="0" kern="1200" dirty="0" smtClean="0"/>
        </a:p>
        <a:p>
          <a:pPr lvl="0" algn="ctr" defTabSz="800100">
            <a:lnSpc>
              <a:spcPct val="90000"/>
            </a:lnSpc>
            <a:spcBef>
              <a:spcPct val="0"/>
            </a:spcBef>
            <a:spcAft>
              <a:spcPct val="35000"/>
            </a:spcAft>
          </a:pPr>
          <a:endParaRPr lang="tr-TR" sz="1800" b="0" kern="1200" dirty="0" smtClean="0"/>
        </a:p>
      </dsp:txBody>
      <dsp:txXfrm>
        <a:off x="307932" y="2499463"/>
        <a:ext cx="8701593" cy="41335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01.06.2020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24467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9F73DD7-6F9C-438C-85E4-52BB8FE4C423}" type="slidenum">
              <a:rPr lang="tr-TR">
                <a:solidFill>
                  <a:prstClr val="black"/>
                </a:solidFill>
                <a:latin typeface="Arial" charset="0"/>
              </a:rPr>
              <a:pPr eaLnBrk="1" hangingPunct="1"/>
              <a:t>1</a:t>
            </a:fld>
            <a:endParaRPr lang="tr-TR">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tr-TR" smtClean="0"/>
          </a:p>
        </p:txBody>
      </p:sp>
    </p:spTree>
    <p:extLst>
      <p:ext uri="{BB962C8B-B14F-4D97-AF65-F5344CB8AC3E}">
        <p14:creationId xmlns:p14="http://schemas.microsoft.com/office/powerpoint/2010/main" val="392175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C6630A7-B737-44B6-9BC7-349F716BEA7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7611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EDE4B8E-1F41-4264-8BEE-694F2DDB69B4}"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8991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1E4B02-45D6-4573-9981-510249775983}"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642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457200" y="1600200"/>
            <a:ext cx="4038600" cy="4525963"/>
          </a:xfrm>
        </p:spPr>
        <p:txBody>
          <a:bodyPr/>
          <a:lstStyle/>
          <a:p>
            <a:pPr lvl="0"/>
            <a:endParaRPr lang="tr-TR" noProof="0" smtClean="0"/>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46A5A71-8DED-48FB-80F6-3577A70F67D0}"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62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E7EE85-7294-481C-9CC4-F391C9CCFB3B}"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277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6005905-07AF-4A1D-9796-A6C40B28577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09620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99F8929-E362-48FE-885C-5EF25A2B2C4E}"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90182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D01B560-EA50-428A-85C7-03257BA12689}"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943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EA59AFB-2E1E-4CD0-B553-5B4476BD271B}"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86725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CB5A076-5545-4773-B417-58877A9CD98B}"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60196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009B0B8-EE2B-4D51-8F65-E74130DF23B3}"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44086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75A0A9F-41BE-474B-B81C-C9D471DCB2A4}"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98263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838F908B-346A-4860-9396-1FB0742D345F}" type="slidenum">
              <a:rPr lang="tr-TR">
                <a:solidFill>
                  <a:srgbClr val="FFFFFF"/>
                </a:solidFill>
              </a:rPr>
              <a:pPr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66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428918842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7.xml"/><Relationship Id="rId11" Type="http://schemas.openxmlformats.org/officeDocument/2006/relationships/image" Target="../media/image1.png"/><Relationship Id="rId5" Type="http://schemas.openxmlformats.org/officeDocument/2006/relationships/diagramLayout" Target="../diagrams/layout7.xml"/><Relationship Id="rId10" Type="http://schemas.openxmlformats.org/officeDocument/2006/relationships/image" Target="../media/image4.png"/><Relationship Id="rId4" Type="http://schemas.openxmlformats.org/officeDocument/2006/relationships/diagramData" Target="../diagrams/data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404665"/>
            <a:ext cx="8098482" cy="3252936"/>
          </a:xfrm>
          <a:solidFill>
            <a:schemeClr val="accent4">
              <a:lumMod val="10000"/>
            </a:schemeClr>
          </a:solidFill>
        </p:spPr>
        <p:txBody>
          <a:bodyPr/>
          <a:lstStyle/>
          <a:p>
            <a:pPr eaLnBrk="1" hangingPunct="1">
              <a:defRPr/>
            </a:pPr>
            <a:r>
              <a:rPr lang="tr-TR" sz="5400" dirty="0" smtClean="0"/>
              <a:t>T.C İnkılap Tarihi Ve Atatürkçülük</a:t>
            </a:r>
            <a:br>
              <a:rPr lang="tr-TR" sz="5400" dirty="0" smtClean="0"/>
            </a:br>
            <a:r>
              <a:rPr lang="tr-TR" sz="5400" dirty="0" smtClean="0">
                <a:solidFill>
                  <a:srgbClr val="FFFF00"/>
                </a:solidFill>
              </a:rPr>
              <a:t>Özet</a:t>
            </a:r>
          </a:p>
        </p:txBody>
      </p:sp>
      <p:sp>
        <p:nvSpPr>
          <p:cNvPr id="3075" name="Rectangle 3"/>
          <p:cNvSpPr>
            <a:spLocks noGrp="1" noChangeArrowheads="1"/>
          </p:cNvSpPr>
          <p:nvPr>
            <p:ph type="subTitle" idx="1"/>
          </p:nvPr>
        </p:nvSpPr>
        <p:spPr>
          <a:xfrm>
            <a:off x="1371600" y="4292600"/>
            <a:ext cx="6400800" cy="720725"/>
          </a:xfrm>
          <a:solidFill>
            <a:srgbClr val="00B050"/>
          </a:solidFill>
        </p:spPr>
        <p:txBody>
          <a:bodyPr/>
          <a:lstStyle/>
          <a:p>
            <a:pPr eaLnBrk="1" hangingPunct="1">
              <a:defRPr/>
            </a:pPr>
            <a:r>
              <a:rPr lang="tr-TR" dirty="0" smtClean="0"/>
              <a:t>Arif ÖZBEYLİ</a:t>
            </a:r>
          </a:p>
        </p:txBody>
      </p:sp>
      <p:sp>
        <p:nvSpPr>
          <p:cNvPr id="3076" name="Altbilgi Yer Tutucusu 1"/>
          <p:cNvSpPr>
            <a:spLocks noGrp="1"/>
          </p:cNvSpPr>
          <p:nvPr>
            <p:ph type="ftr" sz="quarter" idx="11"/>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pic>
        <p:nvPicPr>
          <p:cNvPr id="2" name="5- Yarbay Hasan Bey kırmızı gül">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75941" y="6529510"/>
            <a:ext cx="232792" cy="232792"/>
          </a:xfrm>
          <a:prstGeom prst="rect">
            <a:avLst/>
          </a:prstGeom>
        </p:spPr>
      </p:pic>
    </p:spTree>
    <p:custDataLst>
      <p:tags r:id="rId1"/>
    </p:custDataLst>
    <p:extLst>
      <p:ext uri="{BB962C8B-B14F-4D97-AF65-F5344CB8AC3E}">
        <p14:creationId xmlns:p14="http://schemas.microsoft.com/office/powerpoint/2010/main" val="1825210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086">
        <p15:prstTrans prst="fallOver"/>
      </p:transition>
    </mc:Choice>
    <mc:Fallback>
      <p:transition spd="slow" advTm="1508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2"/>
                                        </p:tgtEl>
                                      </p:cBhvr>
                                    </p:cmd>
                                  </p:childTnLst>
                                  <p:subTnLst>
                                    <p:set>
                                      <p:cBhvr override="childStyle">
                                        <p:cTn dur="1" fill="hold" display="0" masterRel="sameClick" afterEffect="1">
                                          <p:stCondLst>
                                            <p:cond evt="end" delay="0">
                                              <p:tn val="9"/>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8">
                <p:cTn id="11" fill="hold" display="0">
                  <p:stCondLst>
                    <p:cond delay="indefinite"/>
                  </p:stCondLst>
                  <p:endCondLst>
                    <p:cond evt="onStopAudio" delay="0">
                      <p:tgtEl>
                        <p:sldTgt/>
                      </p:tgtEl>
                    </p:cond>
                  </p:endCondLst>
                </p:cTn>
                <p:tgtEl>
                  <p:spTgt spid="2"/>
                </p:tgtEl>
              </p:cMediaNode>
            </p:audio>
          </p:childTnLst>
        </p:cTn>
      </p:par>
    </p:tnLst>
    <p:bldLst>
      <p:bldP spid="3075" grpId="0" build="p" autoUpdateAnimBg="0"/>
    </p:bldLst>
  </p:timing>
  <p:extLst mod="1">
    <p:ext uri="{E180D4A7-C9FB-4DFB-919C-405C955672EB}">
      <p14:showEvtLst xmlns:p14="http://schemas.microsoft.com/office/powerpoint/2010/main">
        <p14:playEvt time="899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31699212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5868144" y="6354740"/>
            <a:ext cx="2895600" cy="476250"/>
          </a:xfrm>
        </p:spPr>
        <p:txBody>
          <a:bodyPr/>
          <a:lstStyle/>
          <a:p>
            <a:pPr>
              <a:defRPr/>
            </a:pPr>
            <a:r>
              <a:rPr lang="tr-TR" dirty="0" smtClean="0">
                <a:solidFill>
                  <a:srgbClr val="FFFFFF"/>
                </a:solidFill>
              </a:rPr>
              <a:t>www.tariheglencesi.com</a:t>
            </a:r>
            <a:endParaRPr lang="tr-TR" dirty="0">
              <a:solidFill>
                <a:srgbClr val="FFFFFF"/>
              </a:solidFill>
            </a:endParaRPr>
          </a:p>
        </p:txBody>
      </p:sp>
      <p:pic>
        <p:nvPicPr>
          <p:cNvPr id="2" name="Resim 1"/>
          <p:cNvPicPr>
            <a:picLocks noChangeAspect="1"/>
          </p:cNvPicPr>
          <p:nvPr/>
        </p:nvPicPr>
        <p:blipFill>
          <a:blip r:embed="rId7"/>
          <a:stretch>
            <a:fillRect/>
          </a:stretch>
        </p:blipFill>
        <p:spPr>
          <a:xfrm>
            <a:off x="27565" y="48285"/>
            <a:ext cx="1765714" cy="1148467"/>
          </a:xfrm>
          <a:prstGeom prst="rect">
            <a:avLst/>
          </a:prstGeom>
        </p:spPr>
      </p:pic>
      <p:pic>
        <p:nvPicPr>
          <p:cNvPr id="3" name="Resim 2"/>
          <p:cNvPicPr>
            <a:picLocks noChangeAspect="1"/>
          </p:cNvPicPr>
          <p:nvPr/>
        </p:nvPicPr>
        <p:blipFill>
          <a:blip r:embed="rId8"/>
          <a:stretch>
            <a:fillRect/>
          </a:stretch>
        </p:blipFill>
        <p:spPr>
          <a:xfrm>
            <a:off x="7452320" y="35906"/>
            <a:ext cx="1691680" cy="1171551"/>
          </a:xfrm>
          <a:prstGeom prst="rect">
            <a:avLst/>
          </a:prstGeom>
        </p:spPr>
      </p:pic>
    </p:spTree>
    <p:extLst>
      <p:ext uri="{BB962C8B-B14F-4D97-AF65-F5344CB8AC3E}">
        <p14:creationId xmlns:p14="http://schemas.microsoft.com/office/powerpoint/2010/main" val="1559155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61005">
        <p15:prstTrans prst="origami"/>
      </p:transition>
    </mc:Choice>
    <mc:Fallback>
      <p:transition spd="slow" advTm="61005">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15704750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5868144" y="6354740"/>
            <a:ext cx="2895600" cy="476250"/>
          </a:xfrm>
        </p:spPr>
        <p:txBody>
          <a:bodyPr/>
          <a:lstStyle/>
          <a:p>
            <a:pPr>
              <a:defRPr/>
            </a:pPr>
            <a:r>
              <a:rPr lang="tr-TR" dirty="0" smtClean="0">
                <a:solidFill>
                  <a:srgbClr val="FFFFFF"/>
                </a:solidFill>
              </a:rPr>
              <a:t>www.tariheglencesi.com</a:t>
            </a:r>
            <a:endParaRPr lang="tr-TR" dirty="0">
              <a:solidFill>
                <a:srgbClr val="FFFFFF"/>
              </a:solidFill>
            </a:endParaRPr>
          </a:p>
        </p:txBody>
      </p:sp>
      <p:pic>
        <p:nvPicPr>
          <p:cNvPr id="2" name="Resim 1"/>
          <p:cNvPicPr>
            <a:picLocks noChangeAspect="1"/>
          </p:cNvPicPr>
          <p:nvPr/>
        </p:nvPicPr>
        <p:blipFill>
          <a:blip r:embed="rId7"/>
          <a:stretch>
            <a:fillRect/>
          </a:stretch>
        </p:blipFill>
        <p:spPr>
          <a:xfrm>
            <a:off x="27565" y="48285"/>
            <a:ext cx="1765714" cy="1148467"/>
          </a:xfrm>
          <a:prstGeom prst="rect">
            <a:avLst/>
          </a:prstGeom>
        </p:spPr>
      </p:pic>
      <p:pic>
        <p:nvPicPr>
          <p:cNvPr id="3" name="Resim 2"/>
          <p:cNvPicPr>
            <a:picLocks noChangeAspect="1"/>
          </p:cNvPicPr>
          <p:nvPr/>
        </p:nvPicPr>
        <p:blipFill>
          <a:blip r:embed="rId8"/>
          <a:stretch>
            <a:fillRect/>
          </a:stretch>
        </p:blipFill>
        <p:spPr>
          <a:xfrm>
            <a:off x="7452320" y="35906"/>
            <a:ext cx="1691680" cy="1171551"/>
          </a:xfrm>
          <a:prstGeom prst="rect">
            <a:avLst/>
          </a:prstGeom>
        </p:spPr>
      </p:pic>
    </p:spTree>
    <p:extLst>
      <p:ext uri="{BB962C8B-B14F-4D97-AF65-F5344CB8AC3E}">
        <p14:creationId xmlns:p14="http://schemas.microsoft.com/office/powerpoint/2010/main" val="3948125926"/>
      </p:ext>
    </p:extLst>
  </p:cSld>
  <p:clrMapOvr>
    <a:masterClrMapping/>
  </p:clrMapOvr>
  <mc:AlternateContent xmlns:mc="http://schemas.openxmlformats.org/markup-compatibility/2006">
    <mc:Choice xmlns:p14="http://schemas.microsoft.com/office/powerpoint/2010/main" Requires="p14">
      <p:transition spd="slow" p14:dur="1600" advTm="40010">
        <p14:gallery dir="l"/>
      </p:transition>
    </mc:Choice>
    <mc:Fallback>
      <p:transition spd="slow" advTm="4001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schemeClr val="bg1"/>
                </a:solidFill>
              </a:rPr>
              <a:t>Kanalımıza abone olup, destek olabilirsiniz.</a:t>
            </a:r>
            <a:endParaRPr lang="tr-TR" b="1" dirty="0">
              <a:solidFill>
                <a:schemeClr val="bg1"/>
              </a:solidFill>
            </a:endParaRPr>
          </a:p>
        </p:txBody>
      </p:sp>
    </p:spTree>
    <p:extLst>
      <p:ext uri="{BB962C8B-B14F-4D97-AF65-F5344CB8AC3E}">
        <p14:creationId xmlns:p14="http://schemas.microsoft.com/office/powerpoint/2010/main" val="535918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050">
        <p15:prstTrans prst="peelOff"/>
        <p:sndAc>
          <p:stSnd>
            <p:snd r:embed="rId2" name="applause.wav"/>
          </p:stSnd>
        </p:sndAc>
      </p:transition>
    </mc:Choice>
    <mc:Fallback>
      <p:transition spd="slow" advTm="7050">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endParaRPr lang="tr-TR" smtClean="0"/>
          </a:p>
        </p:txBody>
      </p:sp>
      <p:sp>
        <p:nvSpPr>
          <p:cNvPr id="6147" name="Rectangle 3"/>
          <p:cNvSpPr>
            <a:spLocks noGrp="1" noChangeArrowheads="1"/>
          </p:cNvSpPr>
          <p:nvPr>
            <p:ph type="body" idx="1"/>
          </p:nvPr>
        </p:nvSpPr>
        <p:spPr>
          <a:xfrm>
            <a:off x="685800" y="304800"/>
            <a:ext cx="7772400" cy="5791200"/>
          </a:xfrm>
        </p:spPr>
        <p:txBody>
          <a:bodyPr/>
          <a:lstStyle/>
          <a:p>
            <a:pPr eaLnBrk="1" hangingPunct="1">
              <a:defRPr/>
            </a:pPr>
            <a:r>
              <a:rPr lang="tr-TR" smtClean="0"/>
              <a:t> </a:t>
            </a:r>
          </a:p>
        </p:txBody>
      </p:sp>
      <p:pic>
        <p:nvPicPr>
          <p:cNvPr id="4100" name="Picture 4" descr="ata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ltbilgi Yer Tutucusu 1"/>
          <p:cNvSpPr>
            <a:spLocks noGrp="1"/>
          </p:cNvSpPr>
          <p:nvPr>
            <p:ph type="ftr" sz="quarter" idx="12"/>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spTree>
    <p:extLst>
      <p:ext uri="{BB962C8B-B14F-4D97-AF65-F5344CB8AC3E}">
        <p14:creationId xmlns:p14="http://schemas.microsoft.com/office/powerpoint/2010/main" val="2029428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122">
        <p15:prstTrans prst="airplane"/>
      </p:transition>
    </mc:Choice>
    <mc:Fallback>
      <p:transition spd="slow" advTm="312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73391551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7552057" y="116632"/>
            <a:ext cx="1561127" cy="1015398"/>
          </a:xfrm>
          <a:prstGeom prst="rect">
            <a:avLst/>
          </a:prstGeom>
        </p:spPr>
      </p:pic>
      <p:pic>
        <p:nvPicPr>
          <p:cNvPr id="3" name="Resim 2"/>
          <p:cNvPicPr>
            <a:picLocks noChangeAspect="1"/>
          </p:cNvPicPr>
          <p:nvPr/>
        </p:nvPicPr>
        <p:blipFill>
          <a:blip r:embed="rId8"/>
          <a:stretch>
            <a:fillRect/>
          </a:stretch>
        </p:blipFill>
        <p:spPr>
          <a:xfrm>
            <a:off x="-31707" y="0"/>
            <a:ext cx="1767610" cy="1224136"/>
          </a:xfrm>
          <a:prstGeom prst="rect">
            <a:avLst/>
          </a:prstGeom>
        </p:spPr>
      </p:pic>
    </p:spTree>
    <p:extLst>
      <p:ext uri="{BB962C8B-B14F-4D97-AF65-F5344CB8AC3E}">
        <p14:creationId xmlns:p14="http://schemas.microsoft.com/office/powerpoint/2010/main" val="1334926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5544">
        <p15:prstTrans prst="curtains"/>
      </p:transition>
    </mc:Choice>
    <mc:Fallback>
      <p:transition spd="slow" advTm="554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67052641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5465745" y="6237312"/>
            <a:ext cx="2895600" cy="476250"/>
          </a:xfrm>
        </p:spPr>
        <p:txBody>
          <a:bodyPr/>
          <a:lstStyle/>
          <a:p>
            <a:pPr>
              <a:defRPr/>
            </a:pPr>
            <a:r>
              <a:rPr lang="tr-TR" dirty="0" smtClean="0">
                <a:solidFill>
                  <a:srgbClr val="FFFFFF"/>
                </a:solidFill>
              </a:rPr>
              <a:t>www.tariheglencesi.com</a:t>
            </a:r>
            <a:endParaRPr lang="tr-TR" dirty="0">
              <a:solidFill>
                <a:srgbClr val="FFFFFF"/>
              </a:solidFill>
            </a:endParaRPr>
          </a:p>
        </p:txBody>
      </p:sp>
      <p:pic>
        <p:nvPicPr>
          <p:cNvPr id="2" name="Resim 1"/>
          <p:cNvPicPr>
            <a:picLocks noChangeAspect="1"/>
          </p:cNvPicPr>
          <p:nvPr/>
        </p:nvPicPr>
        <p:blipFill>
          <a:blip r:embed="rId7"/>
          <a:stretch>
            <a:fillRect/>
          </a:stretch>
        </p:blipFill>
        <p:spPr>
          <a:xfrm>
            <a:off x="7552057" y="116632"/>
            <a:ext cx="1561127" cy="1015398"/>
          </a:xfrm>
          <a:prstGeom prst="rect">
            <a:avLst/>
          </a:prstGeom>
        </p:spPr>
      </p:pic>
      <p:pic>
        <p:nvPicPr>
          <p:cNvPr id="3" name="Resim 2"/>
          <p:cNvPicPr>
            <a:picLocks noChangeAspect="1"/>
          </p:cNvPicPr>
          <p:nvPr/>
        </p:nvPicPr>
        <p:blipFill>
          <a:blip r:embed="rId8"/>
          <a:stretch>
            <a:fillRect/>
          </a:stretch>
        </p:blipFill>
        <p:spPr>
          <a:xfrm>
            <a:off x="-31707" y="0"/>
            <a:ext cx="1767610" cy="1224136"/>
          </a:xfrm>
          <a:prstGeom prst="rect">
            <a:avLst/>
          </a:prstGeom>
        </p:spPr>
      </p:pic>
    </p:spTree>
    <p:extLst>
      <p:ext uri="{BB962C8B-B14F-4D97-AF65-F5344CB8AC3E}">
        <p14:creationId xmlns:p14="http://schemas.microsoft.com/office/powerpoint/2010/main" val="182592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5949">
        <p15:prstTrans prst="wind"/>
      </p:transition>
    </mc:Choice>
    <mc:Fallback>
      <p:transition spd="slow" advTm="3594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16070653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467544" y="2708920"/>
            <a:ext cx="2281207" cy="1483757"/>
          </a:xfrm>
          <a:prstGeom prst="rect">
            <a:avLst/>
          </a:prstGeom>
        </p:spPr>
      </p:pic>
      <p:pic>
        <p:nvPicPr>
          <p:cNvPr id="3" name="Resim 2"/>
          <p:cNvPicPr>
            <a:picLocks noChangeAspect="1"/>
          </p:cNvPicPr>
          <p:nvPr/>
        </p:nvPicPr>
        <p:blipFill>
          <a:blip r:embed="rId8"/>
          <a:stretch>
            <a:fillRect/>
          </a:stretch>
        </p:blipFill>
        <p:spPr>
          <a:xfrm>
            <a:off x="6588223" y="2708920"/>
            <a:ext cx="2160369" cy="1496136"/>
          </a:xfrm>
          <a:prstGeom prst="rect">
            <a:avLst/>
          </a:prstGeom>
        </p:spPr>
      </p:pic>
    </p:spTree>
    <p:extLst>
      <p:ext uri="{BB962C8B-B14F-4D97-AF65-F5344CB8AC3E}">
        <p14:creationId xmlns:p14="http://schemas.microsoft.com/office/powerpoint/2010/main" val="2930118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6250">
        <p15:prstTrans prst="prestige"/>
      </p:transition>
    </mc:Choice>
    <mc:Fallback>
      <p:transition spd="slow" advTm="1625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19844278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0" y="30868"/>
            <a:ext cx="2281207" cy="1483757"/>
          </a:xfrm>
          <a:prstGeom prst="rect">
            <a:avLst/>
          </a:prstGeom>
        </p:spPr>
      </p:pic>
      <p:pic>
        <p:nvPicPr>
          <p:cNvPr id="3" name="Resim 2"/>
          <p:cNvPicPr>
            <a:picLocks noChangeAspect="1"/>
          </p:cNvPicPr>
          <p:nvPr/>
        </p:nvPicPr>
        <p:blipFill>
          <a:blip r:embed="rId8"/>
          <a:stretch>
            <a:fillRect/>
          </a:stretch>
        </p:blipFill>
        <p:spPr>
          <a:xfrm>
            <a:off x="6983631" y="18489"/>
            <a:ext cx="2160369" cy="1496136"/>
          </a:xfrm>
          <a:prstGeom prst="rect">
            <a:avLst/>
          </a:prstGeom>
        </p:spPr>
      </p:pic>
    </p:spTree>
    <p:extLst>
      <p:ext uri="{BB962C8B-B14F-4D97-AF65-F5344CB8AC3E}">
        <p14:creationId xmlns:p14="http://schemas.microsoft.com/office/powerpoint/2010/main" val="255182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8479">
        <p15:prstTrans prst="crush"/>
      </p:transition>
    </mc:Choice>
    <mc:Fallback>
      <p:transition spd="slow" advTm="2847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9049405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31333" y="0"/>
            <a:ext cx="2281207" cy="1483757"/>
          </a:xfrm>
          <a:prstGeom prst="rect">
            <a:avLst/>
          </a:prstGeom>
        </p:spPr>
      </p:pic>
      <p:pic>
        <p:nvPicPr>
          <p:cNvPr id="3" name="Resim 2"/>
          <p:cNvPicPr>
            <a:picLocks noChangeAspect="1"/>
          </p:cNvPicPr>
          <p:nvPr/>
        </p:nvPicPr>
        <p:blipFill>
          <a:blip r:embed="rId8"/>
          <a:stretch>
            <a:fillRect/>
          </a:stretch>
        </p:blipFill>
        <p:spPr>
          <a:xfrm>
            <a:off x="6983631" y="20829"/>
            <a:ext cx="2160369" cy="1496136"/>
          </a:xfrm>
          <a:prstGeom prst="rect">
            <a:avLst/>
          </a:prstGeom>
        </p:spPr>
      </p:pic>
    </p:spTree>
    <p:extLst>
      <p:ext uri="{BB962C8B-B14F-4D97-AF65-F5344CB8AC3E}">
        <p14:creationId xmlns:p14="http://schemas.microsoft.com/office/powerpoint/2010/main" val="3126023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1503">
        <p15:prstTrans prst="fracture"/>
      </p:transition>
    </mc:Choice>
    <mc:Fallback>
      <p:transition spd="slow" advTm="6150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32662916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31333" y="0"/>
            <a:ext cx="2281207" cy="1483757"/>
          </a:xfrm>
          <a:prstGeom prst="rect">
            <a:avLst/>
          </a:prstGeom>
        </p:spPr>
      </p:pic>
      <p:pic>
        <p:nvPicPr>
          <p:cNvPr id="3" name="Resim 2"/>
          <p:cNvPicPr>
            <a:picLocks noChangeAspect="1"/>
          </p:cNvPicPr>
          <p:nvPr/>
        </p:nvPicPr>
        <p:blipFill>
          <a:blip r:embed="rId8"/>
          <a:stretch>
            <a:fillRect/>
          </a:stretch>
        </p:blipFill>
        <p:spPr>
          <a:xfrm>
            <a:off x="6983631" y="20829"/>
            <a:ext cx="2160369" cy="1496136"/>
          </a:xfrm>
          <a:prstGeom prst="rect">
            <a:avLst/>
          </a:prstGeom>
        </p:spPr>
      </p:pic>
    </p:spTree>
    <p:extLst>
      <p:ext uri="{BB962C8B-B14F-4D97-AF65-F5344CB8AC3E}">
        <p14:creationId xmlns:p14="http://schemas.microsoft.com/office/powerpoint/2010/main" val="72199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1791">
        <p15:prstTrans prst="peelOff"/>
      </p:transition>
    </mc:Choice>
    <mc:Fallback>
      <p:transition spd="slow" advTm="5179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75379779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9"/>
          <a:stretch>
            <a:fillRect/>
          </a:stretch>
        </p:blipFill>
        <p:spPr>
          <a:xfrm>
            <a:off x="-14808" y="188640"/>
            <a:ext cx="2281207" cy="1483757"/>
          </a:xfrm>
          <a:prstGeom prst="rect">
            <a:avLst/>
          </a:prstGeom>
        </p:spPr>
      </p:pic>
      <p:pic>
        <p:nvPicPr>
          <p:cNvPr id="3" name="Resim 2"/>
          <p:cNvPicPr>
            <a:picLocks noChangeAspect="1"/>
          </p:cNvPicPr>
          <p:nvPr/>
        </p:nvPicPr>
        <p:blipFill>
          <a:blip r:embed="rId10"/>
          <a:stretch>
            <a:fillRect/>
          </a:stretch>
        </p:blipFill>
        <p:spPr>
          <a:xfrm>
            <a:off x="6983631" y="0"/>
            <a:ext cx="2160369" cy="1496136"/>
          </a:xfrm>
          <a:prstGeom prst="rect">
            <a:avLst/>
          </a:prstGeom>
        </p:spPr>
      </p:pic>
      <p:pic>
        <p:nvPicPr>
          <p:cNvPr id="5"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748464" y="6480058"/>
            <a:ext cx="232792" cy="232792"/>
          </a:xfrm>
          <a:prstGeom prst="rect">
            <a:avLst/>
          </a:prstGeom>
        </p:spPr>
      </p:pic>
    </p:spTree>
    <p:extLst>
      <p:ext uri="{BB962C8B-B14F-4D97-AF65-F5344CB8AC3E}">
        <p14:creationId xmlns:p14="http://schemas.microsoft.com/office/powerpoint/2010/main" val="1091183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1324">
        <p15:prstTrans prst="pageCurlDouble"/>
      </p:transition>
    </mc:Choice>
    <mc:Fallback>
      <p:transition spd="slow" advTm="413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2">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2474</TotalTime>
  <Words>1083</Words>
  <Application>Microsoft Office PowerPoint</Application>
  <PresentationFormat>Ekran Gösterisi (4:3)</PresentationFormat>
  <Paragraphs>107</Paragraphs>
  <Slides>12</Slides>
  <Notes>1</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Garamond</vt:lpstr>
      <vt:lpstr>Wingdings</vt:lpstr>
      <vt:lpstr>Dere</vt:lpstr>
      <vt:lpstr>T.C İnkılap Tarihi Ve Atatürkçülük Özet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213</cp:revision>
  <dcterms:created xsi:type="dcterms:W3CDTF">2011-04-28T18:08:03Z</dcterms:created>
  <dcterms:modified xsi:type="dcterms:W3CDTF">2020-06-01T15:34:10Z</dcterms:modified>
</cp:coreProperties>
</file>