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61" r:id="rId3"/>
    <p:sldId id="264" r:id="rId4"/>
    <p:sldId id="262" r:id="rId5"/>
    <p:sldId id="265" r:id="rId6"/>
    <p:sldId id="263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9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05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707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1248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54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425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15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5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1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6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3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87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0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6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3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8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4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53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287332" y="1120825"/>
            <a:ext cx="5617336" cy="182509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tr-TR" sz="3600" b="1" dirty="0" smtClean="0"/>
              <a:t>Maziden Yükselen sesler</a:t>
            </a:r>
            <a:endParaRPr lang="tr-TR" sz="36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4263266"/>
            <a:ext cx="9448800" cy="685800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K</a:t>
            </a:r>
            <a:r>
              <a:rPr lang="de-DE" dirty="0" err="1" smtClean="0">
                <a:solidFill>
                  <a:srgbClr val="FFFF00"/>
                </a:solidFill>
                <a:cs typeface="Times New Roman" pitchFamily="18" charset="0"/>
              </a:rPr>
              <a:t>erem</a:t>
            </a:r>
            <a:r>
              <a:rPr lang="de-DE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tr-TR" dirty="0" err="1" smtClean="0">
                <a:solidFill>
                  <a:srgbClr val="FFFF00"/>
                </a:solidFill>
                <a:cs typeface="Times New Roman" pitchFamily="18" charset="0"/>
              </a:rPr>
              <a:t>B</a:t>
            </a:r>
            <a:r>
              <a:rPr lang="de-DE" dirty="0" err="1" smtClean="0">
                <a:solidFill>
                  <a:srgbClr val="FFFF00"/>
                </a:solidFill>
                <a:cs typeface="Times New Roman" pitchFamily="18" charset="0"/>
              </a:rPr>
              <a:t>uyurup</a:t>
            </a:r>
            <a:endParaRPr lang="tr-T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5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0913" y="1725769"/>
            <a:ext cx="8487177" cy="4546242"/>
          </a:xfrm>
          <a:noFill/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tr-TR" sz="4400" i="1" dirty="0">
                <a:cs typeface="Times New Roman" pitchFamily="18" charset="0"/>
              </a:rPr>
              <a:t>“</a:t>
            </a:r>
            <a:r>
              <a:rPr lang="tr-TR" sz="3600" i="1" dirty="0">
                <a:cs typeface="Times New Roman" pitchFamily="18" charset="0"/>
              </a:rPr>
              <a:t>Kemalpaşazade ilimde mütebahhir ve allame olunca bir ara kendisine bir kibir ve gurur arız olmuş. Öğrencilerinden birisi bu hali ayıplayıp ona bir oyun oynamak istemiş ve bir ders sonrası sormuş:</a:t>
            </a:r>
            <a:endParaRPr lang="tr-TR" sz="3600" dirty="0"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tr-TR" sz="2800" b="1" i="1" dirty="0" smtClean="0">
                <a:cs typeface="Times New Roman" pitchFamily="18" charset="0"/>
              </a:rPr>
              <a:t>  </a:t>
            </a:r>
            <a:endParaRPr lang="tr-TR" sz="2800" dirty="0">
              <a:solidFill>
                <a:srgbClr val="FFFF0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476" y="1725769"/>
            <a:ext cx="2452965" cy="42643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1504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2194560"/>
            <a:ext cx="8265017" cy="4024125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  <a:defRPr/>
            </a:pPr>
            <a:r>
              <a:rPr lang="tr-TR" sz="3600" b="1" i="1" dirty="0">
                <a:solidFill>
                  <a:srgbClr val="FFFF00"/>
                </a:solidFill>
                <a:cs typeface="Times New Roman" pitchFamily="18" charset="0"/>
              </a:rPr>
              <a:t>-Hocam! Bir sualim var</a:t>
            </a:r>
            <a:r>
              <a:rPr lang="tr-TR" sz="3600" b="1" i="1" dirty="0" smtClean="0">
                <a:solidFill>
                  <a:srgbClr val="FFFF00"/>
                </a:solidFill>
                <a:cs typeface="Times New Roman" pitchFamily="18" charset="0"/>
              </a:rPr>
              <a:t>; Allah’ın </a:t>
            </a:r>
            <a:r>
              <a:rPr lang="tr-TR" sz="3600" b="1" i="1" dirty="0">
                <a:solidFill>
                  <a:srgbClr val="FFFF00"/>
                </a:solidFill>
                <a:cs typeface="Times New Roman" pitchFamily="18" charset="0"/>
              </a:rPr>
              <a:t>ilmine nispetle kulların ilmi ne kadardır?   </a:t>
            </a:r>
            <a:endParaRPr lang="tr-TR" sz="3600" dirty="0">
              <a:solidFill>
                <a:srgbClr val="FFFF00"/>
              </a:solidFill>
            </a:endParaRPr>
          </a:p>
          <a:p>
            <a:endParaRPr lang="tr-TR" sz="36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817" y="747969"/>
            <a:ext cx="2591025" cy="87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4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640" y="1584101"/>
            <a:ext cx="7109138" cy="5022761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tr-TR" sz="3600" b="1" i="1" dirty="0" smtClean="0">
                <a:solidFill>
                  <a:srgbClr val="FFFF00"/>
                </a:solidFill>
                <a:cs typeface="Times New Roman" pitchFamily="18" charset="0"/>
              </a:rPr>
              <a:t>-</a:t>
            </a:r>
            <a:r>
              <a:rPr lang="tr-TR" sz="3600" b="1" i="1" dirty="0">
                <a:solidFill>
                  <a:srgbClr val="FFFF00"/>
                </a:solidFill>
                <a:cs typeface="Times New Roman" pitchFamily="18" charset="0"/>
              </a:rPr>
              <a:t>Be hey torlak molla;bu söylediğin teşbih kabul etmez şeydir.</a:t>
            </a:r>
            <a:endParaRPr lang="tr-TR" sz="3600" dirty="0">
              <a:solidFill>
                <a:srgbClr val="FFFF00"/>
              </a:solidFill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de-DE" sz="3600" b="1" i="1" dirty="0" smtClean="0">
                <a:solidFill>
                  <a:srgbClr val="FFFF00"/>
                </a:solidFill>
                <a:cs typeface="Times New Roman" pitchFamily="18" charset="0"/>
              </a:rPr>
              <a:t>-</a:t>
            </a:r>
            <a:r>
              <a:rPr lang="de-DE" sz="3600" b="1" i="1" dirty="0" err="1">
                <a:solidFill>
                  <a:srgbClr val="FFFF00"/>
                </a:solidFill>
                <a:cs typeface="Times New Roman" pitchFamily="18" charset="0"/>
              </a:rPr>
              <a:t>Öyle</a:t>
            </a:r>
            <a:r>
              <a:rPr lang="de-DE" sz="3600" b="1" i="1" dirty="0">
                <a:solidFill>
                  <a:srgbClr val="FFFF00"/>
                </a:solidFill>
                <a:cs typeface="Times New Roman" pitchFamily="18" charset="0"/>
              </a:rPr>
              <a:t> de </a:t>
            </a:r>
            <a:r>
              <a:rPr lang="de-DE" sz="3600" b="1" i="1" dirty="0" err="1">
                <a:solidFill>
                  <a:srgbClr val="FFFF00"/>
                </a:solidFill>
                <a:cs typeface="Times New Roman" pitchFamily="18" charset="0"/>
              </a:rPr>
              <a:t>üstad</a:t>
            </a:r>
            <a:r>
              <a:rPr lang="tr-TR" sz="3600" b="1" i="1" dirty="0" err="1">
                <a:solidFill>
                  <a:srgbClr val="FFFF00"/>
                </a:solidFill>
                <a:cs typeface="Times New Roman" pitchFamily="18" charset="0"/>
              </a:rPr>
              <a:t>ım</a:t>
            </a:r>
            <a:r>
              <a:rPr lang="tr-TR" sz="3600" b="1" i="1" dirty="0">
                <a:solidFill>
                  <a:srgbClr val="FFFF00"/>
                </a:solidFill>
                <a:cs typeface="Times New Roman" pitchFamily="18" charset="0"/>
              </a:rPr>
              <a:t>, farz ederek de mi ölçemeyiz?</a:t>
            </a:r>
            <a:endParaRPr lang="tr-TR" sz="3600" b="1" i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tr-TR" sz="3600" dirty="0"/>
          </a:p>
          <a:p>
            <a:pPr eaLnBrk="1" hangingPunct="1">
              <a:defRPr/>
            </a:pPr>
            <a:endParaRPr lang="tr-TR" sz="4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7180" y="812364"/>
            <a:ext cx="2591025" cy="87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73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6062" y="1957589"/>
            <a:ext cx="8654603" cy="4261096"/>
          </a:xfrm>
        </p:spPr>
        <p:txBody>
          <a:bodyPr/>
          <a:lstStyle/>
          <a:p>
            <a:pPr marL="180000">
              <a:lnSpc>
                <a:spcPct val="150000"/>
              </a:lnSpc>
              <a:spcBef>
                <a:spcPts val="0"/>
              </a:spcBef>
            </a:pPr>
            <a:r>
              <a:rPr lang="de-DE" sz="2800" i="1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de-DE" sz="3600" i="1" dirty="0">
                <a:solidFill>
                  <a:prstClr val="white"/>
                </a:solidFill>
                <a:cs typeface="Times New Roman" pitchFamily="18" charset="0"/>
              </a:rPr>
              <a:t>Bunun </a:t>
            </a:r>
            <a:r>
              <a:rPr lang="de-DE" sz="3600" i="1" dirty="0" err="1">
                <a:solidFill>
                  <a:prstClr val="white"/>
                </a:solidFill>
                <a:cs typeface="Times New Roman" pitchFamily="18" charset="0"/>
              </a:rPr>
              <a:t>üzerine</a:t>
            </a:r>
            <a:r>
              <a:rPr lang="de-DE" sz="3600" i="1" dirty="0">
                <a:solidFill>
                  <a:prstClr val="white"/>
                </a:solidFill>
                <a:cs typeface="Times New Roman" pitchFamily="18" charset="0"/>
              </a:rPr>
              <a:t> Kemalpaşazade </a:t>
            </a:r>
            <a:r>
              <a:rPr lang="de-DE" sz="3600" i="1" dirty="0" err="1">
                <a:solidFill>
                  <a:prstClr val="white"/>
                </a:solidFill>
                <a:cs typeface="Times New Roman" pitchFamily="18" charset="0"/>
              </a:rPr>
              <a:t>büyükçe</a:t>
            </a:r>
            <a:r>
              <a:rPr lang="de-DE" sz="3600" i="1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de-DE" sz="3600" i="1" dirty="0" err="1">
                <a:solidFill>
                  <a:prstClr val="white"/>
                </a:solidFill>
                <a:cs typeface="Times New Roman" pitchFamily="18" charset="0"/>
              </a:rPr>
              <a:t>bir</a:t>
            </a:r>
            <a:r>
              <a:rPr lang="de-DE" sz="3600" i="1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de-DE" sz="3600" i="1" dirty="0" err="1">
                <a:solidFill>
                  <a:prstClr val="white"/>
                </a:solidFill>
                <a:cs typeface="Times New Roman" pitchFamily="18" charset="0"/>
              </a:rPr>
              <a:t>ka</a:t>
            </a:r>
            <a:r>
              <a:rPr lang="tr-TR" sz="3600" i="1" dirty="0" err="1">
                <a:solidFill>
                  <a:prstClr val="white"/>
                </a:solidFill>
                <a:cs typeface="Times New Roman" pitchFamily="18" charset="0"/>
              </a:rPr>
              <a:t>ğıda</a:t>
            </a:r>
            <a:r>
              <a:rPr lang="tr-TR" sz="3600" i="1" dirty="0">
                <a:solidFill>
                  <a:prstClr val="white"/>
                </a:solidFill>
                <a:cs typeface="Times New Roman" pitchFamily="18" charset="0"/>
              </a:rPr>
              <a:t> bir yuvarlak çizip içine de küçük mü küçük bir nokta koyarak,</a:t>
            </a:r>
            <a:r>
              <a:rPr lang="de-DE" sz="3600" i="1" dirty="0">
                <a:solidFill>
                  <a:prstClr val="white"/>
                </a:solidFill>
                <a:cs typeface="Times New Roman" pitchFamily="18" charset="0"/>
              </a:rPr>
              <a:t>   </a:t>
            </a:r>
            <a:endParaRPr lang="tr-TR" sz="36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152" y="1211609"/>
            <a:ext cx="2591025" cy="87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5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730" y="2034862"/>
            <a:ext cx="7817476" cy="4542152"/>
          </a:xfrm>
          <a:noFill/>
        </p:spPr>
        <p:txBody>
          <a:bodyPr/>
          <a:lstStyle/>
          <a:p>
            <a:pPr marL="180000" indent="0" eaLnBrk="1" hangingPunct="1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sz="2800" b="1" i="1" dirty="0">
                <a:cs typeface="Times New Roman" pitchFamily="18" charset="0"/>
              </a:rPr>
              <a:t> </a:t>
            </a:r>
            <a:r>
              <a:rPr lang="de-DE" sz="3600" b="1" i="1" dirty="0">
                <a:solidFill>
                  <a:srgbClr val="FFFF00"/>
                </a:solidFill>
                <a:cs typeface="Times New Roman" pitchFamily="18" charset="0"/>
              </a:rPr>
              <a:t>-Bak a </a:t>
            </a:r>
            <a:r>
              <a:rPr lang="de-DE" sz="3600" b="1" i="1" dirty="0" err="1">
                <a:solidFill>
                  <a:srgbClr val="FFFF00"/>
                </a:solidFill>
                <a:cs typeface="Times New Roman" pitchFamily="18" charset="0"/>
              </a:rPr>
              <a:t>molla</a:t>
            </a:r>
            <a:r>
              <a:rPr lang="de-DE" sz="3600" b="1" i="1" dirty="0">
                <a:solidFill>
                  <a:srgbClr val="FFFF00"/>
                </a:solidFill>
                <a:cs typeface="Times New Roman" pitchFamily="18" charset="0"/>
              </a:rPr>
              <a:t>,</a:t>
            </a:r>
            <a:r>
              <a:rPr lang="tr-TR" sz="3600" b="1" i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de-DE" sz="3600" b="1" i="1" dirty="0" err="1">
                <a:solidFill>
                  <a:srgbClr val="FFFF00"/>
                </a:solidFill>
                <a:cs typeface="Times New Roman" pitchFamily="18" charset="0"/>
              </a:rPr>
              <a:t>demiş</a:t>
            </a:r>
            <a:r>
              <a:rPr lang="de-DE" sz="3600" b="1" i="1" dirty="0">
                <a:solidFill>
                  <a:srgbClr val="FFFF00"/>
                </a:solidFill>
                <a:cs typeface="Times New Roman" pitchFamily="18" charset="0"/>
              </a:rPr>
              <a:t>, </a:t>
            </a:r>
            <a:r>
              <a:rPr lang="de-DE" sz="3600" b="1" i="1" dirty="0" err="1">
                <a:solidFill>
                  <a:srgbClr val="FFFF00"/>
                </a:solidFill>
                <a:cs typeface="Times New Roman" pitchFamily="18" charset="0"/>
              </a:rPr>
              <a:t>bu</a:t>
            </a:r>
            <a:r>
              <a:rPr lang="de-DE" sz="3600" b="1" i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de-DE" sz="3600" b="1" i="1" dirty="0" err="1">
                <a:solidFill>
                  <a:srgbClr val="FFFF00"/>
                </a:solidFill>
                <a:cs typeface="Times New Roman" pitchFamily="18" charset="0"/>
              </a:rPr>
              <a:t>daire</a:t>
            </a:r>
            <a:r>
              <a:rPr lang="de-DE" sz="3600" b="1" i="1" dirty="0">
                <a:solidFill>
                  <a:srgbClr val="FFFF00"/>
                </a:solidFill>
                <a:cs typeface="Times New Roman" pitchFamily="18" charset="0"/>
              </a:rPr>
              <a:t> Allah </a:t>
            </a:r>
            <a:r>
              <a:rPr lang="de-DE" sz="3600" b="1" i="1" dirty="0" err="1">
                <a:solidFill>
                  <a:srgbClr val="FFFF00"/>
                </a:solidFill>
                <a:cs typeface="Times New Roman" pitchFamily="18" charset="0"/>
              </a:rPr>
              <a:t>ilmi</a:t>
            </a:r>
            <a:r>
              <a:rPr lang="de-DE" sz="3600" b="1" i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de-DE" sz="3600" b="1" i="1" dirty="0" err="1">
                <a:solidFill>
                  <a:srgbClr val="FFFF00"/>
                </a:solidFill>
                <a:cs typeface="Times New Roman" pitchFamily="18" charset="0"/>
              </a:rPr>
              <a:t>olsun</a:t>
            </a:r>
            <a:r>
              <a:rPr lang="de-DE" sz="3600" b="1" i="1" dirty="0">
                <a:solidFill>
                  <a:srgbClr val="FFFF00"/>
                </a:solidFill>
                <a:cs typeface="Times New Roman" pitchFamily="18" charset="0"/>
              </a:rPr>
              <a:t>, </a:t>
            </a:r>
            <a:r>
              <a:rPr lang="de-DE" sz="3600" b="1" i="1" dirty="0" err="1">
                <a:solidFill>
                  <a:srgbClr val="FFFF00"/>
                </a:solidFill>
                <a:cs typeface="Times New Roman" pitchFamily="18" charset="0"/>
              </a:rPr>
              <a:t>işte</a:t>
            </a:r>
            <a:r>
              <a:rPr lang="de-DE" sz="3600" b="1" i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de-DE" sz="3600" b="1" i="1" dirty="0" err="1">
                <a:solidFill>
                  <a:srgbClr val="FFFF00"/>
                </a:solidFill>
                <a:cs typeface="Times New Roman" pitchFamily="18" charset="0"/>
              </a:rPr>
              <a:t>kullar</a:t>
            </a:r>
            <a:r>
              <a:rPr lang="tr-TR" sz="3600" b="1" i="1" dirty="0" err="1">
                <a:solidFill>
                  <a:srgbClr val="FFFF00"/>
                </a:solidFill>
                <a:cs typeface="Times New Roman" pitchFamily="18" charset="0"/>
              </a:rPr>
              <a:t>ın</a:t>
            </a:r>
            <a:r>
              <a:rPr lang="tr-TR" sz="3600" b="1" i="1" dirty="0">
                <a:solidFill>
                  <a:srgbClr val="FFFF00"/>
                </a:solidFill>
                <a:cs typeface="Times New Roman" pitchFamily="18" charset="0"/>
              </a:rPr>
              <a:t> bildiği de ancak şu noktacık kadardır.</a:t>
            </a:r>
            <a:endParaRPr lang="tr-TR" sz="3600" dirty="0">
              <a:solidFill>
                <a:srgbClr val="FFFF00"/>
              </a:solidFill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endParaRPr lang="tr-TR" sz="2400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tr-TR" sz="4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7332" y="1185851"/>
            <a:ext cx="2591025" cy="87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5003" y="1532586"/>
            <a:ext cx="7946265" cy="4855335"/>
          </a:xfrm>
        </p:spPr>
        <p:txBody>
          <a:bodyPr>
            <a:normAutofit/>
          </a:bodyPr>
          <a:lstStyle/>
          <a:p>
            <a:pPr marL="180000" lv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de-DE" sz="3600" i="1" dirty="0">
                <a:solidFill>
                  <a:prstClr val="white"/>
                </a:solidFill>
                <a:cs typeface="Times New Roman" pitchFamily="18" charset="0"/>
              </a:rPr>
              <a:t>Molla f</a:t>
            </a:r>
            <a:r>
              <a:rPr lang="tr-TR" sz="3600" i="1" dirty="0" err="1">
                <a:solidFill>
                  <a:prstClr val="white"/>
                </a:solidFill>
                <a:cs typeface="Times New Roman" pitchFamily="18" charset="0"/>
              </a:rPr>
              <a:t>ırsatı</a:t>
            </a:r>
            <a:r>
              <a:rPr lang="tr-TR" sz="3600" i="1" dirty="0">
                <a:solidFill>
                  <a:prstClr val="white"/>
                </a:solidFill>
                <a:cs typeface="Times New Roman" pitchFamily="18" charset="0"/>
              </a:rPr>
              <a:t> kaçırmayıp taşı gediğine koymuş</a:t>
            </a:r>
            <a:r>
              <a:rPr lang="tr-TR" sz="3600" i="1" dirty="0" smtClean="0">
                <a:solidFill>
                  <a:prstClr val="white"/>
                </a:solidFill>
                <a:cs typeface="Times New Roman" pitchFamily="18" charset="0"/>
              </a:rPr>
              <a:t>:</a:t>
            </a:r>
            <a:endParaRPr lang="tr-TR" sz="3600" dirty="0" smtClean="0">
              <a:solidFill>
                <a:prstClr val="white"/>
              </a:solidFill>
              <a:cs typeface="Times New Roman" pitchFamily="18" charset="0"/>
            </a:endParaRPr>
          </a:p>
          <a:p>
            <a:pPr marL="180000" lv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de-DE" sz="3600" dirty="0" smtClean="0">
                <a:solidFill>
                  <a:srgbClr val="FFFF00"/>
                </a:solidFill>
                <a:cs typeface="Times New Roman" pitchFamily="18" charset="0"/>
              </a:rPr>
              <a:t>-</a:t>
            </a:r>
            <a:r>
              <a:rPr lang="de-DE" sz="3600" dirty="0" err="1">
                <a:solidFill>
                  <a:srgbClr val="FFFF00"/>
                </a:solidFill>
                <a:cs typeface="Times New Roman" pitchFamily="18" charset="0"/>
              </a:rPr>
              <a:t>Hocam</a:t>
            </a:r>
            <a:r>
              <a:rPr lang="de-DE" sz="3600" dirty="0">
                <a:solidFill>
                  <a:srgbClr val="FFFF00"/>
                </a:solidFill>
                <a:cs typeface="Times New Roman" pitchFamily="18" charset="0"/>
              </a:rPr>
              <a:t>, kerem </a:t>
            </a:r>
            <a:r>
              <a:rPr lang="de-DE" sz="3600" dirty="0" err="1">
                <a:solidFill>
                  <a:srgbClr val="FFFF00"/>
                </a:solidFill>
                <a:cs typeface="Times New Roman" pitchFamily="18" charset="0"/>
              </a:rPr>
              <a:t>buyurup</a:t>
            </a:r>
            <a:r>
              <a:rPr lang="de-DE" sz="36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de-DE" sz="3600" dirty="0" err="1">
                <a:solidFill>
                  <a:srgbClr val="FFFF00"/>
                </a:solidFill>
                <a:cs typeface="Times New Roman" pitchFamily="18" charset="0"/>
              </a:rPr>
              <a:t>şu</a:t>
            </a:r>
            <a:r>
              <a:rPr lang="de-DE" sz="36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de-DE" sz="3600" dirty="0" err="1">
                <a:solidFill>
                  <a:srgbClr val="FFFF00"/>
                </a:solidFill>
                <a:cs typeface="Times New Roman" pitchFamily="18" charset="0"/>
              </a:rPr>
              <a:t>noktan</a:t>
            </a:r>
            <a:r>
              <a:rPr lang="tr-TR" sz="3600" dirty="0" err="1">
                <a:solidFill>
                  <a:srgbClr val="FFFF00"/>
                </a:solidFill>
                <a:cs typeface="Times New Roman" pitchFamily="18" charset="0"/>
              </a:rPr>
              <a:t>ın</a:t>
            </a:r>
            <a:r>
              <a:rPr lang="tr-TR" sz="3600" dirty="0">
                <a:solidFill>
                  <a:srgbClr val="FFFF00"/>
                </a:solidFill>
                <a:cs typeface="Times New Roman" pitchFamily="18" charset="0"/>
              </a:rPr>
              <a:t> içinde siz de kendi ilminizi bize gösterseniz!..</a:t>
            </a:r>
          </a:p>
          <a:p>
            <a:pPr marL="180000">
              <a:spcBef>
                <a:spcPts val="0"/>
              </a:spcBef>
            </a:pPr>
            <a:endParaRPr lang="tr-TR" sz="36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090" y="735091"/>
            <a:ext cx="2591025" cy="87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5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2124" y="2163650"/>
            <a:ext cx="7727324" cy="4055035"/>
          </a:xfrm>
        </p:spPr>
        <p:txBody>
          <a:bodyPr>
            <a:normAutofit/>
          </a:bodyPr>
          <a:lstStyle/>
          <a:p>
            <a:pPr marL="1800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3600" i="1" dirty="0">
                <a:cs typeface="Times New Roman" pitchFamily="18" charset="0"/>
              </a:rPr>
              <a:t>Kemalpaşazade o </a:t>
            </a:r>
            <a:r>
              <a:rPr lang="de-DE" sz="3600" i="1" dirty="0" err="1">
                <a:cs typeface="Times New Roman" pitchFamily="18" charset="0"/>
              </a:rPr>
              <a:t>günden</a:t>
            </a:r>
            <a:r>
              <a:rPr lang="de-DE" sz="3600" i="1" dirty="0">
                <a:cs typeface="Times New Roman" pitchFamily="18" charset="0"/>
              </a:rPr>
              <a:t> </a:t>
            </a:r>
            <a:r>
              <a:rPr lang="de-DE" sz="3600" i="1" dirty="0" err="1">
                <a:cs typeface="Times New Roman" pitchFamily="18" charset="0"/>
              </a:rPr>
              <a:t>sonra</a:t>
            </a:r>
            <a:r>
              <a:rPr lang="de-DE" sz="3600" i="1" dirty="0">
                <a:cs typeface="Times New Roman" pitchFamily="18" charset="0"/>
              </a:rPr>
              <a:t> </a:t>
            </a:r>
            <a:r>
              <a:rPr lang="de-DE" sz="3600" i="1" dirty="0" err="1">
                <a:cs typeface="Times New Roman" pitchFamily="18" charset="0"/>
              </a:rPr>
              <a:t>böbürlenmeyi</a:t>
            </a:r>
            <a:r>
              <a:rPr lang="de-DE" sz="3600" i="1" dirty="0">
                <a:cs typeface="Times New Roman" pitchFamily="18" charset="0"/>
              </a:rPr>
              <a:t> b</a:t>
            </a:r>
            <a:r>
              <a:rPr lang="tr-TR" sz="3600" i="1" dirty="0" err="1">
                <a:cs typeface="Times New Roman" pitchFamily="18" charset="0"/>
              </a:rPr>
              <a:t>ırakıp</a:t>
            </a:r>
            <a:r>
              <a:rPr lang="tr-TR" sz="3600" i="1" dirty="0">
                <a:cs typeface="Times New Roman" pitchFamily="18" charset="0"/>
              </a:rPr>
              <a:t> mütevazi bir alim olarak yaşamış.</a:t>
            </a:r>
            <a:endParaRPr lang="tr-TR" sz="3600" dirty="0">
              <a:cs typeface="Times New Roman" pitchFamily="18" charset="0"/>
            </a:endParaRPr>
          </a:p>
          <a:p>
            <a:pPr marL="180000">
              <a:lnSpc>
                <a:spcPct val="150000"/>
              </a:lnSpc>
              <a:spcBef>
                <a:spcPts val="0"/>
              </a:spcBef>
            </a:pPr>
            <a:endParaRPr lang="tr-TR" sz="36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66" y="902516"/>
            <a:ext cx="2591025" cy="87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4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Uçak İzi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85</TotalTime>
  <Words>160</Words>
  <Application>Microsoft Office PowerPoint</Application>
  <PresentationFormat>Geniş ekran</PresentationFormat>
  <Paragraphs>12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Times New Roman</vt:lpstr>
      <vt:lpstr>Uçak İzi</vt:lpstr>
      <vt:lpstr>Maziden Yükselen sesler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Maziden Yükselen sesler</dc:title>
  <dc:creator>toshiba</dc:creator>
  <cp:lastModifiedBy>toshiba</cp:lastModifiedBy>
  <cp:revision>11</cp:revision>
  <dcterms:created xsi:type="dcterms:W3CDTF">2019-02-14T18:03:37Z</dcterms:created>
  <dcterms:modified xsi:type="dcterms:W3CDTF">2019-02-24T21:21:35Z</dcterms:modified>
</cp:coreProperties>
</file>