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919289" y="5084763"/>
            <a:ext cx="8353425" cy="576262"/>
          </a:xfrm>
          <a:solidFill>
            <a:srgbClr val="002060"/>
          </a:solidFill>
        </p:spPr>
        <p:txBody>
          <a:bodyPr rtlCol="0">
            <a:normAutofit fontScale="85000" lnSpcReduction="20000"/>
          </a:bodyPr>
          <a:lstStyle/>
          <a:p>
            <a:pPr marL="180000"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>
                <a:solidFill>
                  <a:schemeClr val="bg1"/>
                </a:solidFill>
              </a:rPr>
              <a:t>BİRLİKTE YEMEK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75" y="620689"/>
            <a:ext cx="6584251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3371850" y="-193183"/>
            <a:ext cx="8820150" cy="3500438"/>
          </a:xfrm>
        </p:spPr>
        <p:txBody>
          <a:bodyPr/>
          <a:lstStyle/>
          <a:p>
            <a:pPr marL="179388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dirty="0" smtClean="0">
                <a:effectLst/>
              </a:rPr>
              <a:t> </a:t>
            </a:r>
          </a:p>
          <a:p>
            <a:pPr marL="179388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  <a:effectLst/>
              </a:rPr>
              <a:t>Resul-i Ekrem, dostlarıyla birlikte, binek hayvanlarından iner inmez, yüklerini yere koydular, daha sonra bir koyun keserek yemek hazırlamaları için karar aldılar.</a:t>
            </a:r>
          </a:p>
        </p:txBody>
      </p:sp>
    </p:spTree>
    <p:extLst>
      <p:ext uri="{BB962C8B-B14F-4D97-AF65-F5344CB8AC3E}">
        <p14:creationId xmlns:p14="http://schemas.microsoft.com/office/powerpoint/2010/main" val="34975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72011" y="0"/>
            <a:ext cx="5692461" cy="3213100"/>
          </a:xfrm>
        </p:spPr>
        <p:txBody>
          <a:bodyPr>
            <a:normAutofit/>
          </a:bodyPr>
          <a:lstStyle/>
          <a:p>
            <a:pPr>
              <a:defRPr/>
            </a:pPr>
            <a:endParaRPr lang="tr-TR" dirty="0">
              <a:effectLst/>
            </a:endParaRP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Birisi: “Koyunu ben keserim” dedi.</a:t>
            </a: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Diğeri: “Derisini ben yüzerim” dedi.</a:t>
            </a: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Üçüncüsü: “Etini de ben pişiririm” diye söze katıldı.</a:t>
            </a: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Dördüncü:............</a:t>
            </a:r>
          </a:p>
        </p:txBody>
      </p:sp>
    </p:spTree>
    <p:extLst>
      <p:ext uri="{BB962C8B-B14F-4D97-AF65-F5344CB8AC3E}">
        <p14:creationId xmlns:p14="http://schemas.microsoft.com/office/powerpoint/2010/main" val="34113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3661892" y="128789"/>
            <a:ext cx="8276823" cy="11522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  <a:effectLst/>
              </a:rPr>
              <a:t>Resul-i Ekrem (</a:t>
            </a:r>
            <a:r>
              <a:rPr lang="tr-TR" sz="2400" b="1" dirty="0" err="1" smtClean="0">
                <a:solidFill>
                  <a:schemeClr val="tx1"/>
                </a:solidFill>
                <a:effectLst/>
              </a:rPr>
              <a:t>s.a.v</a:t>
            </a:r>
            <a:r>
              <a:rPr lang="tr-TR" sz="2400" b="1" dirty="0" smtClean="0">
                <a:solidFill>
                  <a:schemeClr val="tx1"/>
                </a:solidFill>
                <a:effectLst/>
              </a:rPr>
              <a:t>): </a:t>
            </a:r>
            <a:r>
              <a:rPr lang="tr-TR" sz="2400" b="1" dirty="0" smtClean="0">
                <a:solidFill>
                  <a:schemeClr val="tx1"/>
                </a:solidFill>
                <a:effectLst/>
              </a:rPr>
              <a:t>Çölden odunu da, ben toplarım.” buyurdu.</a:t>
            </a:r>
          </a:p>
        </p:txBody>
      </p:sp>
    </p:spTree>
    <p:extLst>
      <p:ext uri="{BB962C8B-B14F-4D97-AF65-F5344CB8AC3E}">
        <p14:creationId xmlns:p14="http://schemas.microsoft.com/office/powerpoint/2010/main" val="95893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43200" y="0"/>
            <a:ext cx="9337183" cy="1738648"/>
          </a:xfrm>
        </p:spPr>
        <p:txBody>
          <a:bodyPr/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b="1" dirty="0" smtClean="0">
                <a:solidFill>
                  <a:schemeClr val="tx1"/>
                </a:solidFill>
                <a:effectLst/>
              </a:rPr>
              <a:t> Topluluk: “Ey Allah’ın elçisi, siz zahmet etmeyip sakin bir köşede oturursanız, biz bu işlerin hepsini seve seve yaparız” dediler.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400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43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40935" y="141668"/>
            <a:ext cx="8087933" cy="3631842"/>
          </a:xfrm>
        </p:spPr>
        <p:txBody>
          <a:bodyPr>
            <a:normAutofit/>
          </a:bodyPr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chemeClr val="tx1"/>
                </a:solidFill>
                <a:effectLst/>
              </a:rPr>
              <a:t>Resul-i </a:t>
            </a:r>
            <a:r>
              <a:rPr lang="tr-TR" sz="2400" dirty="0" smtClean="0">
                <a:solidFill>
                  <a:schemeClr val="tx1"/>
                </a:solidFill>
                <a:effectLst/>
              </a:rPr>
              <a:t>Ekrem(</a:t>
            </a:r>
            <a:r>
              <a:rPr lang="tr-TR" sz="2400" dirty="0" err="1" smtClean="0">
                <a:solidFill>
                  <a:schemeClr val="tx1"/>
                </a:solidFill>
                <a:effectLst/>
              </a:rPr>
              <a:t>s.a.a</a:t>
            </a:r>
            <a:r>
              <a:rPr lang="tr-TR" sz="2400" dirty="0" smtClean="0">
                <a:solidFill>
                  <a:schemeClr val="tx1"/>
                </a:solidFill>
                <a:effectLst/>
              </a:rPr>
              <a:t>): Evet, yapabileceğinizi biliyorum. Fakat Allah, </a:t>
            </a:r>
            <a:r>
              <a:rPr lang="tr-TR" sz="2400" b="1" i="1" dirty="0" smtClean="0">
                <a:solidFill>
                  <a:schemeClr val="tx1"/>
                </a:solidFill>
                <a:effectLst/>
              </a:rPr>
              <a:t>“Her hangi bir kulunun, kendi dostları ve arkadaşlarından, özel imtiyazlarla ayrılarak, seçkin bir vaziyette görünmesini sevmez” </a:t>
            </a:r>
            <a:r>
              <a:rPr lang="tr-TR" sz="2400" dirty="0" smtClean="0">
                <a:solidFill>
                  <a:schemeClr val="tx1"/>
                </a:solidFill>
                <a:effectLst/>
              </a:rPr>
              <a:t>buyurdu. Sonra çöle doğru gitti ve çölden çalı çırpı toplayıp getirdi.</a:t>
            </a:r>
          </a:p>
          <a:p>
            <a:pPr marL="0" indent="0">
              <a:buNone/>
              <a:defRPr/>
            </a:pPr>
            <a:endParaRPr lang="tr-TR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548681"/>
            <a:ext cx="6584251" cy="429805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63263" y="54452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Kanalıma abone olmayı unutmayınız.</a:t>
            </a:r>
          </a:p>
        </p:txBody>
      </p:sp>
    </p:spTree>
    <p:extLst>
      <p:ext uri="{BB962C8B-B14F-4D97-AF65-F5344CB8AC3E}">
        <p14:creationId xmlns:p14="http://schemas.microsoft.com/office/powerpoint/2010/main" val="3595093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</TotalTime>
  <Words>124</Words>
  <Application>Microsoft Office PowerPoint</Application>
  <PresentationFormat>Geniş ekran</PresentationFormat>
  <Paragraphs>12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İyon Toplantı Odası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</cp:revision>
  <dcterms:created xsi:type="dcterms:W3CDTF">2020-12-23T19:06:00Z</dcterms:created>
  <dcterms:modified xsi:type="dcterms:W3CDTF">2020-12-23T19:12:08Z</dcterms:modified>
</cp:coreProperties>
</file>