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7" y="2226504"/>
            <a:ext cx="7890239" cy="2550877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7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3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E4F424-615A-471D-869D-549F3CDC593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30.11.2020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7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8" y="927103"/>
            <a:ext cx="8458229" cy="709865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1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4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1125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73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5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39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2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5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5" y="2489205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40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4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42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26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8" y="3086850"/>
            <a:ext cx="3616785" cy="2933701"/>
          </a:xfrm>
        </p:spPr>
        <p:txBody>
          <a:bodyPr/>
          <a:lstStyle>
            <a:lvl1pPr marL="0" indent="0">
              <a:buNone/>
              <a:defRPr sz="788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26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38CF-C1AC-4532-831B-27DF17AA02BC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08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675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79366"/>
      </p:ext>
    </p:extLst>
  </p:cSld>
  <p:clrMapOvr>
    <a:masterClrMapping/>
  </p:clrMapOvr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927100"/>
            <a:ext cx="8562673" cy="1692720"/>
          </a:xfrm>
        </p:spPr>
        <p:txBody>
          <a:bodyPr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3488028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18310"/>
      </p:ext>
    </p:extLst>
  </p:cSld>
  <p:clrMapOvr>
    <a:masterClrMapping/>
  </p:clrMapOvr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4" y="651693"/>
            <a:ext cx="8021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45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4" y="2900295"/>
            <a:ext cx="8254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45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3" y="927104"/>
            <a:ext cx="8213847" cy="2882179"/>
          </a:xfrm>
        </p:spPr>
        <p:txBody>
          <a:bodyPr anchor="ctr"/>
          <a:lstStyle>
            <a:lvl1pPr>
              <a:defRPr sz="202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7" y="3809282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000821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74449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2057400"/>
            <a:ext cx="8562673" cy="209550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13"/>
            <a:ext cx="8562672" cy="994891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38959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7" y="927100"/>
            <a:ext cx="8564791" cy="709864"/>
          </a:xfrm>
        </p:spPr>
        <p:txBody>
          <a:bodyPr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21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9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7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75943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1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1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63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9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9" y="4848213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7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112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7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7" y="4837563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31388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8" y="6387915"/>
            <a:ext cx="1320799" cy="228659"/>
          </a:xfrm>
        </p:spPr>
        <p:txBody>
          <a:bodyPr/>
          <a:lstStyle/>
          <a:p>
            <a:fld id="{D7D23E44-E49C-4254-9B7A-2B321ABD5431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81" y="6387910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09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9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8" y="1211131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B31166"/>
                </a:solidFill>
              </a:rPr>
              <a:pPr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5" y="6365498"/>
            <a:ext cx="5146393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6" y="295735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1575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0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4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61" y="6365503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06" b="1" i="0">
                <a:solidFill>
                  <a:schemeClr val="accent1"/>
                </a:solidFill>
              </a:defRPr>
            </a:lvl1pPr>
          </a:lstStyle>
          <a:p>
            <a:pPr defTabSz="914400"/>
            <a:fld id="{355D4866-6571-402E-8F1F-0932EE85C0CE}" type="datetime1">
              <a:rPr lang="tr-TR" smtClean="0">
                <a:solidFill>
                  <a:srgbClr val="B31166"/>
                </a:solidFill>
              </a:rPr>
              <a:pPr defTabSz="914400"/>
              <a:t>30.11.2020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4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06" b="1" i="0">
                <a:solidFill>
                  <a:schemeClr val="accent1"/>
                </a:solidFill>
              </a:defRPr>
            </a:lvl1pPr>
          </a:lstStyle>
          <a:p>
            <a:pPr defTabSz="914400"/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6" y="295735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1575">
                <a:solidFill>
                  <a:schemeClr val="bg1"/>
                </a:solidFill>
              </a:defRPr>
            </a:lvl1pPr>
          </a:lstStyle>
          <a:p>
            <a:pPr defTabSz="914400"/>
            <a:fld id="{4ED3B027-68F6-4AC4-A6DC-70ECA4128519}" type="slidenum">
              <a:rPr lang="tr-TR" smtClean="0">
                <a:solidFill>
                  <a:prstClr val="white"/>
                </a:solidFill>
              </a:rPr>
              <a:pPr defTabSz="914400"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/>
  <p:txStyles>
    <p:titleStyle>
      <a:lvl1pPr algn="l" defTabSz="257175" rtl="0" eaLnBrk="1" latinLnBrk="0" hangingPunct="1">
        <a:spcBef>
          <a:spcPct val="0"/>
        </a:spcBef>
        <a:buNone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1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5763" indent="-159449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06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8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9437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4867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207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653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706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984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 rot="19679048">
            <a:off x="361570" y="1835587"/>
            <a:ext cx="5324251" cy="1322010"/>
          </a:xfrm>
        </p:spPr>
        <p:txBody>
          <a:bodyPr>
            <a:noAutofit/>
          </a:bodyPr>
          <a:lstStyle/>
          <a:p>
            <a:pPr algn="ctr"/>
            <a:r>
              <a:rPr lang="tr-TR" sz="5400" b="1" i="1" dirty="0"/>
              <a:t>Maziden yükselen sesler</a:t>
            </a:r>
            <a:endParaRPr lang="tr-TR" sz="5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rot="19648384">
            <a:off x="635331" y="3564964"/>
            <a:ext cx="9755187" cy="55033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Biz de </a:t>
            </a:r>
            <a:r>
              <a:rPr lang="fr-FR" dirty="0" err="1">
                <a:solidFill>
                  <a:schemeClr val="tx1"/>
                </a:solidFill>
              </a:rPr>
              <a:t>demire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çelikle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cevap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veririz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21217" y="1236373"/>
            <a:ext cx="10805375" cy="2473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3600" dirty="0"/>
              <a:t>Attila, </a:t>
            </a:r>
            <a:r>
              <a:rPr lang="fr-FR" sz="3600" dirty="0" err="1"/>
              <a:t>Katalanum</a:t>
            </a:r>
            <a:r>
              <a:rPr lang="fr-FR" sz="3600" dirty="0"/>
              <a:t> </a:t>
            </a:r>
            <a:r>
              <a:rPr lang="fr-FR" sz="3600" dirty="0" err="1"/>
              <a:t>Savaş</a:t>
            </a:r>
            <a:r>
              <a:rPr lang="tr-TR" sz="3600" dirty="0"/>
              <a:t>ı’ndan evvel Bizans’a bir elçilik heyeti göndererek yıllık vergisini istedi. İmparator </a:t>
            </a:r>
            <a:r>
              <a:rPr lang="tr-TR" sz="3600" dirty="0" err="1"/>
              <a:t>Marcianus</a:t>
            </a:r>
            <a:r>
              <a:rPr lang="tr-TR" sz="3600" dirty="0"/>
              <a:t> Attila’ya şu cevabı verdi</a:t>
            </a:r>
            <a:r>
              <a:rPr lang="tr-TR" sz="3600" dirty="0" smtClean="0"/>
              <a:t>: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0600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14400" y="1300766"/>
            <a:ext cx="10431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/>
              <a:t>-“Ben, altını dostlarıma veririm, başkalarına vereceğim sadece demirdir.” </a:t>
            </a:r>
          </a:p>
        </p:txBody>
      </p:sp>
    </p:spTree>
    <p:extLst>
      <p:ext uri="{BB962C8B-B14F-4D97-AF65-F5344CB8AC3E}">
        <p14:creationId xmlns:p14="http://schemas.microsoft.com/office/powerpoint/2010/main" val="17021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53791" y="566670"/>
            <a:ext cx="10547797" cy="2473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/>
              <a:t>Buna kızan Attila bir yandan savaş hazırlığı yapıyor ve bir yandan da </a:t>
            </a:r>
            <a:r>
              <a:rPr lang="tr-TR" sz="3600" dirty="0" err="1"/>
              <a:t>Marcianus’a</a:t>
            </a:r>
            <a:r>
              <a:rPr lang="tr-TR" sz="3600" dirty="0"/>
              <a:t> şöyle cevap veriyordu:</a:t>
            </a:r>
            <a:endParaRPr lang="fr-FR" sz="36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3600" dirty="0"/>
              <a:t>-“Biz de </a:t>
            </a:r>
            <a:r>
              <a:rPr lang="fr-FR" sz="3600" dirty="0" err="1"/>
              <a:t>demire</a:t>
            </a:r>
            <a:r>
              <a:rPr lang="fr-FR" sz="3600" dirty="0"/>
              <a:t> </a:t>
            </a:r>
            <a:r>
              <a:rPr lang="fr-FR" sz="3600" dirty="0" err="1"/>
              <a:t>çelikle</a:t>
            </a:r>
            <a:r>
              <a:rPr lang="fr-FR" sz="3600" dirty="0"/>
              <a:t> </a:t>
            </a:r>
            <a:r>
              <a:rPr lang="fr-FR" sz="3600" dirty="0" err="1"/>
              <a:t>cevap</a:t>
            </a:r>
            <a:r>
              <a:rPr lang="fr-FR" sz="3600" dirty="0"/>
              <a:t> </a:t>
            </a:r>
            <a:r>
              <a:rPr lang="fr-FR" sz="3600" dirty="0" err="1"/>
              <a:t>veririz</a:t>
            </a:r>
            <a:r>
              <a:rPr lang="fr-FR" sz="3600" dirty="0"/>
              <a:t>.”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49404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30306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94">
        <p14:conveyor dir="l"/>
      </p:transition>
    </mc:Choice>
    <mc:Fallback xmlns="">
      <p:transition spd="slow" advTm="22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na Ola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8</TotalTime>
  <Words>76</Words>
  <Application>Microsoft Office PowerPoint</Application>
  <PresentationFormat>Geniş ekran</PresentationFormat>
  <Paragraphs>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Impact</vt:lpstr>
      <vt:lpstr>Wingdings 3</vt:lpstr>
      <vt:lpstr>Ana Olay</vt:lpstr>
      <vt:lpstr>1_İyon Toplantı Odası</vt:lpstr>
      <vt:lpstr>Maziden yükselen sesler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2</cp:revision>
  <dcterms:created xsi:type="dcterms:W3CDTF">2019-02-14T17:49:43Z</dcterms:created>
  <dcterms:modified xsi:type="dcterms:W3CDTF">2020-11-30T15:21:36Z</dcterms:modified>
</cp:coreProperties>
</file>