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1" r:id="rId3"/>
    <p:sldId id="264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İyi </a:t>
            </a:r>
            <a:r>
              <a:rPr lang="tr-TR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Çoban</a:t>
            </a:r>
            <a:endParaRPr lang="tr-TR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13" y="1918951"/>
            <a:ext cx="11372045" cy="4353059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200" i="1" dirty="0"/>
              <a:t>Eski Roma’da eyalet valilerinden biri, Kayser </a:t>
            </a:r>
            <a:r>
              <a:rPr lang="tr-TR" sz="3200" i="1" dirty="0" err="1">
                <a:solidFill>
                  <a:srgbClr val="FFFF00"/>
                </a:solidFill>
              </a:rPr>
              <a:t>Tiberius</a:t>
            </a:r>
            <a:r>
              <a:rPr lang="tr-TR" sz="3200" i="1" dirty="0" err="1"/>
              <a:t>’a</a:t>
            </a:r>
            <a:r>
              <a:rPr lang="tr-TR" sz="3200" i="1" dirty="0"/>
              <a:t> vergilerin artırılmasını teklif edince ondan şu cevabı almış</a:t>
            </a:r>
            <a:r>
              <a:rPr lang="tr-TR" sz="3200" i="1" dirty="0" smtClean="0"/>
              <a:t>:</a:t>
            </a:r>
            <a:endParaRPr lang="tr-TR" sz="3200" i="1" dirty="0">
              <a:solidFill>
                <a:srgbClr val="F8F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4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7" y="2588654"/>
            <a:ext cx="11487955" cy="38636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-”İyi çoban koyunlarının yününü kırpar ;ama derisini yüzmez.”</a:t>
            </a:r>
          </a:p>
        </p:txBody>
      </p:sp>
    </p:spTree>
    <p:extLst>
      <p:ext uri="{BB962C8B-B14F-4D97-AF65-F5344CB8AC3E}">
        <p14:creationId xmlns:p14="http://schemas.microsoft.com/office/powerpoint/2010/main" val="161004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13" y="811369"/>
            <a:ext cx="11372045" cy="5460642"/>
          </a:xfrm>
          <a:noFill/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tr-TR" sz="3200" dirty="0">
                <a:solidFill>
                  <a:srgbClr val="FFFF00"/>
                </a:solidFill>
              </a:rPr>
              <a:t>“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Olsun demiş yeniçeri , o da bizim hak peygamberimizdir!.“</a:t>
            </a:r>
          </a:p>
          <a:p>
            <a:pPr>
              <a:lnSpc>
                <a:spcPct val="160000"/>
              </a:lnSpc>
            </a:pPr>
            <a:r>
              <a:rPr lang="de-DE" sz="3200" dirty="0" err="1">
                <a:cs typeface="Times New Roman" pitchFamily="18" charset="0"/>
              </a:rPr>
              <a:t>Yahudi</a:t>
            </a:r>
            <a:r>
              <a:rPr lang="tr-TR" sz="3200" dirty="0"/>
              <a:t> </a:t>
            </a:r>
            <a:r>
              <a:rPr lang="tr-TR" sz="3200" dirty="0">
                <a:solidFill>
                  <a:srgbClr val="FFFF00"/>
                </a:solidFill>
              </a:rPr>
              <a:t>“</a:t>
            </a:r>
            <a:r>
              <a:rPr lang="de-DE" sz="3200" dirty="0">
                <a:solidFill>
                  <a:srgbClr val="FFFF00"/>
                </a:solidFill>
                <a:cs typeface="Times New Roman" pitchFamily="18" charset="0"/>
              </a:rPr>
              <a:t>Aman a</a:t>
            </a:r>
            <a:r>
              <a:rPr lang="tr-TR" sz="3200" dirty="0" err="1">
                <a:solidFill>
                  <a:srgbClr val="FFFF00"/>
                </a:solidFill>
                <a:cs typeface="Times New Roman" pitchFamily="18" charset="0"/>
              </a:rPr>
              <a:t>ğam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, aradan bin sene geçti!.“ </a:t>
            </a:r>
            <a:r>
              <a:rPr lang="tr-TR" sz="3200" dirty="0">
                <a:cs typeface="Times New Roman" pitchFamily="18" charset="0"/>
              </a:rPr>
              <a:t>diye mürur-u zamandan söz edecek olmuş</a:t>
            </a:r>
            <a:r>
              <a:rPr lang="tr-TR" sz="3200" dirty="0" smtClean="0">
                <a:cs typeface="Times New Roman" pitchFamily="18" charset="0"/>
              </a:rPr>
              <a:t>; ama </a:t>
            </a:r>
            <a:r>
              <a:rPr lang="tr-TR" sz="3200" dirty="0">
                <a:cs typeface="Times New Roman" pitchFamily="18" charset="0"/>
              </a:rPr>
              <a:t>yeniçerinin niyeti kötü:</a:t>
            </a:r>
          </a:p>
          <a:p>
            <a:pPr>
              <a:lnSpc>
                <a:spcPct val="160000"/>
              </a:lnSpc>
            </a:pPr>
            <a:r>
              <a:rPr lang="tr-TR" sz="3200" dirty="0">
                <a:solidFill>
                  <a:srgbClr val="FFFF00"/>
                </a:solidFill>
              </a:rPr>
              <a:t>“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Zararı yok, demiş, ben şimdi duyuyorum</a:t>
            </a: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, şimdi 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intikam alacağım!“</a:t>
            </a:r>
            <a:endParaRPr lang="tr-TR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6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180</TotalTime>
  <Words>81</Words>
  <Application>Microsoft Office PowerPoint</Application>
  <PresentationFormat>Geniş ekran</PresentationFormat>
  <Paragraphs>7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Times New Roman</vt:lpstr>
      <vt:lpstr>Uçak İzi</vt:lpstr>
      <vt:lpstr>Maziden Yükselen sesler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19</cp:revision>
  <dcterms:created xsi:type="dcterms:W3CDTF">2019-02-14T18:03:37Z</dcterms:created>
  <dcterms:modified xsi:type="dcterms:W3CDTF">2020-11-30T16:47:51Z</dcterms:modified>
</cp:coreProperties>
</file>