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17"/>
  </p:notesMasterIdLst>
  <p:sldIdLst>
    <p:sldId id="486" r:id="rId3"/>
    <p:sldId id="487" r:id="rId4"/>
    <p:sldId id="488" r:id="rId5"/>
    <p:sldId id="489" r:id="rId6"/>
    <p:sldId id="490" r:id="rId7"/>
    <p:sldId id="491" r:id="rId8"/>
    <p:sldId id="492" r:id="rId9"/>
    <p:sldId id="493" r:id="rId10"/>
    <p:sldId id="494" r:id="rId11"/>
    <p:sldId id="495" r:id="rId12"/>
    <p:sldId id="496" r:id="rId13"/>
    <p:sldId id="497" r:id="rId14"/>
    <p:sldId id="498" r:id="rId15"/>
    <p:sldId id="499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62" autoAdjust="0"/>
    <p:restoredTop sz="9466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2719A-9342-4073-95EB-9190B8F85322}" type="datetimeFigureOut">
              <a:rPr lang="tr-TR" smtClean="0"/>
              <a:pPr/>
              <a:t>02.10.2018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2569A-B318-4E9C-88DB-BE8E87E60F6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6728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5D6C2B20-44CB-4F10-9A7A-8C0B0593037A}" type="slidenum">
              <a:rPr lang="tr-TR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</a:t>
            </a:fld>
            <a:endParaRPr lang="tr-T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345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kizkenar Üçgen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187A9C3-7D78-456C-ACC3-7573FA1364C0}" type="datetime1">
              <a:rPr lang="tr-TR" smtClean="0"/>
              <a:t>02.10.2018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B8853-061F-4CDC-8067-D84831424DAD}" type="datetime1">
              <a:rPr lang="tr-TR" smtClean="0"/>
              <a:t>02.10.2018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3A1F-A51E-4000-B849-E15C507AFAAD}" type="datetime1">
              <a:rPr lang="tr-TR" smtClean="0"/>
              <a:t>02.10.2018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010 h 1906"/>
                <a:gd name="T4" fmla="*/ 5902 w 5740"/>
                <a:gd name="T5" fmla="*/ 1010 h 1906"/>
                <a:gd name="T6" fmla="*/ 590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6676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tr-TR" noProof="0" smtClean="0"/>
              <a:t>Asıl başlık stili için tıklatın</a:t>
            </a:r>
          </a:p>
        </p:txBody>
      </p:sp>
      <p:sp>
        <p:nvSpPr>
          <p:cNvPr id="6676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3A5DA33-FB88-4616-9B7A-C80765A4FBF7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877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01569-A2EE-4023-A464-E8B33DB505B0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973978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8302BC-FC80-4D17-A11F-7E391AB28491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815110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D55D0B-85D2-4886-AB99-1339E25ED6B1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666378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8639B-0D9B-4D6B-B27D-197C3D4F8991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647650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F33CDB-2F15-4BF5-941A-D8FEB5BD1935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41737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0BFCEE-434E-4989-BD96-F66B147E1CF8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4133502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1139E-753C-47F6-B086-FA2C19C71CDB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7692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3C784B6-F299-451D-B09B-96C2E6AD463C}" type="datetime1">
              <a:rPr lang="tr-TR" smtClean="0"/>
              <a:t>02.10.2018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E85683-BA86-4DDF-8CF0-B46AD8136EF6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140395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76118-5FD7-456F-9746-A848BB91D370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247754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11AC6-FA38-44A6-A359-61171CB74D43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4095195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Küçük Resim Yer Tutucusu 2"/>
          <p:cNvSpPr>
            <a:spLocks noGrp="1"/>
          </p:cNvSpPr>
          <p:nvPr>
            <p:ph type="clipArt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44E13-67F3-4D5C-A72F-C2B5252B03A4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93016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 Üçgen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İkizkenar Üçgen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A604264-A6AB-437C-BA51-20E70018DB86}" type="datetime1">
              <a:rPr lang="tr-TR" smtClean="0"/>
              <a:t>02.10.2018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10 Düz Bağlayıcı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82D1F2D-1B7B-4833-B3D9-653C0E935790}" type="datetime1">
              <a:rPr lang="tr-TR" smtClean="0"/>
              <a:t>02.10.2018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AF8222B-58F1-49C9-B0C4-B76806AD6C8B}" type="datetime1">
              <a:rPr lang="tr-TR" smtClean="0"/>
              <a:t>02.10.2018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D7E9-35EE-491F-824E-AA1BF4068784}" type="datetime1">
              <a:rPr lang="tr-TR" smtClean="0"/>
              <a:t>02.10.2018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AF6D040-A114-4E5F-AB27-26BB241FBF43}" type="datetime1">
              <a:rPr lang="tr-TR" smtClean="0"/>
              <a:t>02.10.2018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A11F8-565D-4817-BE24-F999034D3EAF}" type="datetime1">
              <a:rPr lang="tr-TR" smtClean="0"/>
              <a:t>02.10.2018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1EC2F70-16A7-4FFE-8349-2377D139BF4A}" type="datetime1">
              <a:rPr lang="tr-TR" smtClean="0"/>
              <a:t>02.10.2018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6657F5B-E458-46FA-A396-734D937BB79D}" type="datetime1">
              <a:rPr lang="tr-TR" smtClean="0"/>
              <a:t>02.10.2018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1652C2-65FC-4B6D-A10E-7459C9649A38}" type="slidenum">
              <a:rPr lang="tr-T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smtClean="0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6663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6663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010 h 1906"/>
                <a:gd name="T4" fmla="*/ 5902 w 5740"/>
                <a:gd name="T5" fmla="*/ 1010 h 1906"/>
                <a:gd name="T6" fmla="*/ 590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66663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6666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  <p:sp>
        <p:nvSpPr>
          <p:cNvPr id="6666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743312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700808"/>
            <a:ext cx="7772400" cy="1920875"/>
          </a:xfrm>
          <a:prstGeom prst="rect">
            <a:avLst/>
          </a:prstGeom>
          <a:solidFill>
            <a:srgbClr val="DADADA">
              <a:lumMod val="10000"/>
            </a:srgbClr>
          </a:solidFill>
        </p:spPr>
        <p:txBody>
          <a:bodyPr>
            <a:normAutofit/>
          </a:bodyPr>
          <a:lstStyle/>
          <a:p>
            <a:r>
              <a:rPr lang="tr-TR" sz="3200" b="1" dirty="0"/>
              <a:t>2. 4. MİLLÎ MÜCADELEDE</a:t>
            </a:r>
            <a:br>
              <a:rPr lang="tr-TR" sz="3200" b="1" dirty="0"/>
            </a:br>
            <a:r>
              <a:rPr lang="tr-TR" sz="3200" b="1" dirty="0"/>
              <a:t>DOĞU VE GÜNEY CEPHELERİ</a:t>
            </a:r>
            <a:endParaRPr kumimoji="0" lang="tr-TR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0765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ltbilgi Yer Tutucusu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  <p:pic>
        <p:nvPicPr>
          <p:cNvPr id="11267" name="Picture 2" descr="http://img208.imageshack.us/img208/9278/k049t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123950"/>
            <a:ext cx="632301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http://www.edebiyatevi.com/upload/yazi/86325-1949142892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501775"/>
            <a:ext cx="2100262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Metin kutusu 4"/>
          <p:cNvSpPr txBox="1">
            <a:spLocks noChangeArrowheads="1"/>
          </p:cNvSpPr>
          <p:nvPr/>
        </p:nvSpPr>
        <p:spPr bwMode="auto">
          <a:xfrm>
            <a:off x="6659563" y="939800"/>
            <a:ext cx="2016125" cy="3698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b="1" smtClean="0">
                <a:solidFill>
                  <a:srgbClr val="FFFFFF"/>
                </a:solidFill>
              </a:rPr>
              <a:t>KARAYILAN</a:t>
            </a:r>
          </a:p>
        </p:txBody>
      </p:sp>
    </p:spTree>
    <p:extLst>
      <p:ext uri="{BB962C8B-B14F-4D97-AF65-F5344CB8AC3E}">
        <p14:creationId xmlns:p14="http://schemas.microsoft.com/office/powerpoint/2010/main" val="22722079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ltbilgi Yer Tutucusu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  <p:pic>
        <p:nvPicPr>
          <p:cNvPr id="12291" name="Picture 2" descr="https://encrypted-tbn3.gstatic.com/images?q=tbn:ANd9GcSt06yeGvTiduROW8uw6u_wx_szbnz81sjaHsshCLLmStOm8TJ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3522663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http://www.kahramanmaras.bel.tr/images/stories/kent_rehberi/milli_mucadele/sutcu_im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836613"/>
            <a:ext cx="3614737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997892"/>
      </p:ext>
    </p:extLst>
  </p:cSld>
  <p:clrMapOvr>
    <a:masterClrMapping/>
  </p:clrMapOvr>
  <p:transition spd="slow">
    <p:dissolv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http://www.sosyaldersleri.com/t.c._inkilap_tarihi_ve_ataturkculuk/resim/inkguneyce5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ltbilgi Yer Tutucusu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41923662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81075"/>
            <a:ext cx="8591550" cy="5114925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3600" dirty="0" smtClean="0">
                <a:cs typeface="Times New Roman" pitchFamily="18" charset="0"/>
              </a:rPr>
              <a:t>Ayrıca </a:t>
            </a:r>
            <a:r>
              <a:rPr lang="tr-TR" sz="3600" dirty="0" smtClean="0">
                <a:solidFill>
                  <a:srgbClr val="FFFF00"/>
                </a:solidFill>
                <a:cs typeface="Times New Roman" pitchFamily="18" charset="0"/>
              </a:rPr>
              <a:t>Adana</a:t>
            </a:r>
            <a:r>
              <a:rPr lang="tr-TR" sz="3600" dirty="0" smtClean="0">
                <a:cs typeface="Times New Roman" pitchFamily="18" charset="0"/>
              </a:rPr>
              <a:t>’da büyük kayıplar verdiler. Güneyde başarılı olamayan </a:t>
            </a:r>
            <a:r>
              <a:rPr lang="tr-TR" sz="3600" dirty="0" smtClean="0">
                <a:solidFill>
                  <a:srgbClr val="FFFF00"/>
                </a:solidFill>
                <a:cs typeface="Times New Roman" pitchFamily="18" charset="0"/>
              </a:rPr>
              <a:t>Fransızlar Sakarya Savaşı</a:t>
            </a:r>
            <a:r>
              <a:rPr lang="tr-TR" sz="3600" dirty="0" smtClean="0">
                <a:cs typeface="Times New Roman" pitchFamily="18" charset="0"/>
              </a:rPr>
              <a:t>’ndan sonra yapılan </a:t>
            </a:r>
            <a:r>
              <a:rPr lang="tr-TR" sz="3600" dirty="0" smtClean="0">
                <a:solidFill>
                  <a:srgbClr val="FFFF00"/>
                </a:solidFill>
                <a:cs typeface="Times New Roman" pitchFamily="18" charset="0"/>
              </a:rPr>
              <a:t>Ankara Antlaşması</a:t>
            </a:r>
            <a:r>
              <a:rPr lang="tr-TR" sz="3600" dirty="0" smtClean="0">
                <a:cs typeface="Times New Roman" pitchFamily="18" charset="0"/>
              </a:rPr>
              <a:t> ile Anadolu’yu boşaltmışlardır.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tr-TR" sz="4800" dirty="0" smtClean="0"/>
          </a:p>
        </p:txBody>
      </p:sp>
      <p:sp>
        <p:nvSpPr>
          <p:cNvPr id="14339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7202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1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tr-TR" sz="2400" dirty="0"/>
              <a:t>KPSS’YE HAZIRLIK DAHA KOLAY</a:t>
            </a:r>
            <a:br>
              <a:rPr lang="tr-TR" sz="2400" dirty="0"/>
            </a:br>
            <a:r>
              <a:rPr lang="tr-TR" sz="2400" dirty="0"/>
              <a:t>Online Kitapçılarda…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1" y="2078851"/>
            <a:ext cx="2573443" cy="3650273"/>
          </a:xfrm>
        </p:spPr>
      </p:pic>
    </p:spTree>
    <p:extLst>
      <p:ext uri="{BB962C8B-B14F-4D97-AF65-F5344CB8AC3E}">
        <p14:creationId xmlns:p14="http://schemas.microsoft.com/office/powerpoint/2010/main" val="3332229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solidFill>
            <a:srgbClr val="00B050"/>
          </a:solidFill>
        </p:spPr>
        <p:txBody>
          <a:bodyPr/>
          <a:lstStyle/>
          <a:p>
            <a:pPr eaLnBrk="1" hangingPunct="1">
              <a:defRPr/>
            </a:pPr>
            <a:r>
              <a:rPr lang="tr-TR" dirty="0" smtClean="0"/>
              <a:t>T.C İnkılap Tarihi Ve Atatürkçülük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solidFill>
            <a:srgbClr val="7030A0"/>
          </a:solidFill>
        </p:spPr>
        <p:txBody>
          <a:bodyPr/>
          <a:lstStyle/>
          <a:p>
            <a:pPr eaLnBrk="1" hangingPunct="1">
              <a:defRPr/>
            </a:pPr>
            <a:endParaRPr lang="tr-TR" dirty="0" smtClean="0"/>
          </a:p>
          <a:p>
            <a:pPr eaLnBrk="1" hangingPunct="1">
              <a:defRPr/>
            </a:pPr>
            <a:r>
              <a:rPr lang="tr-TR" dirty="0" smtClean="0"/>
              <a:t>Arif ÖZBEYLİ</a:t>
            </a:r>
          </a:p>
        </p:txBody>
      </p:sp>
      <p:sp>
        <p:nvSpPr>
          <p:cNvPr id="3076" name="Altbilgi Yer Tutucusu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98604691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"/>
            <a:ext cx="7772400" cy="5791200"/>
          </a:xfrm>
        </p:spPr>
        <p:txBody>
          <a:bodyPr/>
          <a:lstStyle/>
          <a:p>
            <a:pPr eaLnBrk="1" hangingPunct="1">
              <a:defRPr/>
            </a:pPr>
            <a:r>
              <a:rPr lang="tr-TR" smtClean="0"/>
              <a:t> </a:t>
            </a:r>
          </a:p>
        </p:txBody>
      </p:sp>
      <p:pic>
        <p:nvPicPr>
          <p:cNvPr id="4100" name="Picture 4" descr="ata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419535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30188"/>
            <a:ext cx="8964613" cy="519112"/>
          </a:xfrm>
          <a:solidFill>
            <a:srgbClr val="00B050"/>
          </a:solidFill>
        </p:spPr>
        <p:txBody>
          <a:bodyPr/>
          <a:lstStyle/>
          <a:p>
            <a:pPr eaLnBrk="1" hangingPunct="1">
              <a:defRPr/>
            </a:pPr>
            <a:r>
              <a:rPr lang="tr-TR" sz="2800" b="0" dirty="0" smtClean="0">
                <a:cs typeface="Times New Roman" pitchFamily="18" charset="0"/>
              </a:rPr>
              <a:t>Ermenilerle Savaş ve Gümrü Antlaşması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25538"/>
            <a:ext cx="6215063" cy="5183187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sz="2800" b="1" dirty="0" smtClean="0">
                <a:cs typeface="Times New Roman" pitchFamily="18" charset="0"/>
              </a:rPr>
              <a:t>       </a:t>
            </a:r>
            <a:r>
              <a:rPr lang="tr-TR" sz="2400" dirty="0" smtClean="0">
                <a:cs typeface="Times New Roman" pitchFamily="18" charset="0"/>
              </a:rPr>
              <a:t>Wilson ilkelerine göre Doğu Anadolu’da pay almak isteyen </a:t>
            </a:r>
            <a:r>
              <a:rPr lang="tr-TR" sz="2400" dirty="0" smtClean="0">
                <a:solidFill>
                  <a:srgbClr val="FFFF00"/>
                </a:solidFill>
                <a:cs typeface="Times New Roman" pitchFamily="18" charset="0"/>
              </a:rPr>
              <a:t>Ermeniler</a:t>
            </a:r>
            <a:r>
              <a:rPr lang="tr-TR" sz="2400" dirty="0" smtClean="0">
                <a:cs typeface="Times New Roman" pitchFamily="18" charset="0"/>
              </a:rPr>
              <a:t>, derhal işgal hareketine girişerek, </a:t>
            </a:r>
            <a:r>
              <a:rPr lang="tr-TR" sz="2400" dirty="0" smtClean="0">
                <a:solidFill>
                  <a:srgbClr val="FFFF00"/>
                </a:solidFill>
                <a:cs typeface="Times New Roman" pitchFamily="18" charset="0"/>
              </a:rPr>
              <a:t>Gümrü , </a:t>
            </a:r>
            <a:r>
              <a:rPr lang="tr-TR" sz="2400" dirty="0" err="1" smtClean="0">
                <a:solidFill>
                  <a:srgbClr val="FFFF00"/>
                </a:solidFill>
                <a:cs typeface="Times New Roman" pitchFamily="18" charset="0"/>
              </a:rPr>
              <a:t>Açmiyazin</a:t>
            </a:r>
            <a:r>
              <a:rPr lang="tr-TR" sz="2400" dirty="0" smtClean="0">
                <a:solidFill>
                  <a:srgbClr val="FFFF00"/>
                </a:solidFill>
                <a:cs typeface="Times New Roman" pitchFamily="18" charset="0"/>
              </a:rPr>
              <a:t>,</a:t>
            </a:r>
            <a:r>
              <a:rPr lang="tr-TR" sz="2400" dirty="0" smtClean="0">
                <a:solidFill>
                  <a:srgbClr val="FFFF00"/>
                </a:solidFill>
              </a:rPr>
              <a:t> </a:t>
            </a:r>
            <a:r>
              <a:rPr lang="tr-TR" sz="2400" dirty="0" smtClean="0">
                <a:solidFill>
                  <a:srgbClr val="FFFF00"/>
                </a:solidFill>
                <a:cs typeface="Times New Roman" pitchFamily="18" charset="0"/>
              </a:rPr>
              <a:t>Iğdır </a:t>
            </a:r>
            <a:r>
              <a:rPr lang="tr-TR" sz="2400" dirty="0" smtClean="0">
                <a:cs typeface="Times New Roman" pitchFamily="18" charset="0"/>
              </a:rPr>
              <a:t>bölgelerine ve Arpaçay ile Aras kıyılarına kadar gelerek anlatılması güç zulümlere başladılar. Doğu cephesinin komutanlığını yürüten Kazım Karabekir’in harekatı  ile yenilgiye uğrayan </a:t>
            </a: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Ermeniler</a:t>
            </a:r>
            <a:r>
              <a:rPr lang="tr-TR" sz="2400" dirty="0" smtClean="0">
                <a:cs typeface="Times New Roman" pitchFamily="18" charset="0"/>
              </a:rPr>
              <a:t>, barış istediler.</a:t>
            </a:r>
            <a:r>
              <a:rPr lang="tr-TR" sz="2400" dirty="0" smtClean="0"/>
              <a:t> </a:t>
            </a:r>
          </a:p>
        </p:txBody>
      </p:sp>
      <p:sp>
        <p:nvSpPr>
          <p:cNvPr id="5124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  <p:pic>
        <p:nvPicPr>
          <p:cNvPr id="5125" name="Picture 6" descr="http://upload.wikimedia.org/wikipedia/commons/thumb/6/6e/KazimKarabekirPasha.jpg/220px-KazimKarabekirPash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36838"/>
            <a:ext cx="20955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arıkamış_ağıdı_~_Musa_Eroğl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63000" y="638985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45913"/>
      </p:ext>
    </p:extLst>
  </p:cSld>
  <p:clrMapOvr>
    <a:masterClrMapping/>
  </p:clrMapOvr>
  <p:transition spd="slow">
    <p:pull/>
    <p:sndAc>
      <p:stSnd>
        <p:snd r:embed="rId4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40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40322" grpId="0" build="p" autoUpdateAnimBg="0"/>
      <p:bldP spid="44032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ltbilgi Yer Tutucusu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  <p:pic>
        <p:nvPicPr>
          <p:cNvPr id="6147" name="Picture 2" descr="http://www.tarihtarih.com/FileUpload/bs335966/File/dogucephesi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46672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www.infobik.com/wp-content/uploads/2011/04/Do%C4%9Fu-Cephes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t="11684" r="4221" b="9962"/>
          <a:stretch>
            <a:fillRect/>
          </a:stretch>
        </p:blipFill>
        <p:spPr bwMode="auto">
          <a:xfrm>
            <a:off x="4667250" y="3598863"/>
            <a:ext cx="4476750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760444"/>
      </p:ext>
    </p:extLst>
  </p:cSld>
  <p:clrMapOvr>
    <a:masterClrMapping/>
  </p:clrMapOvr>
  <p:transition spd="slow">
    <p:cover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ltbilgi Yer Tutucusu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  <p:pic>
        <p:nvPicPr>
          <p:cNvPr id="7171" name="Picture 2" descr="http://img223.imageshack.us/img223/6133/atakrsgls3bg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63714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04813"/>
            <a:ext cx="8659813" cy="5903912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solidFill>
                  <a:schemeClr val="bg1">
                    <a:lumMod val="60000"/>
                    <a:lumOff val="40000"/>
                  </a:schemeClr>
                </a:solidFill>
                <a:cs typeface="Times New Roman" pitchFamily="18" charset="0"/>
              </a:rPr>
              <a:t>3 Aralık 1920’de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Gümrü Antlaşması </a:t>
            </a:r>
            <a:r>
              <a:rPr lang="tr-TR" sz="2800" dirty="0" smtClean="0">
                <a:cs typeface="Times New Roman" pitchFamily="18" charset="0"/>
              </a:rPr>
              <a:t>imzalandı.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Bu antlaşma ile doğu sınırımız genel olarak çizilmiş, ilk uluslar arası başarı sağlanmıştır. TBMM’nin ilk askeri ve siyasi başarısıdır. Bu cephede bulunan birliklerin bir kısmı Batı cephesine kaydırılmıştır.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cs typeface="Times New Roman" pitchFamily="18" charset="0"/>
              </a:rPr>
              <a:t> Bu arada Gürcülere de bir nota verilerek işgal ettikleri bölgeler istendi. Sonuçta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Ardahan</a:t>
            </a:r>
            <a:r>
              <a:rPr lang="tr-TR" sz="2800" dirty="0" smtClean="0">
                <a:cs typeface="Times New Roman" pitchFamily="18" charset="0"/>
              </a:rPr>
              <a:t>’ın kalan kısmı ,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Batum ve Artvin </a:t>
            </a:r>
            <a:r>
              <a:rPr lang="tr-TR" sz="2800" dirty="0" smtClean="0">
                <a:cs typeface="Times New Roman" pitchFamily="18" charset="0"/>
              </a:rPr>
              <a:t>Türklere bırakılmıştır.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sz="3600" dirty="0" smtClean="0"/>
          </a:p>
        </p:txBody>
      </p:sp>
      <p:sp>
        <p:nvSpPr>
          <p:cNvPr id="8195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231206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1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1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8229600" cy="54102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tr-TR" sz="4800" smtClean="0"/>
          </a:p>
        </p:txBody>
      </p:sp>
      <p:sp>
        <p:nvSpPr>
          <p:cNvPr id="442371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pic>
        <p:nvPicPr>
          <p:cNvPr id="9220" name="Picture 4" descr="manzara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3276600"/>
            <a:ext cx="9144000" cy="275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396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4400" b="1" i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Ağzını kötü sözlere alıştırma ,yoksa önüne gelene havlayan köpeklere dönersin.</a:t>
            </a:r>
            <a:endParaRPr kumimoji="1" lang="en-US" sz="440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44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3049588"/>
            <a:ext cx="9144000" cy="104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396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140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27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1" lang="en-US" sz="140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5624513"/>
            <a:ext cx="914400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396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3200" smtClean="0">
                <a:solidFill>
                  <a:srgbClr val="E5E5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Hz.Ali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3200" smtClean="0">
              <a:solidFill>
                <a:srgbClr val="E5E5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4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59489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04813"/>
            <a:ext cx="8642350" cy="6048375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b="1" dirty="0" smtClean="0">
                <a:cs typeface="Times New Roman" pitchFamily="18" charset="0"/>
              </a:rPr>
              <a:t> </a:t>
            </a:r>
            <a:r>
              <a:rPr lang="tr-TR" b="1" dirty="0" smtClean="0">
                <a:solidFill>
                  <a:schemeClr val="tx2"/>
                </a:solidFill>
                <a:cs typeface="Times New Roman" pitchFamily="18" charset="0"/>
              </a:rPr>
              <a:t>B-Güney Cephesi   </a:t>
            </a:r>
            <a:endParaRPr lang="tr-TR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 smtClean="0">
                <a:cs typeface="Times New Roman" pitchFamily="18" charset="0"/>
              </a:rPr>
              <a:t>Daha önce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İngilizler</a:t>
            </a:r>
            <a:r>
              <a:rPr lang="tr-TR" dirty="0" smtClean="0">
                <a:cs typeface="Times New Roman" pitchFamily="18" charset="0"/>
              </a:rPr>
              <a:t> tarafından işgal edilen </a:t>
            </a:r>
            <a:r>
              <a:rPr lang="tr-TR" b="1" dirty="0" smtClean="0">
                <a:solidFill>
                  <a:srgbClr val="FFFF00"/>
                </a:solidFill>
                <a:cs typeface="Times New Roman" pitchFamily="18" charset="0"/>
              </a:rPr>
              <a:t>Urfa, Antep ve Maraş</a:t>
            </a:r>
            <a:r>
              <a:rPr lang="tr-TR" dirty="0" smtClean="0">
                <a:cs typeface="Times New Roman" pitchFamily="18" charset="0"/>
              </a:rPr>
              <a:t> bölgeleri antlaşmalar gereği </a:t>
            </a:r>
            <a:r>
              <a:rPr lang="tr-TR" dirty="0" err="1" smtClean="0">
                <a:cs typeface="Times New Roman" pitchFamily="18" charset="0"/>
              </a:rPr>
              <a:t>Fran</a:t>
            </a:r>
            <a:r>
              <a:rPr lang="tr-TR" dirty="0" err="1" smtClean="0"/>
              <a:t>-</a:t>
            </a:r>
            <a:r>
              <a:rPr lang="tr-TR" dirty="0" err="1" smtClean="0">
                <a:cs typeface="Times New Roman" pitchFamily="18" charset="0"/>
              </a:rPr>
              <a:t>sızlara</a:t>
            </a:r>
            <a:r>
              <a:rPr lang="tr-TR" dirty="0" smtClean="0">
                <a:cs typeface="Times New Roman" pitchFamily="18" charset="0"/>
              </a:rPr>
              <a:t> bırakılmıştı. Fakat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Fransızlar </a:t>
            </a:r>
            <a:r>
              <a:rPr lang="tr-TR" dirty="0" smtClean="0">
                <a:cs typeface="Times New Roman" pitchFamily="18" charset="0"/>
              </a:rPr>
              <a:t>yanlarında Ermenilerle gelmişlerdi .Bu durum Türk halkının tepkisine yol açmış</a:t>
            </a:r>
            <a:r>
              <a:rPr lang="tr-TR" dirty="0" smtClean="0"/>
              <a:t> </a:t>
            </a:r>
            <a:r>
              <a:rPr lang="tr-TR" dirty="0" smtClean="0">
                <a:cs typeface="Times New Roman" pitchFamily="18" charset="0"/>
              </a:rPr>
              <a:t>Urfa ve Maraş’tan çıkarılmışlar,</a:t>
            </a:r>
            <a:r>
              <a:rPr lang="tr-TR" dirty="0" smtClean="0"/>
              <a:t> </a:t>
            </a:r>
            <a:r>
              <a:rPr lang="tr-TR" dirty="0" smtClean="0">
                <a:cs typeface="Times New Roman" pitchFamily="18" charset="0"/>
              </a:rPr>
              <a:t>Antep’e de ancak bir yıl sonra girebilmişlerdir.  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tr-TR" sz="4400" dirty="0" smtClean="0"/>
          </a:p>
        </p:txBody>
      </p:sp>
      <p:sp>
        <p:nvSpPr>
          <p:cNvPr id="10243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53234183"/>
      </p:ext>
    </p:extLst>
  </p:cSld>
  <p:clrMapOvr>
    <a:masterClrMapping/>
  </p:clrMapOvr>
  <p:transition spd="slow">
    <p:wheel spokes="1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5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re">
  <a:themeElements>
    <a:clrScheme name="Dere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Der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re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r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1160</TotalTime>
  <Words>229</Words>
  <Application>Microsoft Office PowerPoint</Application>
  <PresentationFormat>Ekran Gösterisi (4:3)</PresentationFormat>
  <Paragraphs>32</Paragraphs>
  <Slides>14</Slides>
  <Notes>1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14</vt:i4>
      </vt:variant>
    </vt:vector>
  </HeadingPairs>
  <TitlesOfParts>
    <vt:vector size="24" baseType="lpstr">
      <vt:lpstr>Arial</vt:lpstr>
      <vt:lpstr>Calibri</vt:lpstr>
      <vt:lpstr>Century Gothic</vt:lpstr>
      <vt:lpstr>Garamond</vt:lpstr>
      <vt:lpstr>Times New Roman</vt:lpstr>
      <vt:lpstr>Verdana</vt:lpstr>
      <vt:lpstr>Wingdings</vt:lpstr>
      <vt:lpstr>Wingdings 2</vt:lpstr>
      <vt:lpstr>Canlı</vt:lpstr>
      <vt:lpstr>Dere</vt:lpstr>
      <vt:lpstr>2. 4. MİLLÎ MÜCADELEDE DOĞU VE GÜNEY CEPHELERİ</vt:lpstr>
      <vt:lpstr>T.C İnkılap Tarihi Ve Atatürkçülük</vt:lpstr>
      <vt:lpstr>PowerPoint Sunusu</vt:lpstr>
      <vt:lpstr>Ermenilerle Savaş ve Gümrü Antlaşması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KPSS’YE HAZIRLIK DAHA KOLAY Online Kitapçılarda…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XIX. YÜZYIL BAŞLARINDA ASYA VE AVRUPA</dc:title>
  <dc:creator>TOSHIBA</dc:creator>
  <cp:lastModifiedBy>toshiba</cp:lastModifiedBy>
  <cp:revision>83</cp:revision>
  <dcterms:created xsi:type="dcterms:W3CDTF">2011-04-28T18:08:03Z</dcterms:created>
  <dcterms:modified xsi:type="dcterms:W3CDTF">2018-10-02T09:59:28Z</dcterms:modified>
</cp:coreProperties>
</file>