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DÜŞMAN SAVMAYA GELMEDİK</a:t>
            </a:r>
            <a:r>
              <a:rPr lang="tr-TR" dirty="0">
                <a:solidFill>
                  <a:srgbClr val="FFFF00"/>
                </a:solidFill>
              </a:rPr>
              <a:t/>
            </a:r>
            <a:br>
              <a:rPr lang="tr-TR" dirty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8135" y="2228045"/>
            <a:ext cx="11603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Napolyon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rütbesi ve ordu komutanlığı ile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İtalya'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bulunduğu sırada bir savaş meclisinde düşmanın sayısından, askerin çokluğundan söz edilir. 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279561"/>
            <a:ext cx="11487955" cy="39648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üzerine Napolyon der ki: </a:t>
            </a:r>
            <a:endParaRPr lang="tr-T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 buraya düşman saymaya gelmedik.</a:t>
            </a:r>
          </a:p>
          <a:p>
            <a:endParaRPr lang="tr-TR" sz="3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Maziden Yükselen sesler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6950644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102</TotalTime>
  <Words>52</Words>
  <Application>Microsoft Office PowerPoint</Application>
  <PresentationFormat>Geniş ekran</PresentationFormat>
  <Paragraphs>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19</cp:revision>
  <dcterms:created xsi:type="dcterms:W3CDTF">2019-02-14T18:03:37Z</dcterms:created>
  <dcterms:modified xsi:type="dcterms:W3CDTF">2020-11-30T19:36:51Z</dcterms:modified>
</cp:coreProperties>
</file>