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57" r:id="rId4"/>
    <p:sldId id="258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7" y="2226504"/>
            <a:ext cx="7890239" cy="255087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7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3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27.11.2020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5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3"/>
            <a:ext cx="8458229" cy="709865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1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4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5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6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5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5" y="2489205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40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0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3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3086850"/>
            <a:ext cx="3616785" cy="2933701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2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8187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2673" cy="1692720"/>
          </a:xfrm>
        </p:spPr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488028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7877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4" y="651693"/>
            <a:ext cx="802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4" y="2900295"/>
            <a:ext cx="8254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3" y="927104"/>
            <a:ext cx="8213847" cy="2882179"/>
          </a:xfrm>
        </p:spPr>
        <p:txBody>
          <a:bodyPr anchor="ctr"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7" y="3809282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000821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7575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057400"/>
            <a:ext cx="8562673" cy="209550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3"/>
            <a:ext cx="8562672" cy="994891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3043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4791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1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7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62280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3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9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9" y="484821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7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52875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8" y="6387915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1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29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9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8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5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8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4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61" y="6365503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4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/>
  <p:txStyles>
    <p:titleStyle>
      <a:lvl1pPr algn="l" defTabSz="257175" rtl="0" eaLnBrk="1" latinLnBrk="0" hangingPunct="1">
        <a:spcBef>
          <a:spcPct val="0"/>
        </a:spcBef>
        <a:buNone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5763" indent="-159449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6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437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867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207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653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06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84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altLang="tr-TR" b="1" dirty="0" smtClean="0">
                <a:solidFill>
                  <a:srgbClr val="FFFF00"/>
                </a:solidFill>
              </a:rPr>
              <a:t>Nereden Bilirdim</a:t>
            </a:r>
            <a:endParaRPr lang="tr-TR" alt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96" y="953037"/>
            <a:ext cx="11197107" cy="55876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altLang="tr-TR" sz="4000" dirty="0" smtClean="0"/>
          </a:p>
          <a:p>
            <a:pPr marL="18000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800" dirty="0" smtClean="0">
                <a:solidFill>
                  <a:srgbClr val="FFFF00"/>
                </a:solidFill>
              </a:rPr>
              <a:t>   </a:t>
            </a:r>
            <a:r>
              <a:rPr lang="tr-TR" sz="4800" b="1" i="1" dirty="0"/>
              <a:t>Ezop bir gün yolda giderken o bölgenin hakimine rast gelir.  Hakim “Nereye gidiyorsun” diye sorar.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55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0919" y="2240923"/>
            <a:ext cx="10354613" cy="355275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/>
              <a:t> </a:t>
            </a:r>
            <a:r>
              <a:rPr lang="tr-TR" sz="4800" b="1" i="1" dirty="0"/>
              <a:t>Ezop </a:t>
            </a:r>
            <a:r>
              <a:rPr lang="tr-TR" sz="4800" b="1" i="1" dirty="0">
                <a:solidFill>
                  <a:srgbClr val="FFFF00"/>
                </a:solidFill>
              </a:rPr>
              <a:t>“Nereye gittiğimi </a:t>
            </a:r>
            <a:r>
              <a:rPr lang="tr-TR" sz="4800" b="1" i="1" dirty="0" smtClean="0">
                <a:solidFill>
                  <a:srgbClr val="FFFF00"/>
                </a:solidFill>
              </a:rPr>
              <a:t>bende bilmiyorum</a:t>
            </a:r>
            <a:r>
              <a:rPr lang="tr-TR" sz="4800" b="1" i="1" dirty="0">
                <a:solidFill>
                  <a:srgbClr val="FFFF00"/>
                </a:solidFill>
              </a:rPr>
              <a:t>” </a:t>
            </a:r>
            <a:r>
              <a:rPr lang="tr-TR" sz="4800" b="1" i="1" dirty="0"/>
              <a:t>karşılığını verir.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532586"/>
            <a:ext cx="10820400" cy="4686099"/>
          </a:xfrm>
        </p:spPr>
        <p:txBody>
          <a:bodyPr>
            <a:norm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tr-TR" sz="4800" b="1" i="1" dirty="0" smtClean="0"/>
              <a:t>  Bu </a:t>
            </a:r>
            <a:r>
              <a:rPr lang="tr-TR" sz="4800" b="1" i="1" dirty="0"/>
              <a:t>cevaptan canı sıkılan hakim etrafındakilere emir verir, </a:t>
            </a:r>
            <a:r>
              <a:rPr lang="tr-TR" sz="4800" b="1" i="1" dirty="0" err="1"/>
              <a:t>Ezop’u</a:t>
            </a:r>
            <a:r>
              <a:rPr lang="tr-TR" sz="4800" b="1" i="1" dirty="0"/>
              <a:t> yakalatıp hapse koydurur. </a:t>
            </a:r>
            <a:endParaRPr lang="tr-TR" sz="4800" dirty="0"/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7432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270456"/>
            <a:ext cx="11655379" cy="59353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tr-TR" altLang="tr-TR" sz="4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4800" dirty="0"/>
              <a:t> </a:t>
            </a:r>
            <a:r>
              <a:rPr lang="tr-TR" sz="4800" dirty="0" smtClean="0"/>
              <a:t> </a:t>
            </a:r>
            <a:r>
              <a:rPr lang="tr-TR" sz="4800" b="1" i="1" dirty="0" smtClean="0"/>
              <a:t>Bunun </a:t>
            </a:r>
            <a:r>
              <a:rPr lang="tr-TR" sz="4800" b="1" i="1" dirty="0"/>
              <a:t>üzerine Ezop hakime der ki:</a:t>
            </a:r>
            <a:endParaRPr lang="tr-TR" sz="48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4800" b="1" i="1" dirty="0" smtClean="0"/>
              <a:t> </a:t>
            </a:r>
            <a:r>
              <a:rPr lang="tr-TR" sz="4800" b="1" i="1" dirty="0" smtClean="0">
                <a:solidFill>
                  <a:srgbClr val="FFFF00"/>
                </a:solidFill>
              </a:rPr>
              <a:t>-</a:t>
            </a:r>
            <a:r>
              <a:rPr lang="tr-TR" sz="4800" b="1" i="1" dirty="0">
                <a:solidFill>
                  <a:srgbClr val="FFFF66"/>
                </a:solidFill>
              </a:rPr>
              <a:t>Gördünüz mü, sözüm doğruymuş. Ben hapse gideceğimi nereden bilirdim? </a:t>
            </a:r>
            <a:endParaRPr lang="tr-TR" sz="48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422915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94">
        <p14:conveyor dir="l"/>
      </p:transition>
    </mc:Choice>
    <mc:Fallback>
      <p:transition spd="slow" advTm="2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47</TotalTime>
  <Words>81</Words>
  <Application>Microsoft Office PowerPoint</Application>
  <PresentationFormat>Geniş ekran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 3</vt:lpstr>
      <vt:lpstr>Uçak İzi</vt:lpstr>
      <vt:lpstr>1_İyon Toplantı Odası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11</cp:revision>
  <dcterms:created xsi:type="dcterms:W3CDTF">2019-02-14T18:03:37Z</dcterms:created>
  <dcterms:modified xsi:type="dcterms:W3CDTF">2020-11-27T20:20:47Z</dcterms:modified>
</cp:coreProperties>
</file>