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8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7" y="2226504"/>
            <a:ext cx="7890239" cy="2550877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7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3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6E4F424-615A-471D-869D-549F3CDC5930}" type="datetime1">
              <a:rPr lang="tr-TR" smtClean="0">
                <a:solidFill>
                  <a:prstClr val="white">
                    <a:alpha val="60000"/>
                  </a:prstClr>
                </a:solidFill>
              </a:rPr>
              <a:pPr/>
              <a:t>27.11.2020</a:t>
            </a:fld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7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white">
                    <a:alpha val="60000"/>
                  </a:prstClr>
                </a:solidFill>
              </a:rPr>
              <a:t>www.tariheglencesi.com</a:t>
            </a:r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59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8" y="927103"/>
            <a:ext cx="8458229" cy="709865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62C8-C86B-4B9A-9EF7-F43AB6F019D0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1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1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4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1125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EE0B-AE63-46B9-80E1-BDF721989646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29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5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903-BB97-49AC-A6BB-EEA0F9734C3A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67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2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5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5" y="2489205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40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53DD-089E-4837-B44F-02FAA5661909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7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114F-6608-43DA-A765-90A2188BD1D2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68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36B3-001F-4C85-B0B1-EAF6529E51C2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76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8" y="3086850"/>
            <a:ext cx="3616785" cy="2933701"/>
          </a:xfrm>
        </p:spPr>
        <p:txBody>
          <a:bodyPr/>
          <a:lstStyle>
            <a:lvl1pPr marL="0" indent="0">
              <a:buNone/>
              <a:defRPr sz="788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5722-EF24-400E-B698-A27FC9074767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90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7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788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38CF-C1AC-4532-831B-27DF17AA02BC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17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675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05371"/>
      </p:ext>
    </p:extLst>
  </p:cSld>
  <p:clrMapOvr>
    <a:masterClrMapping/>
  </p:clrMapOvr>
  <p:hf sldNum="0"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7" y="927100"/>
            <a:ext cx="8562673" cy="1692720"/>
          </a:xfrm>
        </p:spPr>
        <p:txBody>
          <a:bodyPr/>
          <a:lstStyle>
            <a:lvl1pPr>
              <a:defRPr sz="202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3488028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21135"/>
      </p:ext>
    </p:extLst>
  </p:cSld>
  <p:clrMapOvr>
    <a:masterClrMapping/>
  </p:clrMapOvr>
  <p:hf sldNum="0"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4" y="651693"/>
            <a:ext cx="8021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45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4" y="2900295"/>
            <a:ext cx="8254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45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3" y="927104"/>
            <a:ext cx="8213847" cy="2882179"/>
          </a:xfrm>
        </p:spPr>
        <p:txBody>
          <a:bodyPr anchor="ctr"/>
          <a:lstStyle>
            <a:lvl1pPr>
              <a:defRPr sz="202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7" y="3809282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000821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55912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7" y="2057400"/>
            <a:ext cx="8562673" cy="2095500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13"/>
            <a:ext cx="8562672" cy="994891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44765"/>
      </p:ext>
    </p:extLst>
  </p:cSld>
  <p:clrMapOvr>
    <a:masterClrMapping/>
  </p:clrMapOvr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7" y="927100"/>
            <a:ext cx="8564791" cy="709864"/>
          </a:xfrm>
        </p:spPr>
        <p:txBody>
          <a:bodyPr/>
          <a:lstStyle>
            <a:lvl1pPr>
              <a:defRPr sz="1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21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9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7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7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90332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1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1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63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9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9" y="4848213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7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7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7" y="4837563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96642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8" y="6387915"/>
            <a:ext cx="1320799" cy="228659"/>
          </a:xfrm>
        </p:spPr>
        <p:txBody>
          <a:bodyPr/>
          <a:lstStyle/>
          <a:p>
            <a:fld id="{D7D23E44-E49C-4254-9B7A-2B321ABD5431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81" y="6387910"/>
            <a:ext cx="5146393" cy="228660"/>
          </a:xfrm>
        </p:spPr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00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9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8" y="1211131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0DEF-F0DA-441F-9BEB-92DC5A358015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5" y="6365498"/>
            <a:ext cx="5146393" cy="228660"/>
          </a:xfrm>
        </p:spPr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9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4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61" y="6365503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506" b="1" i="0">
                <a:solidFill>
                  <a:schemeClr val="accent1"/>
                </a:solidFill>
              </a:defRPr>
            </a:lvl1pPr>
          </a:lstStyle>
          <a:p>
            <a:pPr defTabSz="914400"/>
            <a:fld id="{355D4866-6571-402E-8F1F-0932EE85C0CE}" type="datetime1">
              <a:rPr lang="tr-TR" smtClean="0">
                <a:solidFill>
                  <a:srgbClr val="B31166"/>
                </a:solidFill>
              </a:rPr>
              <a:pPr defTabSz="914400"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4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506" b="1" i="0">
                <a:solidFill>
                  <a:schemeClr val="accent1"/>
                </a:solidFill>
              </a:defRPr>
            </a:lvl1pPr>
          </a:lstStyle>
          <a:p>
            <a:pPr defTabSz="914400"/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>
                <a:solidFill>
                  <a:schemeClr val="bg1"/>
                </a:solidFill>
              </a:defRPr>
            </a:lvl1pPr>
          </a:lstStyle>
          <a:p>
            <a:pPr defTabSz="914400"/>
            <a:fld id="{4ED3B027-68F6-4AC4-A6DC-70ECA4128519}" type="slidenum">
              <a:rPr lang="tr-TR" smtClean="0">
                <a:solidFill>
                  <a:prstClr val="white"/>
                </a:solidFill>
              </a:rPr>
              <a:pPr defTabSz="914400"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5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/>
  <p:txStyles>
    <p:titleStyle>
      <a:lvl1pPr algn="l" defTabSz="257175" rtl="0" eaLnBrk="1" latinLnBrk="0" hangingPunct="1">
        <a:spcBef>
          <a:spcPct val="0"/>
        </a:spcBef>
        <a:buNone/>
        <a:defRPr sz="18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81" indent="-192881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1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5763" indent="-159449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006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88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9437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4867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2071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1653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706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984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052294" y="1172340"/>
            <a:ext cx="5808372" cy="18250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sz="4000" b="1" i="1" dirty="0" smtClean="0"/>
              <a:t>Maziden yükselen sesler</a:t>
            </a:r>
            <a:endParaRPr lang="tr-TR" sz="4000" b="1" i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32080" y="4147355"/>
            <a:ext cx="9448800" cy="6858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FF00"/>
                </a:solidFill>
              </a:rPr>
              <a:t>Dalkavuk</a:t>
            </a:r>
            <a:endParaRPr lang="tr-T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276" y="1687132"/>
            <a:ext cx="11003924" cy="45315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B31166"/>
              </a:buClr>
            </a:pPr>
            <a:r>
              <a:rPr lang="tr-TR" sz="3600" b="1" i="1" dirty="0" smtClean="0"/>
              <a:t>   Filozof </a:t>
            </a:r>
            <a:r>
              <a:rPr lang="tr-TR" sz="3600" b="1" i="1" dirty="0"/>
              <a:t>ile dalkavuk konuşuyormuş. Filozof ne derse , dalkavuk onu tasdik ediyormuş. Nihayet sabrı tükenen filozof haykırmış 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B31166"/>
              </a:buClr>
              <a:buFont typeface="Wingdings 3" charset="2"/>
              <a:buNone/>
            </a:pPr>
            <a:endParaRPr lang="tr-TR" sz="36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B31166"/>
              </a:buClr>
            </a:pPr>
            <a:r>
              <a:rPr lang="tr-TR" sz="4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tr-TR" sz="4400" b="1" i="1" dirty="0">
                <a:solidFill>
                  <a:srgbClr val="FFFF00"/>
                </a:solidFill>
              </a:rPr>
              <a:t>Hiç olmazsa bir defa olsun itiraz et de, iki kişi olduğumuzu anlayalım be birader!..</a:t>
            </a:r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767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2840647" y="2973811"/>
            <a:ext cx="6699776" cy="1697278"/>
          </a:xfrm>
        </p:spPr>
      </p:pic>
      <p:sp>
        <p:nvSpPr>
          <p:cNvPr id="2" name="Metin kutusu 1"/>
          <p:cNvSpPr txBox="1"/>
          <p:nvPr/>
        </p:nvSpPr>
        <p:spPr>
          <a:xfrm>
            <a:off x="5974487" y="3632015"/>
            <a:ext cx="214673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r-TR" sz="2025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840647" y="5055106"/>
            <a:ext cx="6699776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tr-TR" sz="1350" b="1" dirty="0">
                <a:solidFill>
                  <a:prstClr val="white"/>
                </a:solidFill>
              </a:rPr>
              <a:t>Kanalıma abone olup, destek olabilirsiniz.</a:t>
            </a:r>
          </a:p>
        </p:txBody>
      </p:sp>
    </p:spTree>
    <p:extLst>
      <p:ext uri="{BB962C8B-B14F-4D97-AF65-F5344CB8AC3E}">
        <p14:creationId xmlns:p14="http://schemas.microsoft.com/office/powerpoint/2010/main" val="367569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294">
        <p14:conveyor dir="l"/>
      </p:transition>
    </mc:Choice>
    <mc:Fallback>
      <p:transition spd="slow" advTm="22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Uçak İzi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1_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7</TotalTime>
  <Words>50</Words>
  <Application>Microsoft Office PowerPoint</Application>
  <PresentationFormat>Geniş ekran</PresentationFormat>
  <Paragraphs>6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Wingdings 3</vt:lpstr>
      <vt:lpstr>Uçak İzi</vt:lpstr>
      <vt:lpstr>1_İyon Toplantı Odası</vt:lpstr>
      <vt:lpstr>Maziden yükselen sesler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7</cp:revision>
  <dcterms:created xsi:type="dcterms:W3CDTF">2019-02-14T17:33:36Z</dcterms:created>
  <dcterms:modified xsi:type="dcterms:W3CDTF">2020-11-27T20:21:10Z</dcterms:modified>
</cp:coreProperties>
</file>