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61" r:id="rId5"/>
    <p:sldId id="262" r:id="rId6"/>
    <p:sldId id="258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7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19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1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75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8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82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83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87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92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35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4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796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3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50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9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52294" y="1172340"/>
            <a:ext cx="5808372" cy="1825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000" b="1" i="1" dirty="0" smtClean="0"/>
              <a:t>Maziden yükselen sesler</a:t>
            </a:r>
            <a:endParaRPr lang="tr-TR" sz="4000" b="1" i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2080" y="4147355"/>
            <a:ext cx="9448800" cy="685800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solidFill>
                  <a:srgbClr val="F8FC40"/>
                </a:solidFill>
                <a:cs typeface="Times New Roman" pitchFamily="18" charset="0"/>
              </a:rPr>
              <a:t>Gerçek Ana</a:t>
            </a:r>
            <a:endParaRPr lang="tr-TR" dirty="0">
              <a:solidFill>
                <a:srgbClr val="F8FC4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913" y="1429555"/>
            <a:ext cx="11294772" cy="478913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dirty="0" smtClean="0"/>
              <a:t>   Hz</a:t>
            </a:r>
            <a:r>
              <a:rPr lang="tr-TR" sz="3600" dirty="0"/>
              <a:t>. Süleyman’ın karşısına getirilen iki kadın, ortalarında bulunan çocuğun kendi çocukları olduğunu iddia ediyorlardı. Hz.Süleyman halkın ve devlet adamlarının önünde bu meseleyi şöyle halletti. Hz.Süleyman kadınlara</a:t>
            </a:r>
            <a:r>
              <a:rPr lang="tr-TR" sz="3600" dirty="0" smtClean="0"/>
              <a:t>: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1767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5155" y="1365161"/>
            <a:ext cx="11475076" cy="5203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/>
              <a:t>“</a:t>
            </a:r>
            <a:r>
              <a:rPr lang="tr-TR" sz="3600" dirty="0"/>
              <a:t>Bir çocuğun annesi bir tane olur, ama sizler iki kişisiniz. Gelin bu işi kardeşçe halledelim” dedikten sonra, yanı başında bulunan cellada şöyle dedi: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solidFill>
                  <a:srgbClr val="FFFF00"/>
                </a:solidFill>
              </a:rPr>
              <a:t>“</a:t>
            </a:r>
            <a:r>
              <a:rPr lang="tr-TR" sz="3600" dirty="0">
                <a:solidFill>
                  <a:srgbClr val="FFFF00"/>
                </a:solidFill>
              </a:rPr>
              <a:t>Şu çocuğu al, tepesinden hayalarına kadar kesip ikiye ayır, bir parça bu kadına bir parçasını da öteki kadına ver.”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958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799" y="1468192"/>
            <a:ext cx="11033975" cy="47504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dirty="0"/>
              <a:t>-</a:t>
            </a:r>
            <a:r>
              <a:rPr lang="tr-TR" sz="3600" dirty="0" err="1"/>
              <a:t>Cellad</a:t>
            </a:r>
            <a:r>
              <a:rPr lang="tr-TR" sz="3600" dirty="0"/>
              <a:t>, çocuğu aldı kılıcı ile ikiye böleceği sırada kadınlardan biri acı bir çığlık atarak haykırdı: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dirty="0"/>
              <a:t>-“Allah adı için vurma.”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5703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1841679"/>
            <a:ext cx="11694017" cy="4377007"/>
          </a:xfrm>
        </p:spPr>
        <p:txBody>
          <a:bodyPr>
            <a:normAutofit/>
          </a:bodyPr>
          <a:lstStyle/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4000" dirty="0" smtClean="0"/>
              <a:t>  </a:t>
            </a:r>
            <a:r>
              <a:rPr lang="tr-TR" sz="3600" dirty="0" smtClean="0"/>
              <a:t>Hz.Süleyman</a:t>
            </a:r>
            <a:r>
              <a:rPr lang="tr-TR" sz="3600" dirty="0"/>
              <a:t>:</a:t>
            </a: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dirty="0" smtClean="0"/>
              <a:t>  “</a:t>
            </a:r>
            <a:r>
              <a:rPr lang="tr-TR" sz="3600" dirty="0"/>
              <a:t>Neden vurmasın?” dedi. Kadın ağlıyordu. Ötekisi gayet sakindi. </a:t>
            </a: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b="1" i="1" dirty="0" smtClean="0">
                <a:solidFill>
                  <a:sysClr val="window" lastClr="FFFFFF"/>
                </a:solidFill>
                <a:latin typeface="Arial"/>
              </a:rPr>
              <a:t>    </a:t>
            </a:r>
            <a:endParaRPr lang="tr-TR" sz="3600" b="1" i="1" dirty="0" smtClean="0">
              <a:solidFill>
                <a:srgbClr val="FFFF66"/>
              </a:solidFill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83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7882" y="2194560"/>
            <a:ext cx="11068318" cy="4024125"/>
          </a:xfrm>
        </p:spPr>
        <p:txBody>
          <a:bodyPr>
            <a:normAutofit/>
          </a:bodyPr>
          <a:lstStyle/>
          <a:p>
            <a:pPr marL="180000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/>
              <a:t>Hz.Süleyman ağlamayan kadına dönüp: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/>
              <a:t>“</a:t>
            </a:r>
            <a:r>
              <a:rPr lang="tr-TR" sz="3600" dirty="0"/>
              <a:t>Sen verdiğim hükme razı mısın?” dediğinde kadın da “razıyım” diye cevap verdi. Bu sefer Hz. Süleyman: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49405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7730" y="2194560"/>
            <a:ext cx="11513712" cy="4024125"/>
          </a:xfrm>
        </p:spPr>
        <p:txBody>
          <a:bodyPr/>
          <a:lstStyle/>
          <a:p>
            <a:pPr marL="180000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/>
              <a:t>“</a:t>
            </a:r>
            <a:r>
              <a:rPr lang="tr-TR" sz="3600" dirty="0"/>
              <a:t>Gerçek ana, ağlayan ve çocuğun öldürülmesine razı olmayandır, çocuğu anasına veriniz. Diğeri de zindana atılsın.”</a:t>
            </a:r>
          </a:p>
          <a:p>
            <a:pPr marL="420624" lvl="0" indent="-384048" algn="ctr">
              <a:lnSpc>
                <a:spcPct val="150000"/>
              </a:lnSpc>
              <a:spcBef>
                <a:spcPts val="0"/>
              </a:spcBef>
              <a:buClr>
                <a:srgbClr val="6EA0B0"/>
              </a:buClr>
              <a:buSzPct val="80000"/>
              <a:buNone/>
              <a:defRPr/>
            </a:pPr>
            <a:endParaRPr lang="tr-TR" sz="2400" dirty="0">
              <a:solidFill>
                <a:sysClr val="window" lastClr="FFFFFF"/>
              </a:solidFill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36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29388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">
        <p14:prism isContent="1"/>
      </p:transition>
    </mc:Choice>
    <mc:Fallback>
      <p:transition spd="slow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24</TotalTime>
  <Words>187</Words>
  <Application>Microsoft Office PowerPoint</Application>
  <PresentationFormat>Geniş ekran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Uçak İzi</vt:lpstr>
      <vt:lpstr>Duman</vt:lpstr>
      <vt:lpstr>Maziden yükselen sesler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9</cp:revision>
  <dcterms:created xsi:type="dcterms:W3CDTF">2019-02-14T17:33:36Z</dcterms:created>
  <dcterms:modified xsi:type="dcterms:W3CDTF">2020-11-28T13:41:27Z</dcterms:modified>
</cp:coreProperties>
</file>