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DÜNYADA SÖZÜ DOĞRU HAK TANIR BİR ADAM BULAMADIM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1725769"/>
            <a:ext cx="11372045" cy="4546242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Sultan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Mehmet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bir gün yanında bulunan devlet büyüklerine: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-"Bu dünyada sözü doğru hak tanır bir adam bulamadım"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deyince, etrafındakilerde sebebini sordular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Bunun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üzerine III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Mehmet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şöyle dedi: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tr-TR" sz="2800" i="1" dirty="0" smtClean="0">
                <a:solidFill>
                  <a:srgbClr val="FFFF00"/>
                </a:solidFill>
                <a:cs typeface="Times New Roman" pitchFamily="18" charset="0"/>
              </a:rPr>
              <a:t>  </a:t>
            </a:r>
            <a:endParaRPr lang="tr-T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1300765"/>
            <a:ext cx="11487955" cy="5151550"/>
          </a:xfrm>
        </p:spPr>
        <p:txBody>
          <a:bodyPr>
            <a:normAutofit/>
          </a:bodyPr>
          <a:lstStyle/>
          <a:p>
            <a:pPr marL="144000">
              <a:lnSpc>
                <a:spcPct val="170000"/>
              </a:lnSpc>
              <a:spcBef>
                <a:spcPts val="0"/>
              </a:spcBef>
            </a:pPr>
            <a:r>
              <a:rPr lang="tr-T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-"Şeyhülislam Bostanzade Efendiye iltifat ettim, derhal cahil </a:t>
            </a:r>
            <a:r>
              <a:rPr lang="tr-TR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bîr</a:t>
            </a:r>
            <a:r>
              <a:rPr lang="tr-T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kardeşini Rumeli kazaskeri yaptı</a:t>
            </a:r>
            <a:r>
              <a:rPr lang="tr-TR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Gene </a:t>
            </a:r>
            <a:r>
              <a:rPr lang="tr-T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cahil bir gence rica ile Selanik kadılığını verdirdi. Bundan sonra babamın hocası Saadettin’e iltifat ettim</a:t>
            </a:r>
            <a:r>
              <a:rPr lang="tr-TR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doğru </a:t>
            </a:r>
            <a:r>
              <a:rPr lang="tr-T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hak bilir dedim, o da oğlunu Anadolu kazaskerliğine ve bir diğer oğlunu da Edirne kadılığına tayin ettirdi işte görüyorsunuz</a:t>
            </a:r>
            <a:r>
              <a:rPr lang="tr-TR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ben </a:t>
            </a:r>
            <a:r>
              <a:rPr lang="tr-T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artık kime güveneyim?"</a:t>
            </a:r>
          </a:p>
          <a:p>
            <a:pPr marL="144000">
              <a:lnSpc>
                <a:spcPct val="170000"/>
              </a:lnSpc>
              <a:spcBef>
                <a:spcPts val="0"/>
              </a:spcBef>
            </a:pPr>
            <a:endParaRPr lang="tr-TR" sz="3000" dirty="0"/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811369"/>
            <a:ext cx="11372045" cy="5460642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Olsun demiş yeniçeri , o da bizim hak peygamberimizdir!.“</a:t>
            </a:r>
          </a:p>
          <a:p>
            <a:pPr>
              <a:lnSpc>
                <a:spcPct val="160000"/>
              </a:lnSpc>
            </a:pPr>
            <a:r>
              <a:rPr lang="de-DE" sz="3200" dirty="0" err="1">
                <a:cs typeface="Times New Roman" pitchFamily="18" charset="0"/>
              </a:rPr>
              <a:t>Yahudi</a:t>
            </a:r>
            <a:r>
              <a:rPr lang="tr-TR" sz="3200" dirty="0"/>
              <a:t> </a:t>
            </a: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de-DE" sz="3200" dirty="0">
                <a:solidFill>
                  <a:srgbClr val="FFFF00"/>
                </a:solidFill>
                <a:cs typeface="Times New Roman" pitchFamily="18" charset="0"/>
              </a:rPr>
              <a:t>Aman a</a:t>
            </a:r>
            <a:r>
              <a:rPr lang="tr-TR" sz="3200" dirty="0" err="1">
                <a:solidFill>
                  <a:srgbClr val="FFFF00"/>
                </a:solidFill>
                <a:cs typeface="Times New Roman" pitchFamily="18" charset="0"/>
              </a:rPr>
              <a:t>ğam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, aradan bin sene geçti!.“ </a:t>
            </a:r>
            <a:r>
              <a:rPr lang="tr-TR" sz="3200" dirty="0">
                <a:cs typeface="Times New Roman" pitchFamily="18" charset="0"/>
              </a:rPr>
              <a:t>diye mürur-u zamandan söz edecek olmuş</a:t>
            </a:r>
            <a:r>
              <a:rPr lang="tr-TR" sz="3200" dirty="0" smtClean="0">
                <a:cs typeface="Times New Roman" pitchFamily="18" charset="0"/>
              </a:rPr>
              <a:t>; ama </a:t>
            </a:r>
            <a:r>
              <a:rPr lang="tr-TR" sz="3200" dirty="0">
                <a:cs typeface="Times New Roman" pitchFamily="18" charset="0"/>
              </a:rPr>
              <a:t>yeniçerinin niyeti kötü:</a:t>
            </a:r>
          </a:p>
          <a:p>
            <a:pPr>
              <a:lnSpc>
                <a:spcPct val="160000"/>
              </a:lnSpc>
            </a:pP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Zararı yok, demiş, ben şimdi duyuyorum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, şimdi 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intikam alacağım!“</a:t>
            </a:r>
            <a:endParaRPr lang="tr-TR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1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97</TotalTime>
  <Words>157</Words>
  <Application>Microsoft Office PowerPoint</Application>
  <PresentationFormat>Geniş ekran</PresentationFormat>
  <Paragraphs>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14</cp:revision>
  <dcterms:created xsi:type="dcterms:W3CDTF">2019-02-14T18:03:37Z</dcterms:created>
  <dcterms:modified xsi:type="dcterms:W3CDTF">2020-11-30T15:29:30Z</dcterms:modified>
</cp:coreProperties>
</file>