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5" r:id="rId1"/>
    <p:sldMasterId id="2147483723" r:id="rId2"/>
  </p:sldMasterIdLst>
  <p:sldIdLst>
    <p:sldId id="256" r:id="rId3"/>
    <p:sldId id="260" r:id="rId4"/>
    <p:sldId id="258" r:id="rId5"/>
    <p:sldId id="259" r:id="rId6"/>
    <p:sldId id="262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12/30/2020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799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050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12/30/2020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707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12/30/2020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1248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12/30/2020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354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425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315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156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12/30/2020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8158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12/30/2020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0170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12/30/2020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455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8678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12/30/2020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893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12/30/2020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9659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12/30/2020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4186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12/30/2020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4839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12/30/2020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3211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12/30/2020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3024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12/30/2020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6489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12/30/2020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9091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12/30/2020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160278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12/30/2020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76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12/30/2020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8315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12/30/2020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71725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12/30/2020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0737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12/30/2020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5876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12/30/2020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046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876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307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867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238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382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45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12/30/2020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5532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12/30/2020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686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287332" y="1120825"/>
            <a:ext cx="5617336" cy="1825096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tr-TR" sz="3600" b="1" dirty="0" smtClean="0"/>
              <a:t>Maziden Yükselen sesler</a:t>
            </a:r>
            <a:endParaRPr lang="tr-TR" sz="3600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4263266"/>
            <a:ext cx="9448800" cy="685800"/>
          </a:xfrm>
        </p:spPr>
        <p:txBody>
          <a:bodyPr/>
          <a:lstStyle/>
          <a:p>
            <a:pPr algn="ctr"/>
            <a:r>
              <a:rPr lang="tr-TR" b="1" dirty="0" smtClean="0">
                <a:solidFill>
                  <a:srgbClr val="FFFF00"/>
                </a:solidFill>
              </a:rPr>
              <a:t>Hak ve Peygamberimiz</a:t>
            </a:r>
            <a:endParaRPr lang="tr-TR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05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1820" y="2086377"/>
            <a:ext cx="11681138" cy="4366811"/>
          </a:xfrm>
          <a:noFill/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 gün bedevilerden biri alacağını tahsil etmeye gelmişti. Bedeviler çok kaba olduğundan, bu adam Peygamberimize çok ağır sözler söylemişti. </a:t>
            </a:r>
            <a:r>
              <a:rPr lang="tr-T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Ashab</a:t>
            </a:r>
            <a:r>
              <a:rPr lang="tr-T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adamın bu davranışına kızarak,</a:t>
            </a:r>
            <a:endParaRPr lang="tr-T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259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  <p:sndAc>
          <p:stSnd>
            <p:snd r:embed="rId2" name="suction.wav"/>
          </p:stSnd>
        </p:sndAc>
      </p:transition>
    </mc:Choice>
    <mc:Fallback xmlns="">
      <p:transition spd="slow">
        <p:fade/>
        <p:sndAc>
          <p:stSnd>
            <p:snd r:embed="rId4" name="suctio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2276" y="2728742"/>
            <a:ext cx="11003924" cy="3489943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tr-TR" sz="3600" dirty="0" smtClean="0"/>
              <a:t> </a:t>
            </a:r>
            <a:r>
              <a:rPr lang="tr-T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Yazıklar olsun, sen kiminle konuştuğunu biliyor musun, demiş, adam hiç aldırmadan;</a:t>
            </a:r>
            <a:endParaRPr lang="tr-T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48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44699" y="1223493"/>
            <a:ext cx="11655379" cy="4982314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tr-T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 hakkımı istemeye geldim, demiş, bunun üzerine Peygamberimiz arkadaşlarına,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tr-TR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Siz onun tarafında olacaksınız, çünkü bu adam hakkını istiyor buyurdu </a:t>
            </a:r>
            <a:r>
              <a:rPr lang="tr-T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sonra Havle </a:t>
            </a:r>
            <a:r>
              <a:rPr lang="tr-T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binti</a:t>
            </a:r>
            <a:r>
              <a:rPr lang="tr-T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Kays’a</a:t>
            </a:r>
            <a:r>
              <a:rPr lang="tr-T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haber göndererek ödünç hurma istedi. </a:t>
            </a:r>
            <a:r>
              <a:rPr lang="tr-T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Havle’nin</a:t>
            </a:r>
            <a:r>
              <a:rPr lang="tr-T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verdiği hurma ile bedeviye borcunu ödedi ve üstelik ona yemek de yedirdi.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2407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44699" y="1107583"/>
            <a:ext cx="11655379" cy="5512158"/>
          </a:xfrm>
        </p:spPr>
        <p:txBody>
          <a:bodyPr>
            <a:normAutofit fontScale="85000" lnSpcReduction="10000"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tr-TR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 benim hakkımı çok iyi bir şekilde ödedin. Allah da sana mükâfatını tam olarak versin, </a:t>
            </a:r>
            <a:r>
              <a:rPr lang="tr-T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diye dua etti. Bunun üzerine Peygamberimiz,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tr-TR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İşte bunlar ( yani hak sahiplerinden yana çıkıp hakkın yerini bulmasına yardımcı olanlar) insanların en hayırlılarıdır. İçinde zayıf kimsenin incitilmeden hakkını alamadığı bir toplum yükselemez. 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endParaRPr lang="tr-T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tr-T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tr-T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İbni</a:t>
            </a:r>
            <a:r>
              <a:rPr lang="tr-T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Mace</a:t>
            </a:r>
            <a:r>
              <a:rPr lang="tr-T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Sadakat 17, Diyanet İlmihali, Ankara, 2012.) </a:t>
            </a:r>
            <a:endParaRPr lang="tr-T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00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2" t="8892" r="31177" b="62302"/>
          <a:stretch/>
        </p:blipFill>
        <p:spPr>
          <a:xfrm>
            <a:off x="2840647" y="2973811"/>
            <a:ext cx="6699776" cy="1697278"/>
          </a:xfrm>
        </p:spPr>
      </p:pic>
      <p:sp>
        <p:nvSpPr>
          <p:cNvPr id="2" name="Metin kutusu 1"/>
          <p:cNvSpPr txBox="1"/>
          <p:nvPr/>
        </p:nvSpPr>
        <p:spPr>
          <a:xfrm>
            <a:off x="5974487" y="3632015"/>
            <a:ext cx="2146739" cy="40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25" b="1" dirty="0">
                <a:solidFill>
                  <a:prstClr val="white"/>
                </a:solidFill>
              </a:rPr>
              <a:t>tariheglencesi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2840647" y="5055106"/>
            <a:ext cx="6699776" cy="30008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1350" b="1" dirty="0">
                <a:solidFill>
                  <a:prstClr val="white"/>
                </a:solidFill>
              </a:rPr>
              <a:t>Kanalıma abone olup, destek olabilirsiniz.</a:t>
            </a:r>
          </a:p>
        </p:txBody>
      </p:sp>
    </p:spTree>
    <p:extLst>
      <p:ext uri="{BB962C8B-B14F-4D97-AF65-F5344CB8AC3E}">
        <p14:creationId xmlns:p14="http://schemas.microsoft.com/office/powerpoint/2010/main" val="129377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2">
        <p14:prism isContent="1"/>
      </p:transition>
    </mc:Choice>
    <mc:Fallback xmlns="">
      <p:transition spd="slow" advTm="56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çak İzi">
  <a:themeElements>
    <a:clrScheme name="Uçak İzi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Uçak İzi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çak İzi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ppt/theme/theme2.xml><?xml version="1.0" encoding="utf-8"?>
<a:theme xmlns:a="http://schemas.openxmlformats.org/drawingml/2006/main" name="Duman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TM04033937[[fn=Uçak İzi]]</Template>
  <TotalTime>69</TotalTime>
  <Words>173</Words>
  <Application>Microsoft Office PowerPoint</Application>
  <PresentationFormat>Geniş ekran</PresentationFormat>
  <Paragraphs>12</Paragraphs>
  <Slides>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6</vt:i4>
      </vt:variant>
    </vt:vector>
  </HeadingPairs>
  <TitlesOfParts>
    <vt:vector size="12" baseType="lpstr">
      <vt:lpstr>Arial</vt:lpstr>
      <vt:lpstr>Century Gothic</vt:lpstr>
      <vt:lpstr>Times New Roman</vt:lpstr>
      <vt:lpstr>Wingdings 3</vt:lpstr>
      <vt:lpstr>Uçak İzi</vt:lpstr>
      <vt:lpstr>Duman</vt:lpstr>
      <vt:lpstr>Maziden Yükselen sesler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user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Maziden Yükselen sesler</dc:title>
  <dc:creator>toshiba</dc:creator>
  <cp:lastModifiedBy>toshiba</cp:lastModifiedBy>
  <cp:revision>11</cp:revision>
  <dcterms:created xsi:type="dcterms:W3CDTF">2019-02-14T18:03:37Z</dcterms:created>
  <dcterms:modified xsi:type="dcterms:W3CDTF">2020-12-30T11:27:30Z</dcterms:modified>
</cp:coreProperties>
</file>