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7" y="2226504"/>
            <a:ext cx="7890239" cy="2550877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7" y="4777380"/>
            <a:ext cx="789023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62543" y="1790691"/>
            <a:ext cx="990599" cy="30487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6E4F424-615A-471D-869D-549F3CDC5930}" type="datetime1">
              <a:rPr lang="tr-TR" smtClean="0">
                <a:solidFill>
                  <a:prstClr val="white">
                    <a:alpha val="60000"/>
                  </a:prstClr>
                </a:solidFill>
              </a:rPr>
              <a:pPr/>
              <a:t>27.11.2020</a:t>
            </a:fld>
            <a:endParaRPr lang="tr-T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8247" y="3226298"/>
            <a:ext cx="3859795" cy="30488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white">
                    <a:alpha val="60000"/>
                  </a:prstClr>
                </a:solidFill>
              </a:rPr>
              <a:t>www.tariheglencesi.com</a:t>
            </a:r>
            <a:endParaRPr lang="tr-T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9257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28" y="927103"/>
            <a:ext cx="8458229" cy="709865"/>
          </a:xfrm>
        </p:spPr>
        <p:txBody>
          <a:bodyPr anchor="ctr"/>
          <a:lstStyle>
            <a:lvl1pPr>
              <a:defRPr sz="1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62C8-C86B-4B9A-9EF7-F43AB6F019D0}" type="datetime1">
              <a:rPr lang="tr-TR" smtClean="0">
                <a:solidFill>
                  <a:srgbClr val="B31166"/>
                </a:solidFill>
              </a:rPr>
              <a:pPr/>
              <a:t>27.11.2020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514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45" y="2257588"/>
            <a:ext cx="4120896" cy="3020344"/>
          </a:xfrm>
        </p:spPr>
        <p:txBody>
          <a:bodyPr anchor="ctr"/>
          <a:lstStyle>
            <a:lvl1pPr algn="l">
              <a:defRPr sz="1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5684" y="2257588"/>
            <a:ext cx="4110021" cy="3020344"/>
          </a:xfrm>
        </p:spPr>
        <p:txBody>
          <a:bodyPr anchor="ctr"/>
          <a:lstStyle>
            <a:lvl1pPr marL="0" indent="0" algn="l">
              <a:buNone/>
              <a:defRPr sz="1125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EE0B-AE63-46B9-80E1-BDF721989646}" type="datetime1">
              <a:rPr lang="tr-TR" smtClean="0">
                <a:solidFill>
                  <a:srgbClr val="B31166"/>
                </a:solidFill>
              </a:rPr>
              <a:pPr/>
              <a:t>27.11.2020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89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5253" y="2489205"/>
            <a:ext cx="4849307" cy="353060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41" y="2489203"/>
            <a:ext cx="4849307" cy="353060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6E903-BB97-49AC-A6BB-EEA0F9734C3A}" type="datetime1">
              <a:rPr lang="tr-TR" smtClean="0">
                <a:solidFill>
                  <a:srgbClr val="B31166"/>
                </a:solidFill>
              </a:rPr>
              <a:pPr/>
              <a:t>27.11.2020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053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892" y="2489200"/>
            <a:ext cx="4844669" cy="759290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5253" y="3248495"/>
            <a:ext cx="4849307" cy="2771311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45" y="2489205"/>
            <a:ext cx="4849305" cy="756635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41" y="3245840"/>
            <a:ext cx="4849307" cy="277396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A53DD-089E-4837-B44F-02FAA5661909}" type="datetime1">
              <a:rPr lang="tr-TR" smtClean="0">
                <a:solidFill>
                  <a:srgbClr val="B31166"/>
                </a:solidFill>
              </a:rPr>
              <a:pPr/>
              <a:t>27.11.2020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7444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C114F-6608-43DA-A765-90A2188BD1D2}" type="datetime1">
              <a:rPr lang="tr-TR" smtClean="0">
                <a:solidFill>
                  <a:srgbClr val="B31166"/>
                </a:solidFill>
              </a:rPr>
              <a:pPr/>
              <a:t>27.11.2020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4107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536B3-001F-4C85-B0B1-EAF6529E51C2}" type="datetime1">
              <a:rPr lang="tr-TR" smtClean="0">
                <a:solidFill>
                  <a:srgbClr val="B31166"/>
                </a:solidFill>
              </a:rPr>
              <a:pPr/>
              <a:t>27.11.2020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9318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1447800"/>
            <a:ext cx="3616787" cy="1495588"/>
          </a:xfrm>
        </p:spPr>
        <p:txBody>
          <a:bodyPr anchor="b"/>
          <a:lstStyle>
            <a:lvl1pPr algn="l">
              <a:defRPr sz="13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1903" y="1447800"/>
            <a:ext cx="4843800" cy="45720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8" y="3086850"/>
            <a:ext cx="3616785" cy="2933701"/>
          </a:xfrm>
        </p:spPr>
        <p:txBody>
          <a:bodyPr/>
          <a:lstStyle>
            <a:lvl1pPr marL="0" indent="0">
              <a:buNone/>
              <a:defRPr sz="788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5722-EF24-400E-B698-A27FC9074767}" type="datetime1">
              <a:rPr lang="tr-TR" smtClean="0">
                <a:solidFill>
                  <a:srgbClr val="B31166"/>
                </a:solidFill>
              </a:rPr>
              <a:pPr/>
              <a:t>27.11.2020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933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7" y="1381390"/>
            <a:ext cx="3982785" cy="1574808"/>
          </a:xfrm>
        </p:spPr>
        <p:txBody>
          <a:bodyPr anchor="b">
            <a:normAutofit/>
          </a:bodyPr>
          <a:lstStyle>
            <a:lvl1pPr algn="l">
              <a:defRPr sz="13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7212" y="1320800"/>
            <a:ext cx="3721469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7" y="3086100"/>
            <a:ext cx="3982785" cy="2451100"/>
          </a:xfrm>
        </p:spPr>
        <p:txBody>
          <a:bodyPr>
            <a:normAutofit/>
          </a:bodyPr>
          <a:lstStyle>
            <a:lvl1pPr marL="0" indent="0">
              <a:buNone/>
              <a:defRPr sz="788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38CF-C1AC-4532-831B-27DF17AA02BC}" type="datetime1">
              <a:rPr lang="tr-TR" smtClean="0">
                <a:solidFill>
                  <a:srgbClr val="B31166"/>
                </a:solidFill>
              </a:rPr>
              <a:pPr/>
              <a:t>27.11.2020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3028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4961454"/>
            <a:ext cx="8562672" cy="566738"/>
          </a:xfrm>
        </p:spPr>
        <p:txBody>
          <a:bodyPr anchor="b">
            <a:normAutofit/>
          </a:bodyPr>
          <a:lstStyle>
            <a:lvl1pPr algn="l">
              <a:defRPr sz="13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5" y="685800"/>
            <a:ext cx="8562672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3" y="5528192"/>
            <a:ext cx="8562672" cy="493712"/>
          </a:xfrm>
        </p:spPr>
        <p:txBody>
          <a:bodyPr>
            <a:normAutofit/>
          </a:bodyPr>
          <a:lstStyle>
            <a:lvl1pPr marL="0" indent="0">
              <a:buNone/>
              <a:defRPr sz="675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4866-6571-402E-8F1F-0932EE85C0CE}" type="datetime1">
              <a:rPr lang="tr-TR" smtClean="0">
                <a:solidFill>
                  <a:srgbClr val="B31166"/>
                </a:solidFill>
              </a:rPr>
              <a:pPr/>
              <a:t>27.11.2020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827689"/>
      </p:ext>
    </p:extLst>
  </p:cSld>
  <p:clrMapOvr>
    <a:masterClrMapping/>
  </p:clrMapOvr>
  <p:hf sldNum="0"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7" y="927100"/>
            <a:ext cx="8562673" cy="1692720"/>
          </a:xfrm>
        </p:spPr>
        <p:txBody>
          <a:bodyPr/>
          <a:lstStyle>
            <a:lvl1pPr>
              <a:defRPr sz="2025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7" y="3488028"/>
            <a:ext cx="8562673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013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4866-6571-402E-8F1F-0932EE85C0CE}" type="datetime1">
              <a:rPr lang="tr-TR" smtClean="0">
                <a:solidFill>
                  <a:srgbClr val="B31166"/>
                </a:solidFill>
              </a:rPr>
              <a:pPr/>
              <a:t>27.11.2020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032247"/>
      </p:ext>
    </p:extLst>
  </p:cSld>
  <p:clrMapOvr>
    <a:masterClrMapping/>
  </p:clrMapOvr>
  <p:hf sldNum="0"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863244" y="651693"/>
            <a:ext cx="80212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45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9425894" y="2900295"/>
            <a:ext cx="8254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45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083" y="927104"/>
            <a:ext cx="8213847" cy="2882179"/>
          </a:xfrm>
        </p:spPr>
        <p:txBody>
          <a:bodyPr anchor="ctr"/>
          <a:lstStyle>
            <a:lvl1pPr>
              <a:defRPr sz="2025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849707" y="3809282"/>
            <a:ext cx="7528191" cy="333113"/>
          </a:xfrm>
        </p:spPr>
        <p:txBody>
          <a:bodyPr>
            <a:normAutofit/>
          </a:bodyPr>
          <a:lstStyle>
            <a:lvl1pPr marL="0" indent="0">
              <a:buNone/>
              <a:defRPr lang="en-US" sz="788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7" y="5000821"/>
            <a:ext cx="8458231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013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4866-6571-402E-8F1F-0932EE85C0CE}" type="datetime1">
              <a:rPr lang="tr-TR" smtClean="0">
                <a:solidFill>
                  <a:srgbClr val="B31166"/>
                </a:solidFill>
              </a:rPr>
              <a:pPr/>
              <a:t>27.11.2020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08028"/>
      </p:ext>
    </p:extLst>
  </p:cSld>
  <p:clrMapOvr>
    <a:masterClrMapping/>
  </p:clrMapOvr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7" y="2057400"/>
            <a:ext cx="8562673" cy="2095500"/>
          </a:xfrm>
        </p:spPr>
        <p:txBody>
          <a:bodyPr anchor="b"/>
          <a:lstStyle>
            <a:lvl1pPr algn="l">
              <a:defRPr sz="225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5" y="5024913"/>
            <a:ext cx="8562672" cy="994891"/>
          </a:xfrm>
        </p:spPr>
        <p:txBody>
          <a:bodyPr anchor="t"/>
          <a:lstStyle>
            <a:lvl1pPr marL="0" indent="0" algn="l">
              <a:buNone/>
              <a:defRPr sz="1125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4866-6571-402E-8F1F-0932EE85C0CE}" type="datetime1">
              <a:rPr lang="tr-TR" smtClean="0">
                <a:solidFill>
                  <a:srgbClr val="B31166"/>
                </a:solidFill>
              </a:rPr>
              <a:pPr/>
              <a:t>27.11.2020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783780"/>
      </p:ext>
    </p:extLst>
  </p:cSld>
  <p:clrMapOvr>
    <a:masterClrMapping/>
  </p:clrMapOvr>
  <p:hf sldNum="0"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7" y="927100"/>
            <a:ext cx="8564791" cy="709864"/>
          </a:xfrm>
        </p:spPr>
        <p:txBody>
          <a:bodyPr/>
          <a:lstStyle>
            <a:lvl1pPr>
              <a:defRPr sz="1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2489200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1125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5253" y="3147164"/>
            <a:ext cx="3084576" cy="2888366"/>
          </a:xfrm>
        </p:spPr>
        <p:txBody>
          <a:bodyPr anchor="t">
            <a:normAutofit/>
          </a:bodyPr>
          <a:lstStyle>
            <a:lvl1pPr marL="0" indent="0">
              <a:buNone/>
              <a:defRPr sz="675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0821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1125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44629" y="3147164"/>
            <a:ext cx="3091891" cy="2888366"/>
          </a:xfrm>
        </p:spPr>
        <p:txBody>
          <a:bodyPr anchor="t">
            <a:normAutofit/>
          </a:bodyPr>
          <a:lstStyle>
            <a:lvl1pPr marL="0" indent="0">
              <a:buNone/>
              <a:defRPr sz="675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7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1125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47917" y="3147164"/>
            <a:ext cx="3088833" cy="2888366"/>
          </a:xfrm>
        </p:spPr>
        <p:txBody>
          <a:bodyPr anchor="t">
            <a:normAutofit/>
          </a:bodyPr>
          <a:lstStyle>
            <a:lvl1pPr marL="0" indent="0">
              <a:buNone/>
              <a:defRPr sz="675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92707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4866-6571-402E-8F1F-0932EE85C0CE}" type="datetime1">
              <a:rPr lang="tr-TR" smtClean="0">
                <a:solidFill>
                  <a:srgbClr val="B31166"/>
                </a:solidFill>
              </a:rPr>
              <a:pPr/>
              <a:t>27.11.2020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600285"/>
      </p:ext>
    </p:extLst>
  </p:cSld>
  <p:clrMapOvr>
    <a:masterClrMapping/>
  </p:clrMapOvr>
  <p:hf sldNum="0"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927100"/>
            <a:ext cx="8460347" cy="709864"/>
          </a:xfrm>
        </p:spPr>
        <p:txBody>
          <a:bodyPr/>
          <a:lstStyle>
            <a:lvl1pPr>
              <a:defRPr sz="1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4179596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1125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58741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5252" y="4837563"/>
            <a:ext cx="3084576" cy="1187321"/>
          </a:xfrm>
        </p:spPr>
        <p:txBody>
          <a:bodyPr anchor="t">
            <a:normAutofit/>
          </a:bodyPr>
          <a:lstStyle>
            <a:lvl1pPr marL="0" indent="0">
              <a:buNone/>
              <a:defRPr sz="675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8169" y="4179595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1125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3758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48169" y="4848213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675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7" y="4179596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1125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44857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44857" y="4837563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675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386692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4866-6571-402E-8F1F-0932EE85C0CE}" type="datetime1">
              <a:rPr lang="tr-TR" smtClean="0">
                <a:solidFill>
                  <a:srgbClr val="B31166"/>
                </a:solidFill>
              </a:rPr>
              <a:pPr/>
              <a:t>27.11.2020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972752"/>
      </p:ext>
    </p:extLst>
  </p:cSld>
  <p:clrMapOvr>
    <a:masterClrMapping/>
  </p:clrMapOvr>
  <p:hf sldNum="0"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61738" y="6387915"/>
            <a:ext cx="1320799" cy="228659"/>
          </a:xfrm>
        </p:spPr>
        <p:txBody>
          <a:bodyPr/>
          <a:lstStyle/>
          <a:p>
            <a:fld id="{D7D23E44-E49C-4254-9B7A-2B321ABD5431}" type="datetime1">
              <a:rPr lang="tr-TR" smtClean="0">
                <a:solidFill>
                  <a:srgbClr val="B31166"/>
                </a:solidFill>
              </a:rPr>
              <a:pPr/>
              <a:t>27.11.2020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8181" y="6387910"/>
            <a:ext cx="5146393" cy="228660"/>
          </a:xfrm>
        </p:spPr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616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6056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553159" y="402165"/>
            <a:ext cx="6147420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2731748" y="1211131"/>
            <a:ext cx="5995993" cy="4435745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12192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33237" y="1447799"/>
            <a:ext cx="1484688" cy="4572001"/>
          </a:xfrm>
        </p:spPr>
        <p:txBody>
          <a:bodyPr vert="eaVert" anchor="ctr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5651" y="1447799"/>
            <a:ext cx="5889248" cy="45720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30DEF-F0DA-441F-9BEB-92DC5A358015}" type="datetime1">
              <a:rPr lang="tr-TR" smtClean="0">
                <a:solidFill>
                  <a:srgbClr val="B31166"/>
                </a:solidFill>
              </a:rPr>
              <a:pPr/>
              <a:t>27.11.2020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8065" y="6365498"/>
            <a:ext cx="5146393" cy="228660"/>
          </a:xfrm>
        </p:spPr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435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5253" y="927104"/>
            <a:ext cx="8460347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509" y="2489200"/>
            <a:ext cx="8460347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99261" y="6365503"/>
            <a:ext cx="13207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506" b="1" i="0">
                <a:solidFill>
                  <a:schemeClr val="accent1"/>
                </a:solidFill>
              </a:defRPr>
            </a:lvl1pPr>
          </a:lstStyle>
          <a:p>
            <a:pPr defTabSz="914400"/>
            <a:fld id="{355D4866-6571-402E-8F1F-0932EE85C0CE}" type="datetime1">
              <a:rPr lang="tr-TR" smtClean="0">
                <a:solidFill>
                  <a:srgbClr val="B31166"/>
                </a:solidFill>
              </a:rPr>
              <a:pPr defTabSz="914400"/>
              <a:t>27.11.2020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7794" y="6365497"/>
            <a:ext cx="5146393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506" b="1" i="0">
                <a:solidFill>
                  <a:schemeClr val="accent1"/>
                </a:solidFill>
              </a:defRPr>
            </a:lvl1pPr>
          </a:lstStyle>
          <a:p>
            <a:pPr defTabSz="914400"/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238156" y="295735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1575">
                <a:solidFill>
                  <a:schemeClr val="bg1"/>
                </a:solidFill>
              </a:defRPr>
            </a:lvl1pPr>
          </a:lstStyle>
          <a:p>
            <a:pPr defTabSz="914400"/>
            <a:fld id="{4ED3B027-68F6-4AC4-A6DC-70ECA4128519}" type="slidenum">
              <a:rPr lang="tr-TR" smtClean="0">
                <a:solidFill>
                  <a:prstClr val="white"/>
                </a:solidFill>
              </a:rPr>
              <a:pPr defTabSz="914400"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01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/>
  <p:txStyles>
    <p:titleStyle>
      <a:lvl1pPr algn="l" defTabSz="257175" rtl="0" eaLnBrk="1" latinLnBrk="0" hangingPunct="1">
        <a:spcBef>
          <a:spcPct val="0"/>
        </a:spcBef>
        <a:buNone/>
        <a:defRPr sz="18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92881" indent="-192881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13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5763" indent="-159449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0068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788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694373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48678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20713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165388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270688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398488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 rot="21425028">
            <a:off x="1662335" y="1578009"/>
            <a:ext cx="5324251" cy="132201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tr-TR" sz="5400" b="1" i="1" dirty="0"/>
              <a:t>Maziden yükselen sesler</a:t>
            </a:r>
            <a:endParaRPr lang="tr-TR" sz="54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35331" y="3564964"/>
            <a:ext cx="9755187" cy="550333"/>
          </a:xfrm>
        </p:spPr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Hatibin Cevabı </a:t>
            </a:r>
          </a:p>
          <a:p>
            <a:r>
              <a:rPr lang="fr-FR" dirty="0">
                <a:solidFill>
                  <a:schemeClr val="tx1"/>
                </a:solidFill>
              </a:rPr>
              <a:t/>
            </a:r>
            <a:br>
              <a:rPr lang="fr-FR" dirty="0">
                <a:solidFill>
                  <a:schemeClr val="tx1"/>
                </a:solidFill>
              </a:rPr>
            </a:b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8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643944" y="1287888"/>
            <a:ext cx="10805375" cy="3304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tr-TR" sz="3600" dirty="0"/>
              <a:t>Güzel konuşması ile ünlü </a:t>
            </a:r>
            <a:r>
              <a:rPr lang="tr-TR" sz="3600" dirty="0" err="1"/>
              <a:t>Çiçero</a:t>
            </a:r>
            <a:r>
              <a:rPr lang="tr-TR" sz="3600" dirty="0"/>
              <a:t> nutuk veriyordu. </a:t>
            </a:r>
            <a:r>
              <a:rPr lang="tr-TR" sz="3600" dirty="0" err="1"/>
              <a:t>Çiçeroyu</a:t>
            </a:r>
            <a:r>
              <a:rPr lang="tr-TR" sz="3600" dirty="0"/>
              <a:t> çekemeyen bir avukat kalabalık arasından fırlayarak bağırdı.</a:t>
            </a:r>
          </a:p>
          <a:p>
            <a:pPr>
              <a:lnSpc>
                <a:spcPct val="150000"/>
              </a:lnSpc>
              <a:defRPr/>
            </a:pPr>
            <a:r>
              <a:rPr lang="tr-TR" sz="3600" dirty="0"/>
              <a:t>-Hey, ne havlayıp duruyorsun orada</a:t>
            </a:r>
            <a:r>
              <a:rPr lang="tr-TR" sz="3600" dirty="0" smtClean="0"/>
              <a:t>?</a:t>
            </a:r>
            <a:endParaRPr lang="tr-TR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07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914400" y="1300766"/>
            <a:ext cx="104318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tr-TR" sz="3600" dirty="0"/>
          </a:p>
          <a:p>
            <a:pPr>
              <a:defRPr/>
            </a:pPr>
            <a:r>
              <a:rPr lang="tr-TR" sz="3600" dirty="0" err="1"/>
              <a:t>Çiçero’nun</a:t>
            </a:r>
            <a:r>
              <a:rPr lang="tr-TR" sz="3600" dirty="0"/>
              <a:t> cevabı bir hatibe yakışır cinsten</a:t>
            </a:r>
            <a:r>
              <a:rPr lang="tr-TR" sz="3600" dirty="0" smtClean="0"/>
              <a:t>: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170219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305318" y="2292439"/>
            <a:ext cx="8268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3600" dirty="0"/>
              <a:t>-Ne yapayım, bir hırsız gördüm de...</a:t>
            </a:r>
          </a:p>
        </p:txBody>
      </p:sp>
    </p:spTree>
    <p:extLst>
      <p:ext uri="{BB962C8B-B14F-4D97-AF65-F5344CB8AC3E}">
        <p14:creationId xmlns:p14="http://schemas.microsoft.com/office/powerpoint/2010/main" val="1494040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t="8892" r="31177" b="62302"/>
          <a:stretch/>
        </p:blipFill>
        <p:spPr>
          <a:xfrm>
            <a:off x="2840647" y="2973811"/>
            <a:ext cx="6699776" cy="1697278"/>
          </a:xfrm>
        </p:spPr>
      </p:pic>
      <p:sp>
        <p:nvSpPr>
          <p:cNvPr id="2" name="Metin kutusu 1"/>
          <p:cNvSpPr txBox="1"/>
          <p:nvPr/>
        </p:nvSpPr>
        <p:spPr>
          <a:xfrm>
            <a:off x="5974487" y="3632015"/>
            <a:ext cx="2146739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tr-TR" sz="2025" b="1" dirty="0">
                <a:solidFill>
                  <a:prstClr val="white"/>
                </a:solidFill>
              </a:rPr>
              <a:t>tariheglencesi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2840647" y="5055106"/>
            <a:ext cx="6699776" cy="3000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tr-TR" sz="1350" b="1" dirty="0">
                <a:solidFill>
                  <a:prstClr val="white"/>
                </a:solidFill>
              </a:rPr>
              <a:t>Kanalıma abone olup, destek olabilirsiniz.</a:t>
            </a:r>
          </a:p>
        </p:txBody>
      </p:sp>
    </p:spTree>
    <p:extLst>
      <p:ext uri="{BB962C8B-B14F-4D97-AF65-F5344CB8AC3E}">
        <p14:creationId xmlns:p14="http://schemas.microsoft.com/office/powerpoint/2010/main" val="2429268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294">
        <p14:conveyor dir="l"/>
      </p:transition>
    </mc:Choice>
    <mc:Fallback>
      <p:transition spd="slow" advTm="229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Ana Olay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1_İyon Toplantı Odası">
  <a:themeElements>
    <a:clrScheme name="İyon Toplantı Odası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İyon Toplantı Odası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 Toplantı Odası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TM04033927[[fn=Ana Olay]]</Template>
  <TotalTime>12</TotalTime>
  <Words>54</Words>
  <Application>Microsoft Office PowerPoint</Application>
  <PresentationFormat>Geniş ekran</PresentationFormat>
  <Paragraphs>10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5</vt:i4>
      </vt:variant>
    </vt:vector>
  </HeadingPairs>
  <TitlesOfParts>
    <vt:vector size="11" baseType="lpstr">
      <vt:lpstr>Arial</vt:lpstr>
      <vt:lpstr>Century Gothic</vt:lpstr>
      <vt:lpstr>Impact</vt:lpstr>
      <vt:lpstr>Wingdings 3</vt:lpstr>
      <vt:lpstr>Ana Olay</vt:lpstr>
      <vt:lpstr>1_İyon Toplantı Odası</vt:lpstr>
      <vt:lpstr>Maziden yükselen sesler</vt:lpstr>
      <vt:lpstr>PowerPoint Sunusu</vt:lpstr>
      <vt:lpstr>PowerPoint Sunusu</vt:lpstr>
      <vt:lpstr>PowerPoint Sunusu</vt:lpstr>
      <vt:lpstr>PowerPoint Sunusu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Maziden yükselen sesler</dc:title>
  <dc:creator>toshiba</dc:creator>
  <cp:lastModifiedBy>toshiba</cp:lastModifiedBy>
  <cp:revision>4</cp:revision>
  <dcterms:created xsi:type="dcterms:W3CDTF">2019-02-14T17:49:43Z</dcterms:created>
  <dcterms:modified xsi:type="dcterms:W3CDTF">2020-11-27T20:21:36Z</dcterms:modified>
</cp:coreProperties>
</file>