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8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HAZIR CEVAP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1725769"/>
            <a:ext cx="8487177" cy="4546242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tr-TR" sz="2800" i="1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endParaRPr lang="tr-TR" sz="2800" dirty="0">
              <a:solidFill>
                <a:srgbClr val="FFFF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5612" y="1888678"/>
            <a:ext cx="111144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Fransa Kralı III Napolyon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'un, Paris'te Osmanlı Devleti Büyükelçisi olarak bulunan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Ahmet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Vefik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Paşa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konuşması esnasında bir ara alaylı bir şekilde:</a:t>
            </a:r>
            <a:b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608" y="1326524"/>
            <a:ext cx="11487955" cy="4879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-Sen kendini Yavuz Sultan Selim'in elçisi mi zannediyorsun?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demesi üzerine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Ahmet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Vefik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Paşa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büyük bir hazır </a:t>
            </a:r>
            <a:r>
              <a:rPr lang="tr-T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cevaplılıkla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-Öyle olsaydım, siz  de Fransa'da imparator olarak bulunamazdınız, cevabını vermiştir.</a:t>
            </a:r>
          </a:p>
          <a:p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9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547325" y="2625231"/>
            <a:ext cx="6699776" cy="16972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7213" y="3271892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694595" y="5223572"/>
            <a:ext cx="6699776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Kanalıma abone olup, destek olabilirsiniz.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81139" y="113939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/>
              <a:t>Maziden Yükselen sesler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06189775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94</TotalTime>
  <Words>75</Words>
  <Application>Microsoft Office PowerPoint</Application>
  <PresentationFormat>Geniş ekran</PresentationFormat>
  <Paragraphs>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17</cp:revision>
  <dcterms:created xsi:type="dcterms:W3CDTF">2019-02-14T18:03:37Z</dcterms:created>
  <dcterms:modified xsi:type="dcterms:W3CDTF">2020-11-30T19:23:38Z</dcterms:modified>
</cp:coreProperties>
</file>