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64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Hükümleri Kafamızla Veririz</a:t>
            </a:r>
            <a:r>
              <a:rPr lang="tr-TR" dirty="0">
                <a:solidFill>
                  <a:srgbClr val="FFFF00"/>
                </a:solidFill>
              </a:rPr>
              <a:t/>
            </a:r>
            <a:br>
              <a:rPr lang="tr-TR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2434107"/>
            <a:ext cx="11372045" cy="3837904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III.Selim Devrinde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doğruluğu ile tanınmış bir alimi kadı tayin etmek isterler. Kadının ayağındaki kunduralar eski ve yamalı olduğundan kendisini sevmeyenlerden biri:</a:t>
            </a:r>
          </a:p>
        </p:txBody>
      </p:sp>
    </p:spTree>
    <p:extLst>
      <p:ext uri="{BB962C8B-B14F-4D97-AF65-F5344CB8AC3E}">
        <p14:creationId xmlns:p14="http://schemas.microsoft.com/office/powerpoint/2010/main" val="14150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1996225"/>
            <a:ext cx="11487955" cy="4456090"/>
          </a:xfrm>
        </p:spPr>
        <p:txBody>
          <a:bodyPr>
            <a:normAutofit/>
          </a:bodyPr>
          <a:lstStyle/>
          <a:p>
            <a:pPr marL="144000">
              <a:lnSpc>
                <a:spcPct val="170000"/>
              </a:lnSpc>
              <a:spcBef>
                <a:spcPts val="0"/>
              </a:spcBef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Böyle ayağına giyecek bir ayakkabısı olmayan adam kadı yapılır mı?...diye laf edince, kadı ona şu cevabı göndermiş:</a:t>
            </a:r>
          </a:p>
          <a:p>
            <a:pPr marL="144000">
              <a:lnSpc>
                <a:spcPct val="170000"/>
              </a:lnSpc>
              <a:spcBef>
                <a:spcPts val="0"/>
              </a:spcBef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-Kendisine söyleyin . Biz hükümlerimizi ayağımızla değil, kafamızla veririz. </a:t>
            </a:r>
          </a:p>
        </p:txBody>
      </p:sp>
    </p:spTree>
    <p:extLst>
      <p:ext uri="{BB962C8B-B14F-4D97-AF65-F5344CB8AC3E}">
        <p14:creationId xmlns:p14="http://schemas.microsoft.com/office/powerpoint/2010/main" val="16100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811369"/>
            <a:ext cx="11372045" cy="5460642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Olsun demiş yeniçeri , o da bizim hak peygamberimizdir!.“</a:t>
            </a:r>
          </a:p>
          <a:p>
            <a:pPr>
              <a:lnSpc>
                <a:spcPct val="160000"/>
              </a:lnSpc>
            </a:pPr>
            <a:r>
              <a:rPr lang="de-DE" sz="3200" dirty="0" err="1">
                <a:cs typeface="Times New Roman" pitchFamily="18" charset="0"/>
              </a:rPr>
              <a:t>Yahudi</a:t>
            </a:r>
            <a:r>
              <a:rPr lang="tr-TR" sz="3200" dirty="0"/>
              <a:t> </a:t>
            </a: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de-DE" sz="3200" dirty="0">
                <a:solidFill>
                  <a:srgbClr val="FFFF00"/>
                </a:solidFill>
                <a:cs typeface="Times New Roman" pitchFamily="18" charset="0"/>
              </a:rPr>
              <a:t>Aman a</a:t>
            </a:r>
            <a:r>
              <a:rPr lang="tr-TR" sz="3200" dirty="0" err="1">
                <a:solidFill>
                  <a:srgbClr val="FFFF00"/>
                </a:solidFill>
                <a:cs typeface="Times New Roman" pitchFamily="18" charset="0"/>
              </a:rPr>
              <a:t>ğam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, aradan bin sene geçti!.“ </a:t>
            </a:r>
            <a:r>
              <a:rPr lang="tr-TR" sz="3200" dirty="0">
                <a:cs typeface="Times New Roman" pitchFamily="18" charset="0"/>
              </a:rPr>
              <a:t>diye mürur-u zamandan söz edecek olmuş</a:t>
            </a:r>
            <a:r>
              <a:rPr lang="tr-TR" sz="3200" dirty="0" smtClean="0">
                <a:cs typeface="Times New Roman" pitchFamily="18" charset="0"/>
              </a:rPr>
              <a:t>; ama </a:t>
            </a:r>
            <a:r>
              <a:rPr lang="tr-TR" sz="3200" dirty="0">
                <a:cs typeface="Times New Roman" pitchFamily="18" charset="0"/>
              </a:rPr>
              <a:t>yeniçerinin niyeti kötü:</a:t>
            </a:r>
          </a:p>
          <a:p>
            <a:pPr>
              <a:lnSpc>
                <a:spcPct val="160000"/>
              </a:lnSpc>
            </a:pP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Zararı yok, demiş, ben şimdi duyuyorum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, şimdi 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intikam alacağım!“</a:t>
            </a:r>
            <a:endParaRPr lang="tr-TR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6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105</TotalTime>
  <Words>110</Words>
  <Application>Microsoft Office PowerPoint</Application>
  <PresentationFormat>Geniş ekran</PresentationFormat>
  <Paragraphs>8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Times New Roman</vt:lpstr>
      <vt:lpstr>Uçak İzi</vt:lpstr>
      <vt:lpstr>Maziden Yükselen sesler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15</cp:revision>
  <dcterms:created xsi:type="dcterms:W3CDTF">2019-02-14T18:03:37Z</dcterms:created>
  <dcterms:modified xsi:type="dcterms:W3CDTF">2020-11-30T15:32:30Z</dcterms:modified>
</cp:coreProperties>
</file>