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431" r:id="rId2"/>
    <p:sldId id="369" r:id="rId3"/>
    <p:sldId id="371" r:id="rId4"/>
    <p:sldId id="406" r:id="rId5"/>
    <p:sldId id="417" r:id="rId6"/>
    <p:sldId id="413" r:id="rId7"/>
    <p:sldId id="407" r:id="rId8"/>
    <p:sldId id="418" r:id="rId9"/>
    <p:sldId id="408" r:id="rId10"/>
    <p:sldId id="419" r:id="rId11"/>
    <p:sldId id="409" r:id="rId12"/>
    <p:sldId id="434" r:id="rId13"/>
    <p:sldId id="410" r:id="rId14"/>
    <p:sldId id="421" r:id="rId15"/>
    <p:sldId id="420" r:id="rId16"/>
    <p:sldId id="435" r:id="rId17"/>
    <p:sldId id="429" r:id="rId18"/>
    <p:sldId id="414"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FBE65-A2EC-489B-9965-503110BABC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44E3EE4C-6512-41A2-B92C-600D985AD8AB}">
      <dgm:prSet phldrT="[Metin]" custT="1"/>
      <dgm:spPr>
        <a:blipFill rotWithShape="0">
          <a:blip xmlns:r="http://schemas.openxmlformats.org/officeDocument/2006/relationships" r:embed="rId1"/>
          <a:stretch>
            <a:fillRect/>
          </a:stretch>
        </a:blipFill>
      </dgm:spPr>
      <dgm:t>
        <a:bodyPr/>
        <a:lstStyle/>
        <a:p>
          <a:endParaRPr lang="tr-TR" sz="3200" b="1" dirty="0" smtClean="0"/>
        </a:p>
        <a:p>
          <a:endParaRPr lang="tr-TR" sz="3200" b="1" dirty="0" smtClean="0"/>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b="1" dirty="0">
            <a:solidFill>
              <a:srgbClr val="FFFF00"/>
            </a:solidFill>
          </a:endParaRPr>
        </a:p>
      </dgm:t>
    </dgm:pt>
    <dgm:pt modelId="{C0B35BF7-18AB-4778-8CF6-CD9959F44ACB}" type="parTrans" cxnId="{05035CA5-EB48-4102-A4E8-2B50E6DCB401}">
      <dgm:prSet/>
      <dgm:spPr/>
      <dgm:t>
        <a:bodyPr/>
        <a:lstStyle/>
        <a:p>
          <a:endParaRPr lang="tr-TR"/>
        </a:p>
      </dgm:t>
    </dgm:pt>
    <dgm:pt modelId="{59598AD3-1E4A-4F39-A6A4-64DD811191C5}" type="sibTrans" cxnId="{05035CA5-EB48-4102-A4E8-2B50E6DCB401}">
      <dgm:prSet/>
      <dgm:spPr/>
      <dgm:t>
        <a:bodyPr/>
        <a:lstStyle/>
        <a:p>
          <a:endParaRPr lang="tr-TR"/>
        </a:p>
      </dgm:t>
    </dgm:pt>
    <dgm:pt modelId="{97C87DD5-AD92-4E63-8E17-DF6E571E7988}">
      <dgm:prSet phldrT="[Metin]" custT="1"/>
      <dgm:spPr>
        <a:solidFill>
          <a:schemeClr val="accent5">
            <a:lumMod val="40000"/>
            <a:lumOff val="60000"/>
            <a:alpha val="90000"/>
          </a:schemeClr>
        </a:solidFill>
      </dgm:spPr>
      <dgm:t>
        <a:bodyPr/>
        <a:lstStyle/>
        <a:p>
          <a:r>
            <a:rPr lang="tr-TR" sz="2400" b="1" dirty="0" smtClean="0"/>
            <a:t>Tanzimat Fermanı (1839 )</a:t>
          </a:r>
          <a:endParaRPr lang="tr-TR" sz="2400" dirty="0" smtClean="0"/>
        </a:p>
        <a:p>
          <a:r>
            <a:rPr lang="tr-TR" sz="2400" b="1" dirty="0" smtClean="0"/>
            <a:t>Londra Antlaşması-</a:t>
          </a:r>
          <a:r>
            <a:rPr lang="tr-TR" sz="2400" i="1" dirty="0" smtClean="0"/>
            <a:t>Bu antlaşmaya  göre Mısır Valiliği babadan </a:t>
          </a:r>
          <a:r>
            <a:rPr lang="tr-TR" sz="2400" i="1" dirty="0" err="1" smtClean="0"/>
            <a:t>oğula</a:t>
          </a:r>
          <a:r>
            <a:rPr lang="tr-TR" sz="2400" i="1" dirty="0" smtClean="0"/>
            <a:t> geçmek şartıyla Mehmet Ali Paşa’ ya bırakılacak,toplanan vergilerin dörtte biri İstanbul’a gönderilecekti. (1840)</a:t>
          </a:r>
          <a:endParaRPr lang="tr-TR" sz="2400" dirty="0" smtClean="0"/>
        </a:p>
        <a:p>
          <a:r>
            <a:rPr lang="tr-TR" sz="2400" b="1" dirty="0" smtClean="0"/>
            <a:t>Londra Boğazlar Sözleşmesi- </a:t>
          </a:r>
          <a:r>
            <a:rPr lang="tr-TR" sz="2400" i="1" dirty="0" smtClean="0"/>
            <a:t>Bu antlaşmaya göre;Osmanlı Devleti barış halindeyken Boğazların bütün savaş gemilerine kapalı tutulması kabul edildi.Bu sözleşme ile boğazlar,  uluslar arası bir statü kazandı.(1841) </a:t>
          </a:r>
          <a:endParaRPr lang="tr-TR" sz="2400" dirty="0"/>
        </a:p>
      </dgm:t>
    </dgm:pt>
    <dgm:pt modelId="{BBD4D439-7324-4E3F-90DA-373282F191E3}" type="parTrans" cxnId="{905B8FCF-B0C1-48A0-8310-57DDD0B9CA82}">
      <dgm:prSet/>
      <dgm:spPr/>
      <dgm:t>
        <a:bodyPr/>
        <a:lstStyle/>
        <a:p>
          <a:endParaRPr lang="tr-TR"/>
        </a:p>
      </dgm:t>
    </dgm:pt>
    <dgm:pt modelId="{7B81CEC0-4C6F-4E10-A23D-EEB7CECB713B}" type="sibTrans" cxnId="{905B8FCF-B0C1-48A0-8310-57DDD0B9CA82}">
      <dgm:prSet/>
      <dgm:spPr/>
      <dgm:t>
        <a:bodyPr/>
        <a:lstStyle/>
        <a:p>
          <a:endParaRPr lang="tr-TR"/>
        </a:p>
      </dgm:t>
    </dgm:pt>
    <dgm:pt modelId="{032751C6-4E3F-4C34-A53F-C0B3996E1D0F}" type="pres">
      <dgm:prSet presAssocID="{FE9FBE65-A2EC-489B-9965-503110BABC42}" presName="hierChild1" presStyleCnt="0">
        <dgm:presLayoutVars>
          <dgm:chPref val="1"/>
          <dgm:dir/>
          <dgm:animOne val="branch"/>
          <dgm:animLvl val="lvl"/>
          <dgm:resizeHandles/>
        </dgm:presLayoutVars>
      </dgm:prSet>
      <dgm:spPr/>
      <dgm:t>
        <a:bodyPr/>
        <a:lstStyle/>
        <a:p>
          <a:endParaRPr lang="tr-TR"/>
        </a:p>
      </dgm:t>
    </dgm:pt>
    <dgm:pt modelId="{CE881FE1-5057-43D3-A32C-E1FF6744DB25}" type="pres">
      <dgm:prSet presAssocID="{44E3EE4C-6512-41A2-B92C-600D985AD8AB}" presName="hierRoot1" presStyleCnt="0"/>
      <dgm:spPr/>
    </dgm:pt>
    <dgm:pt modelId="{34C12024-6C17-41BB-B95E-78C48A3C3765}" type="pres">
      <dgm:prSet presAssocID="{44E3EE4C-6512-41A2-B92C-600D985AD8AB}" presName="composite" presStyleCnt="0"/>
      <dgm:spPr/>
    </dgm:pt>
    <dgm:pt modelId="{BC8247E4-0620-4835-9A03-DB6D29976670}" type="pres">
      <dgm:prSet presAssocID="{44E3EE4C-6512-41A2-B92C-600D985AD8AB}" presName="background" presStyleLbl="node0" presStyleIdx="0" presStyleCnt="1"/>
      <dgm:spPr/>
    </dgm:pt>
    <dgm:pt modelId="{66AAE420-991E-4F95-8E98-C34137F36771}" type="pres">
      <dgm:prSet presAssocID="{44E3EE4C-6512-41A2-B92C-600D985AD8AB}" presName="text" presStyleLbl="fgAcc0" presStyleIdx="0" presStyleCnt="1" custScaleX="138350" custScaleY="173595" custLinFactNeighborX="-159" custLinFactNeighborY="2769">
        <dgm:presLayoutVars>
          <dgm:chPref val="3"/>
        </dgm:presLayoutVars>
      </dgm:prSet>
      <dgm:spPr/>
      <dgm:t>
        <a:bodyPr/>
        <a:lstStyle/>
        <a:p>
          <a:endParaRPr lang="tr-TR"/>
        </a:p>
      </dgm:t>
    </dgm:pt>
    <dgm:pt modelId="{9AB4FB66-8115-4767-B729-3BFD18413FDB}" type="pres">
      <dgm:prSet presAssocID="{44E3EE4C-6512-41A2-B92C-600D985AD8AB}" presName="hierChild2" presStyleCnt="0"/>
      <dgm:spPr/>
    </dgm:pt>
    <dgm:pt modelId="{049A76FE-4E4B-43DE-A2E2-6876EC9B961E}" type="pres">
      <dgm:prSet presAssocID="{BBD4D439-7324-4E3F-90DA-373282F191E3}" presName="Name10" presStyleLbl="parChTrans1D2" presStyleIdx="0" presStyleCnt="1"/>
      <dgm:spPr/>
      <dgm:t>
        <a:bodyPr/>
        <a:lstStyle/>
        <a:p>
          <a:endParaRPr lang="tr-TR"/>
        </a:p>
      </dgm:t>
    </dgm:pt>
    <dgm:pt modelId="{AC0E744B-6F2C-4F6D-8C20-6D2899588E13}" type="pres">
      <dgm:prSet presAssocID="{97C87DD5-AD92-4E63-8E17-DF6E571E7988}" presName="hierRoot2" presStyleCnt="0"/>
      <dgm:spPr/>
    </dgm:pt>
    <dgm:pt modelId="{6BB295AC-0D44-4D52-9C96-47105DBF5710}" type="pres">
      <dgm:prSet presAssocID="{97C87DD5-AD92-4E63-8E17-DF6E571E7988}" presName="composite2" presStyleCnt="0"/>
      <dgm:spPr/>
    </dgm:pt>
    <dgm:pt modelId="{5D75D8F4-8AC7-42E7-93AD-C58391449655}" type="pres">
      <dgm:prSet presAssocID="{97C87DD5-AD92-4E63-8E17-DF6E571E7988}" presName="background2" presStyleLbl="node2" presStyleIdx="0" presStyleCnt="1"/>
      <dgm:spPr/>
    </dgm:pt>
    <dgm:pt modelId="{7A2D4F6B-6C4C-4411-9089-31BB2A46FB10}" type="pres">
      <dgm:prSet presAssocID="{97C87DD5-AD92-4E63-8E17-DF6E571E7988}" presName="text2" presStyleLbl="fgAcc2" presStyleIdx="0" presStyleCnt="1" custScaleX="477835" custScaleY="411707">
        <dgm:presLayoutVars>
          <dgm:chPref val="3"/>
        </dgm:presLayoutVars>
      </dgm:prSet>
      <dgm:spPr/>
      <dgm:t>
        <a:bodyPr/>
        <a:lstStyle/>
        <a:p>
          <a:endParaRPr lang="tr-TR"/>
        </a:p>
      </dgm:t>
    </dgm:pt>
    <dgm:pt modelId="{618D27A1-CC54-4FAE-ABF1-2AF45D40A3C1}" type="pres">
      <dgm:prSet presAssocID="{97C87DD5-AD92-4E63-8E17-DF6E571E7988}" presName="hierChild3" presStyleCnt="0"/>
      <dgm:spPr/>
    </dgm:pt>
  </dgm:ptLst>
  <dgm:cxnLst>
    <dgm:cxn modelId="{EFCAE7AE-F114-4622-B79D-137BE8F4FCDA}" type="presOf" srcId="{BBD4D439-7324-4E3F-90DA-373282F191E3}" destId="{049A76FE-4E4B-43DE-A2E2-6876EC9B961E}" srcOrd="0" destOrd="0" presId="urn:microsoft.com/office/officeart/2005/8/layout/hierarchy1"/>
    <dgm:cxn modelId="{905B8FCF-B0C1-48A0-8310-57DDD0B9CA82}" srcId="{44E3EE4C-6512-41A2-B92C-600D985AD8AB}" destId="{97C87DD5-AD92-4E63-8E17-DF6E571E7988}" srcOrd="0" destOrd="0" parTransId="{BBD4D439-7324-4E3F-90DA-373282F191E3}" sibTransId="{7B81CEC0-4C6F-4E10-A23D-EEB7CECB713B}"/>
    <dgm:cxn modelId="{36F8E85E-7C73-4CCD-8707-0103B2369161}" type="presOf" srcId="{44E3EE4C-6512-41A2-B92C-600D985AD8AB}" destId="{66AAE420-991E-4F95-8E98-C34137F36771}" srcOrd="0" destOrd="0" presId="urn:microsoft.com/office/officeart/2005/8/layout/hierarchy1"/>
    <dgm:cxn modelId="{66A4DDC6-4349-4C52-9324-09A0C5885E27}" type="presOf" srcId="{FE9FBE65-A2EC-489B-9965-503110BABC42}" destId="{032751C6-4E3F-4C34-A53F-C0B3996E1D0F}" srcOrd="0" destOrd="0" presId="urn:microsoft.com/office/officeart/2005/8/layout/hierarchy1"/>
    <dgm:cxn modelId="{42E03DE1-3677-4BD4-825E-6B2AB41BAFE9}" type="presOf" srcId="{97C87DD5-AD92-4E63-8E17-DF6E571E7988}" destId="{7A2D4F6B-6C4C-4411-9089-31BB2A46FB10}" srcOrd="0" destOrd="0" presId="urn:microsoft.com/office/officeart/2005/8/layout/hierarchy1"/>
    <dgm:cxn modelId="{05035CA5-EB48-4102-A4E8-2B50E6DCB401}" srcId="{FE9FBE65-A2EC-489B-9965-503110BABC42}" destId="{44E3EE4C-6512-41A2-B92C-600D985AD8AB}" srcOrd="0" destOrd="0" parTransId="{C0B35BF7-18AB-4778-8CF6-CD9959F44ACB}" sibTransId="{59598AD3-1E4A-4F39-A6A4-64DD811191C5}"/>
    <dgm:cxn modelId="{A6432147-5258-4461-9196-35570E1EE1CD}" type="presParOf" srcId="{032751C6-4E3F-4C34-A53F-C0B3996E1D0F}" destId="{CE881FE1-5057-43D3-A32C-E1FF6744DB25}" srcOrd="0" destOrd="0" presId="urn:microsoft.com/office/officeart/2005/8/layout/hierarchy1"/>
    <dgm:cxn modelId="{D37319E4-BA82-44E5-8D8A-85EEF6A5B855}" type="presParOf" srcId="{CE881FE1-5057-43D3-A32C-E1FF6744DB25}" destId="{34C12024-6C17-41BB-B95E-78C48A3C3765}" srcOrd="0" destOrd="0" presId="urn:microsoft.com/office/officeart/2005/8/layout/hierarchy1"/>
    <dgm:cxn modelId="{8865DE55-6078-4379-9A3E-8FB467319685}" type="presParOf" srcId="{34C12024-6C17-41BB-B95E-78C48A3C3765}" destId="{BC8247E4-0620-4835-9A03-DB6D29976670}" srcOrd="0" destOrd="0" presId="urn:microsoft.com/office/officeart/2005/8/layout/hierarchy1"/>
    <dgm:cxn modelId="{54034C52-8B2C-4774-8998-32B538FEFD53}" type="presParOf" srcId="{34C12024-6C17-41BB-B95E-78C48A3C3765}" destId="{66AAE420-991E-4F95-8E98-C34137F36771}" srcOrd="1" destOrd="0" presId="urn:microsoft.com/office/officeart/2005/8/layout/hierarchy1"/>
    <dgm:cxn modelId="{62D35659-4D25-4E0D-B27A-EC0053680A60}" type="presParOf" srcId="{CE881FE1-5057-43D3-A32C-E1FF6744DB25}" destId="{9AB4FB66-8115-4767-B729-3BFD18413FDB}" srcOrd="1" destOrd="0" presId="urn:microsoft.com/office/officeart/2005/8/layout/hierarchy1"/>
    <dgm:cxn modelId="{276A9ADC-6EC7-4B66-B22B-ADD0D28F5C89}" type="presParOf" srcId="{9AB4FB66-8115-4767-B729-3BFD18413FDB}" destId="{049A76FE-4E4B-43DE-A2E2-6876EC9B961E}" srcOrd="0" destOrd="0" presId="urn:microsoft.com/office/officeart/2005/8/layout/hierarchy1"/>
    <dgm:cxn modelId="{F6E4EC90-A127-48BF-8156-9FF048FF5DB6}" type="presParOf" srcId="{9AB4FB66-8115-4767-B729-3BFD18413FDB}" destId="{AC0E744B-6F2C-4F6D-8C20-6D2899588E13}" srcOrd="1" destOrd="0" presId="urn:microsoft.com/office/officeart/2005/8/layout/hierarchy1"/>
    <dgm:cxn modelId="{1818FB14-DE41-4590-85B6-75EF1C4B8158}" type="presParOf" srcId="{AC0E744B-6F2C-4F6D-8C20-6D2899588E13}" destId="{6BB295AC-0D44-4D52-9C96-47105DBF5710}" srcOrd="0" destOrd="0" presId="urn:microsoft.com/office/officeart/2005/8/layout/hierarchy1"/>
    <dgm:cxn modelId="{FF1E29A6-8702-409A-9E6E-72A41B09F612}" type="presParOf" srcId="{6BB295AC-0D44-4D52-9C96-47105DBF5710}" destId="{5D75D8F4-8AC7-42E7-93AD-C58391449655}" srcOrd="0" destOrd="0" presId="urn:microsoft.com/office/officeart/2005/8/layout/hierarchy1"/>
    <dgm:cxn modelId="{F385BD60-A588-4441-A119-922DE666BB69}" type="presParOf" srcId="{6BB295AC-0D44-4D52-9C96-47105DBF5710}" destId="{7A2D4F6B-6C4C-4411-9089-31BB2A46FB10}" srcOrd="1" destOrd="0" presId="urn:microsoft.com/office/officeart/2005/8/layout/hierarchy1"/>
    <dgm:cxn modelId="{7159E899-B869-480E-93AA-D6B4E4833A5D}" type="presParOf" srcId="{AC0E744B-6F2C-4F6D-8C20-6D2899588E13}" destId="{618D27A1-CC54-4FAE-ABF1-2AF45D40A3C1}" srcOrd="1" destOrd="0" presId="urn:microsoft.com/office/officeart/2005/8/layout/hierarchy1"/>
  </dgm:cxnLst>
  <dgm:bg>
    <a:blipFill dpi="0" rotWithShape="1">
      <a:blip xmlns:r="http://schemas.openxmlformats.org/officeDocument/2006/relationships" r:embed="rId2"/>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D6FBC9-49BE-4F9B-9EED-8275F6B44F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A5E6C7F-3A46-4397-BAFA-2D5CF5E36645}">
      <dgm:prSet phldrT="[Metin]" custT="1"/>
      <dgm:spPr>
        <a:solidFill>
          <a:schemeClr val="accent5">
            <a:lumMod val="20000"/>
            <a:lumOff val="80000"/>
            <a:alpha val="90000"/>
          </a:schemeClr>
        </a:solidFill>
      </dgm:spPr>
      <dgm:t>
        <a:bodyPr/>
        <a:lstStyle/>
        <a:p>
          <a:r>
            <a:rPr lang="tr-TR" sz="1600" b="1" dirty="0" smtClean="0"/>
            <a:t>ISLAHAT FERMANI (1856) </a:t>
          </a:r>
          <a:endParaRPr lang="tr-TR" sz="1600" b="1" dirty="0"/>
        </a:p>
      </dgm:t>
    </dgm:pt>
    <dgm:pt modelId="{59532C9B-96C4-4750-AEC1-C35510C81FC0}" type="parTrans" cxnId="{32665774-4728-46FC-B4E4-65F9D5D44877}">
      <dgm:prSet/>
      <dgm:spPr/>
      <dgm:t>
        <a:bodyPr/>
        <a:lstStyle/>
        <a:p>
          <a:endParaRPr lang="tr-TR"/>
        </a:p>
      </dgm:t>
    </dgm:pt>
    <dgm:pt modelId="{BEF82A5B-01BD-4D87-AD74-F03650551230}" type="sibTrans" cxnId="{32665774-4728-46FC-B4E4-65F9D5D44877}">
      <dgm:prSet/>
      <dgm:spPr/>
      <dgm:t>
        <a:bodyPr/>
        <a:lstStyle/>
        <a:p>
          <a:endParaRPr lang="tr-TR"/>
        </a:p>
      </dgm:t>
    </dgm:pt>
    <dgm:pt modelId="{87AF8B31-B8D5-4498-855E-2D70BDBDD1FC}">
      <dgm:prSet custT="1"/>
      <dgm:spPr>
        <a:solidFill>
          <a:schemeClr val="accent5">
            <a:lumMod val="20000"/>
            <a:lumOff val="80000"/>
            <a:alpha val="90000"/>
          </a:schemeClr>
        </a:solidFill>
      </dgm:spPr>
      <dgm:t>
        <a:bodyPr/>
        <a:lstStyle/>
        <a:p>
          <a:pPr>
            <a:lnSpc>
              <a:spcPct val="150000"/>
            </a:lnSpc>
            <a:spcAft>
              <a:spcPts val="0"/>
            </a:spcAft>
          </a:pPr>
          <a:r>
            <a:rPr lang="tr-TR" sz="2000" dirty="0" smtClean="0">
              <a:solidFill>
                <a:schemeClr val="bg1"/>
              </a:solidFill>
              <a:cs typeface="Times New Roman" pitchFamily="18" charset="0"/>
            </a:rPr>
            <a:t>Bu fermanla ilgili bir madde,Paris Antlaşması’nda yer almıştır. </a:t>
          </a:r>
          <a:r>
            <a:rPr lang="tr-TR" sz="2000" b="1" dirty="0" smtClean="0">
              <a:solidFill>
                <a:schemeClr val="accent6">
                  <a:lumMod val="75000"/>
                </a:schemeClr>
              </a:solidFill>
              <a:cs typeface="Times New Roman" pitchFamily="18" charset="0"/>
            </a:rPr>
            <a:t>Islahat Fermanı, Müslümanlarla Hıristiyanlar arasında eşitliği sağlamayı amaç edinen bir belgedir. </a:t>
          </a:r>
          <a:r>
            <a:rPr lang="tr-TR" sz="2000" dirty="0" smtClean="0">
              <a:solidFill>
                <a:schemeClr val="bg1"/>
              </a:solidFill>
              <a:cs typeface="Times New Roman" pitchFamily="18" charset="0"/>
            </a:rPr>
            <a:t>Tanzimat Fermanı ile azınlıklara tanınan hakla genişletilmiştir. </a:t>
          </a:r>
          <a:r>
            <a:rPr lang="tr-TR" sz="2000" b="1" dirty="0" smtClean="0">
              <a:solidFill>
                <a:schemeClr val="bg1"/>
              </a:solidFill>
              <a:cs typeface="Times New Roman" pitchFamily="18" charset="0"/>
            </a:rPr>
            <a:t>Azınlıklar dışında yabancılara da bazı haklar tanınmıştır. </a:t>
          </a:r>
          <a:r>
            <a:rPr lang="tr-TR" sz="2000" b="1" dirty="0" smtClean="0">
              <a:solidFill>
                <a:schemeClr val="accent6">
                  <a:lumMod val="75000"/>
                </a:schemeClr>
              </a:solidFill>
            </a:rPr>
            <a:t>Osmanlı Devleti Islahat Fermanı ile azınlıklara yeni haklar vererek büyük devletlerin müdahalesini amaçladıysa da bu bilakis bu fermandan sonra azınlık hakları bahanesi ile iç işlerimize daha fazla müdahale etmeye başlamışlardır.</a:t>
          </a:r>
          <a:endParaRPr lang="tr-TR" sz="2000" b="1" dirty="0" smtClean="0">
            <a:solidFill>
              <a:schemeClr val="accent6">
                <a:lumMod val="75000"/>
              </a:schemeClr>
            </a:solidFill>
            <a:cs typeface="Times New Roman" pitchFamily="18" charset="0"/>
          </a:endParaRPr>
        </a:p>
      </dgm:t>
    </dgm:pt>
    <dgm:pt modelId="{786FC0A1-F15A-43BD-9F92-F1038EF617A1}" type="parTrans" cxnId="{EABE5E78-B8CD-43B0-A458-E6157C8240D6}">
      <dgm:prSet/>
      <dgm:spPr/>
      <dgm:t>
        <a:bodyPr/>
        <a:lstStyle/>
        <a:p>
          <a:endParaRPr lang="tr-TR"/>
        </a:p>
      </dgm:t>
    </dgm:pt>
    <dgm:pt modelId="{2584FBE0-F4F3-428C-B2D3-B37DEF638EAC}" type="sibTrans" cxnId="{EABE5E78-B8CD-43B0-A458-E6157C8240D6}">
      <dgm:prSet/>
      <dgm:spPr/>
      <dgm:t>
        <a:bodyPr/>
        <a:lstStyle/>
        <a:p>
          <a:endParaRPr lang="tr-TR"/>
        </a:p>
      </dgm:t>
    </dgm:pt>
    <dgm:pt modelId="{0A27B8D6-79AD-42D0-A844-7C48F8A5BD97}" type="pres">
      <dgm:prSet presAssocID="{45D6FBC9-49BE-4F9B-9EED-8275F6B44F86}" presName="hierChild1" presStyleCnt="0">
        <dgm:presLayoutVars>
          <dgm:chPref val="1"/>
          <dgm:dir/>
          <dgm:animOne val="branch"/>
          <dgm:animLvl val="lvl"/>
          <dgm:resizeHandles/>
        </dgm:presLayoutVars>
      </dgm:prSet>
      <dgm:spPr/>
      <dgm:t>
        <a:bodyPr/>
        <a:lstStyle/>
        <a:p>
          <a:endParaRPr lang="tr-TR"/>
        </a:p>
      </dgm:t>
    </dgm:pt>
    <dgm:pt modelId="{FA16986B-922E-4227-882F-B99A4E82B29B}" type="pres">
      <dgm:prSet presAssocID="{EA5E6C7F-3A46-4397-BAFA-2D5CF5E36645}" presName="hierRoot1" presStyleCnt="0"/>
      <dgm:spPr/>
    </dgm:pt>
    <dgm:pt modelId="{3281275D-BF88-41B8-9EC3-3F548A54D838}" type="pres">
      <dgm:prSet presAssocID="{EA5E6C7F-3A46-4397-BAFA-2D5CF5E36645}" presName="composite" presStyleCnt="0"/>
      <dgm:spPr/>
    </dgm:pt>
    <dgm:pt modelId="{6F4919E8-AD88-4407-81E1-20F1FF4B1227}" type="pres">
      <dgm:prSet presAssocID="{EA5E6C7F-3A46-4397-BAFA-2D5CF5E36645}" presName="background" presStyleLbl="node0" presStyleIdx="0" presStyleCnt="1"/>
      <dgm:spPr/>
    </dgm:pt>
    <dgm:pt modelId="{68F213A5-EF65-4438-90F0-C2B6E37DD4F3}" type="pres">
      <dgm:prSet presAssocID="{EA5E6C7F-3A46-4397-BAFA-2D5CF5E36645}" presName="text" presStyleLbl="fgAcc0" presStyleIdx="0" presStyleCnt="1" custScaleX="144508" custScaleY="62503">
        <dgm:presLayoutVars>
          <dgm:chPref val="3"/>
        </dgm:presLayoutVars>
      </dgm:prSet>
      <dgm:spPr/>
      <dgm:t>
        <a:bodyPr/>
        <a:lstStyle/>
        <a:p>
          <a:endParaRPr lang="tr-TR"/>
        </a:p>
      </dgm:t>
    </dgm:pt>
    <dgm:pt modelId="{D936BFDD-275C-4579-B4C4-707FF95FD90E}" type="pres">
      <dgm:prSet presAssocID="{EA5E6C7F-3A46-4397-BAFA-2D5CF5E36645}" presName="hierChild2" presStyleCnt="0"/>
      <dgm:spPr/>
    </dgm:pt>
    <dgm:pt modelId="{14ACD10F-5254-42E4-AC85-0E4DEB6476A3}" type="pres">
      <dgm:prSet presAssocID="{786FC0A1-F15A-43BD-9F92-F1038EF617A1}" presName="Name10" presStyleLbl="parChTrans1D2" presStyleIdx="0" presStyleCnt="1"/>
      <dgm:spPr/>
      <dgm:t>
        <a:bodyPr/>
        <a:lstStyle/>
        <a:p>
          <a:endParaRPr lang="tr-TR"/>
        </a:p>
      </dgm:t>
    </dgm:pt>
    <dgm:pt modelId="{9289AED8-6A90-4201-AA07-B3B33C24668D}" type="pres">
      <dgm:prSet presAssocID="{87AF8B31-B8D5-4498-855E-2D70BDBDD1FC}" presName="hierRoot2" presStyleCnt="0"/>
      <dgm:spPr/>
    </dgm:pt>
    <dgm:pt modelId="{32CE7EDA-5A61-4B7E-9933-A0B9D54E21B4}" type="pres">
      <dgm:prSet presAssocID="{87AF8B31-B8D5-4498-855E-2D70BDBDD1FC}" presName="composite2" presStyleCnt="0"/>
      <dgm:spPr/>
    </dgm:pt>
    <dgm:pt modelId="{06290ED6-89B1-4EE4-8571-8D0FBBDB1683}" type="pres">
      <dgm:prSet presAssocID="{87AF8B31-B8D5-4498-855E-2D70BDBDD1FC}" presName="background2" presStyleLbl="node2" presStyleIdx="0" presStyleCnt="1"/>
      <dgm:spPr/>
    </dgm:pt>
    <dgm:pt modelId="{D2081390-A65C-402B-B1E0-A42DC7E35543}" type="pres">
      <dgm:prSet presAssocID="{87AF8B31-B8D5-4498-855E-2D70BDBDD1FC}" presName="text2" presStyleLbl="fgAcc2" presStyleIdx="0" presStyleCnt="1" custScaleX="404705" custScaleY="407576">
        <dgm:presLayoutVars>
          <dgm:chPref val="3"/>
        </dgm:presLayoutVars>
      </dgm:prSet>
      <dgm:spPr/>
      <dgm:t>
        <a:bodyPr/>
        <a:lstStyle/>
        <a:p>
          <a:endParaRPr lang="tr-TR"/>
        </a:p>
      </dgm:t>
    </dgm:pt>
    <dgm:pt modelId="{28614A63-3970-4CD5-A5C0-DDFE9DF9F33F}" type="pres">
      <dgm:prSet presAssocID="{87AF8B31-B8D5-4498-855E-2D70BDBDD1FC}" presName="hierChild3" presStyleCnt="0"/>
      <dgm:spPr/>
    </dgm:pt>
  </dgm:ptLst>
  <dgm:cxnLst>
    <dgm:cxn modelId="{7284FEF8-9E1F-4876-AC96-BCB84B1951B0}" type="presOf" srcId="{87AF8B31-B8D5-4498-855E-2D70BDBDD1FC}" destId="{D2081390-A65C-402B-B1E0-A42DC7E35543}" srcOrd="0" destOrd="0" presId="urn:microsoft.com/office/officeart/2005/8/layout/hierarchy1"/>
    <dgm:cxn modelId="{2C5BE4A6-08CA-4019-9F82-D002DC6CD218}" type="presOf" srcId="{45D6FBC9-49BE-4F9B-9EED-8275F6B44F86}" destId="{0A27B8D6-79AD-42D0-A844-7C48F8A5BD97}" srcOrd="0" destOrd="0" presId="urn:microsoft.com/office/officeart/2005/8/layout/hierarchy1"/>
    <dgm:cxn modelId="{977AE324-E236-47FF-9024-62F34560DE1E}" type="presOf" srcId="{EA5E6C7F-3A46-4397-BAFA-2D5CF5E36645}" destId="{68F213A5-EF65-4438-90F0-C2B6E37DD4F3}" srcOrd="0" destOrd="0" presId="urn:microsoft.com/office/officeart/2005/8/layout/hierarchy1"/>
    <dgm:cxn modelId="{EABE5E78-B8CD-43B0-A458-E6157C8240D6}" srcId="{EA5E6C7F-3A46-4397-BAFA-2D5CF5E36645}" destId="{87AF8B31-B8D5-4498-855E-2D70BDBDD1FC}" srcOrd="0" destOrd="0" parTransId="{786FC0A1-F15A-43BD-9F92-F1038EF617A1}" sibTransId="{2584FBE0-F4F3-428C-B2D3-B37DEF638EAC}"/>
    <dgm:cxn modelId="{608C4119-3BF4-438F-BE13-CEE5E961AD38}" type="presOf" srcId="{786FC0A1-F15A-43BD-9F92-F1038EF617A1}" destId="{14ACD10F-5254-42E4-AC85-0E4DEB6476A3}" srcOrd="0" destOrd="0" presId="urn:microsoft.com/office/officeart/2005/8/layout/hierarchy1"/>
    <dgm:cxn modelId="{32665774-4728-46FC-B4E4-65F9D5D44877}" srcId="{45D6FBC9-49BE-4F9B-9EED-8275F6B44F86}" destId="{EA5E6C7F-3A46-4397-BAFA-2D5CF5E36645}" srcOrd="0" destOrd="0" parTransId="{59532C9B-96C4-4750-AEC1-C35510C81FC0}" sibTransId="{BEF82A5B-01BD-4D87-AD74-F03650551230}"/>
    <dgm:cxn modelId="{FFCB95CF-BF80-4186-9053-21D022EA88F5}" type="presParOf" srcId="{0A27B8D6-79AD-42D0-A844-7C48F8A5BD97}" destId="{FA16986B-922E-4227-882F-B99A4E82B29B}" srcOrd="0" destOrd="0" presId="urn:microsoft.com/office/officeart/2005/8/layout/hierarchy1"/>
    <dgm:cxn modelId="{B7A156FF-B8AD-40F0-ACE5-A0DB2169DA7F}" type="presParOf" srcId="{FA16986B-922E-4227-882F-B99A4E82B29B}" destId="{3281275D-BF88-41B8-9EC3-3F548A54D838}" srcOrd="0" destOrd="0" presId="urn:microsoft.com/office/officeart/2005/8/layout/hierarchy1"/>
    <dgm:cxn modelId="{FA8B40CE-467B-4793-8D8B-8F97551637CE}" type="presParOf" srcId="{3281275D-BF88-41B8-9EC3-3F548A54D838}" destId="{6F4919E8-AD88-4407-81E1-20F1FF4B1227}" srcOrd="0" destOrd="0" presId="urn:microsoft.com/office/officeart/2005/8/layout/hierarchy1"/>
    <dgm:cxn modelId="{D3C9D2FB-83EB-4C77-9AA5-215EE376624C}" type="presParOf" srcId="{3281275D-BF88-41B8-9EC3-3F548A54D838}" destId="{68F213A5-EF65-4438-90F0-C2B6E37DD4F3}" srcOrd="1" destOrd="0" presId="urn:microsoft.com/office/officeart/2005/8/layout/hierarchy1"/>
    <dgm:cxn modelId="{298DF3B7-5D1D-4960-8897-1CB8A6E6790C}" type="presParOf" srcId="{FA16986B-922E-4227-882F-B99A4E82B29B}" destId="{D936BFDD-275C-4579-B4C4-707FF95FD90E}" srcOrd="1" destOrd="0" presId="urn:microsoft.com/office/officeart/2005/8/layout/hierarchy1"/>
    <dgm:cxn modelId="{E9297FEF-9986-4EEA-9D61-A420D4D674D9}" type="presParOf" srcId="{D936BFDD-275C-4579-B4C4-707FF95FD90E}" destId="{14ACD10F-5254-42E4-AC85-0E4DEB6476A3}" srcOrd="0" destOrd="0" presId="urn:microsoft.com/office/officeart/2005/8/layout/hierarchy1"/>
    <dgm:cxn modelId="{5781A0CD-190C-4AFA-A185-0750ED3BAAE4}" type="presParOf" srcId="{D936BFDD-275C-4579-B4C4-707FF95FD90E}" destId="{9289AED8-6A90-4201-AA07-B3B33C24668D}" srcOrd="1" destOrd="0" presId="urn:microsoft.com/office/officeart/2005/8/layout/hierarchy1"/>
    <dgm:cxn modelId="{10D1C917-BAA0-4F2A-8C04-5E626829B363}" type="presParOf" srcId="{9289AED8-6A90-4201-AA07-B3B33C24668D}" destId="{32CE7EDA-5A61-4B7E-9933-A0B9D54E21B4}" srcOrd="0" destOrd="0" presId="urn:microsoft.com/office/officeart/2005/8/layout/hierarchy1"/>
    <dgm:cxn modelId="{D39A2F34-16F5-450E-9C23-7B6512C552F4}" type="presParOf" srcId="{32CE7EDA-5A61-4B7E-9933-A0B9D54E21B4}" destId="{06290ED6-89B1-4EE4-8571-8D0FBBDB1683}" srcOrd="0" destOrd="0" presId="urn:microsoft.com/office/officeart/2005/8/layout/hierarchy1"/>
    <dgm:cxn modelId="{E533BBD3-D7F4-44D2-8195-DE751D9E413F}" type="presParOf" srcId="{32CE7EDA-5A61-4B7E-9933-A0B9D54E21B4}" destId="{D2081390-A65C-402B-B1E0-A42DC7E35543}" srcOrd="1" destOrd="0" presId="urn:microsoft.com/office/officeart/2005/8/layout/hierarchy1"/>
    <dgm:cxn modelId="{3D5A0D4D-E6EF-4166-A95D-0958FC8BC7AC}" type="presParOf" srcId="{9289AED8-6A90-4201-AA07-B3B33C24668D}" destId="{28614A63-3970-4CD5-A5C0-DDFE9DF9F33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FBE65-A2EC-489B-9965-503110BABC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44E3EE4C-6512-41A2-B92C-600D985AD8AB}">
      <dgm:prSet phldrT="[Metin]" custT="1"/>
      <dgm:spPr>
        <a:blipFill rotWithShape="0">
          <a:blip xmlns:r="http://schemas.openxmlformats.org/officeDocument/2006/relationships" r:embed="rId1"/>
          <a:stretch>
            <a:fillRect/>
          </a:stretch>
        </a:blipFill>
      </dgm:spPr>
      <dgm:t>
        <a:bodyPr/>
        <a:lstStyle/>
        <a:p>
          <a:endParaRPr lang="tr-TR" sz="3200" b="1" dirty="0" smtClean="0"/>
        </a:p>
        <a:p>
          <a:endParaRPr lang="tr-TR" sz="3200" b="1" dirty="0" smtClean="0"/>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b="1" dirty="0">
            <a:solidFill>
              <a:srgbClr val="FFFF00"/>
            </a:solidFill>
          </a:endParaRPr>
        </a:p>
      </dgm:t>
    </dgm:pt>
    <dgm:pt modelId="{C0B35BF7-18AB-4778-8CF6-CD9959F44ACB}" type="parTrans" cxnId="{05035CA5-EB48-4102-A4E8-2B50E6DCB401}">
      <dgm:prSet/>
      <dgm:spPr/>
      <dgm:t>
        <a:bodyPr/>
        <a:lstStyle/>
        <a:p>
          <a:endParaRPr lang="tr-TR"/>
        </a:p>
      </dgm:t>
    </dgm:pt>
    <dgm:pt modelId="{59598AD3-1E4A-4F39-A6A4-64DD811191C5}" type="sibTrans" cxnId="{05035CA5-EB48-4102-A4E8-2B50E6DCB401}">
      <dgm:prSet/>
      <dgm:spPr/>
      <dgm:t>
        <a:bodyPr/>
        <a:lstStyle/>
        <a:p>
          <a:endParaRPr lang="tr-TR"/>
        </a:p>
      </dgm:t>
    </dgm:pt>
    <dgm:pt modelId="{81E6886D-E464-45AE-98D8-B7C429F2400F}">
      <dgm:prSet phldrT="[Metin]" custT="1"/>
      <dgm:spPr>
        <a:solidFill>
          <a:schemeClr val="accent6">
            <a:lumMod val="20000"/>
            <a:lumOff val="80000"/>
            <a:alpha val="90000"/>
          </a:schemeClr>
        </a:solidFill>
      </dgm:spPr>
      <dgm:t>
        <a:bodyPr/>
        <a:lstStyle/>
        <a:p>
          <a:r>
            <a:rPr lang="tr-TR" sz="1800" b="1" dirty="0" smtClean="0"/>
            <a:t>TANZİMAT FERMANI (1839)</a:t>
          </a:r>
          <a:endParaRPr lang="tr-TR" sz="1800" b="1" dirty="0"/>
        </a:p>
      </dgm:t>
    </dgm:pt>
    <dgm:pt modelId="{E640EA7E-B647-4B43-A2BB-A5B8B88ABA35}" type="parTrans" cxnId="{374B8C5A-41FA-4C78-9268-291308EA7D12}">
      <dgm:prSet/>
      <dgm:spPr/>
      <dgm:t>
        <a:bodyPr/>
        <a:lstStyle/>
        <a:p>
          <a:endParaRPr lang="tr-TR"/>
        </a:p>
      </dgm:t>
    </dgm:pt>
    <dgm:pt modelId="{06D3AEFE-9301-4AD1-9AE6-9F419248570D}" type="sibTrans" cxnId="{374B8C5A-41FA-4C78-9268-291308EA7D12}">
      <dgm:prSet/>
      <dgm:spPr/>
      <dgm:t>
        <a:bodyPr/>
        <a:lstStyle/>
        <a:p>
          <a:endParaRPr lang="tr-TR"/>
        </a:p>
      </dgm:t>
    </dgm:pt>
    <dgm:pt modelId="{9EA92F43-69CB-4F22-BBEE-B4B99909876F}">
      <dgm:prSet phldrT="[Metin]"/>
      <dgm:spPr>
        <a:solidFill>
          <a:schemeClr val="accent5">
            <a:lumMod val="40000"/>
            <a:lumOff val="60000"/>
            <a:alpha val="90000"/>
          </a:schemeClr>
        </a:solidFill>
      </dgm:spPr>
      <dgm:t>
        <a:bodyPr/>
        <a:lstStyle/>
        <a:p>
          <a:r>
            <a:rPr lang="tr-TR" dirty="0" smtClean="0"/>
            <a:t>Osmanlı Devleti’nde birinci dönem ıslahatlarında kendi tarih ve kültürünün, </a:t>
          </a:r>
          <a:r>
            <a:rPr lang="tr-TR" b="1" dirty="0" smtClean="0">
              <a:solidFill>
                <a:srgbClr val="002060"/>
              </a:solidFill>
            </a:rPr>
            <a:t>ikinci dönem ıslahat hareketlerinde ise Avrupa kültürünün  etkisi görülür. </a:t>
          </a:r>
          <a:r>
            <a:rPr lang="tr-TR" dirty="0" smtClean="0"/>
            <a:t>Tanzimat ikinci dönem ıslahatları içerisinde yer alır.</a:t>
          </a:r>
        </a:p>
        <a:p>
          <a:r>
            <a:rPr lang="tr-TR" dirty="0" smtClean="0"/>
            <a:t>Avrupa devletlerinin desteğini kazanmaya çalışan Osmanlı Devleti yeni düzenlemeler yapma gereği duydu. Tanzimat Fermanı bu düşüncelerle hazırlanmıştır(1839 ) Fermanla;din farkı gözetilmeden  herkese eşit hak,mal ve can güvencesi sağlanıyordu. Vergilerin adaletli şekilde toplanması ,askerlik işlerinin bir düzene konulması kabul edildi.</a:t>
          </a:r>
        </a:p>
        <a:p>
          <a:r>
            <a:rPr lang="tr-TR" dirty="0" smtClean="0"/>
            <a:t>Bu ferman Avrupa Devletleri tarafından </a:t>
          </a:r>
          <a:r>
            <a:rPr lang="tr-TR" b="1" dirty="0" smtClean="0">
              <a:solidFill>
                <a:srgbClr val="002060"/>
              </a:solidFill>
            </a:rPr>
            <a:t>“Anayasa” fikrinin başlangıcı </a:t>
          </a:r>
          <a:r>
            <a:rPr lang="tr-TR" dirty="0" smtClean="0"/>
            <a:t>kabul edilmiştir. Bu olaydan sonra Avrupa devletleri Osmanlı Devleti’nin iç işlerine daha fazla karışma fırsatı yakaladılar.</a:t>
          </a:r>
          <a:endParaRPr lang="tr-TR" dirty="0"/>
        </a:p>
      </dgm:t>
    </dgm:pt>
    <dgm:pt modelId="{4657920B-4142-49A4-B6BC-AC0B73AAEF1D}" type="parTrans" cxnId="{3992DAB7-379F-4CD4-9653-1BAE6A9D466D}">
      <dgm:prSet/>
      <dgm:spPr/>
      <dgm:t>
        <a:bodyPr/>
        <a:lstStyle/>
        <a:p>
          <a:endParaRPr lang="tr-TR"/>
        </a:p>
      </dgm:t>
    </dgm:pt>
    <dgm:pt modelId="{6E03BC43-0359-439B-9774-85581C69EAB3}" type="sibTrans" cxnId="{3992DAB7-379F-4CD4-9653-1BAE6A9D466D}">
      <dgm:prSet/>
      <dgm:spPr/>
      <dgm:t>
        <a:bodyPr/>
        <a:lstStyle/>
        <a:p>
          <a:endParaRPr lang="tr-TR"/>
        </a:p>
      </dgm:t>
    </dgm:pt>
    <dgm:pt modelId="{032751C6-4E3F-4C34-A53F-C0B3996E1D0F}" type="pres">
      <dgm:prSet presAssocID="{FE9FBE65-A2EC-489B-9965-503110BABC42}" presName="hierChild1" presStyleCnt="0">
        <dgm:presLayoutVars>
          <dgm:chPref val="1"/>
          <dgm:dir/>
          <dgm:animOne val="branch"/>
          <dgm:animLvl val="lvl"/>
          <dgm:resizeHandles/>
        </dgm:presLayoutVars>
      </dgm:prSet>
      <dgm:spPr/>
      <dgm:t>
        <a:bodyPr/>
        <a:lstStyle/>
        <a:p>
          <a:endParaRPr lang="tr-TR"/>
        </a:p>
      </dgm:t>
    </dgm:pt>
    <dgm:pt modelId="{CE881FE1-5057-43D3-A32C-E1FF6744DB25}" type="pres">
      <dgm:prSet presAssocID="{44E3EE4C-6512-41A2-B92C-600D985AD8AB}" presName="hierRoot1" presStyleCnt="0"/>
      <dgm:spPr/>
    </dgm:pt>
    <dgm:pt modelId="{34C12024-6C17-41BB-B95E-78C48A3C3765}" type="pres">
      <dgm:prSet presAssocID="{44E3EE4C-6512-41A2-B92C-600D985AD8AB}" presName="composite" presStyleCnt="0"/>
      <dgm:spPr/>
    </dgm:pt>
    <dgm:pt modelId="{BC8247E4-0620-4835-9A03-DB6D29976670}" type="pres">
      <dgm:prSet presAssocID="{44E3EE4C-6512-41A2-B92C-600D985AD8AB}" presName="background" presStyleLbl="node0" presStyleIdx="0" presStyleCnt="1"/>
      <dgm:spPr/>
    </dgm:pt>
    <dgm:pt modelId="{66AAE420-991E-4F95-8E98-C34137F36771}" type="pres">
      <dgm:prSet presAssocID="{44E3EE4C-6512-41A2-B92C-600D985AD8AB}" presName="text" presStyleLbl="fgAcc0" presStyleIdx="0" presStyleCnt="1" custScaleX="138350" custScaleY="173595" custLinFactNeighborX="-159" custLinFactNeighborY="2769">
        <dgm:presLayoutVars>
          <dgm:chPref val="3"/>
        </dgm:presLayoutVars>
      </dgm:prSet>
      <dgm:spPr/>
      <dgm:t>
        <a:bodyPr/>
        <a:lstStyle/>
        <a:p>
          <a:endParaRPr lang="tr-TR"/>
        </a:p>
      </dgm:t>
    </dgm:pt>
    <dgm:pt modelId="{9AB4FB66-8115-4767-B729-3BFD18413FDB}" type="pres">
      <dgm:prSet presAssocID="{44E3EE4C-6512-41A2-B92C-600D985AD8AB}" presName="hierChild2" presStyleCnt="0"/>
      <dgm:spPr/>
    </dgm:pt>
    <dgm:pt modelId="{0817B23B-7037-4A21-87C8-29D131EF8DEE}" type="pres">
      <dgm:prSet presAssocID="{E640EA7E-B647-4B43-A2BB-A5B8B88ABA35}" presName="Name10" presStyleLbl="parChTrans1D2" presStyleIdx="0" presStyleCnt="1"/>
      <dgm:spPr/>
      <dgm:t>
        <a:bodyPr/>
        <a:lstStyle/>
        <a:p>
          <a:endParaRPr lang="tr-TR"/>
        </a:p>
      </dgm:t>
    </dgm:pt>
    <dgm:pt modelId="{A3C2F3AB-C360-4BB1-A81B-1159D9A993EE}" type="pres">
      <dgm:prSet presAssocID="{81E6886D-E464-45AE-98D8-B7C429F2400F}" presName="hierRoot2" presStyleCnt="0"/>
      <dgm:spPr/>
    </dgm:pt>
    <dgm:pt modelId="{AEC5F70E-A049-41D7-A4EC-C916E547ED6D}" type="pres">
      <dgm:prSet presAssocID="{81E6886D-E464-45AE-98D8-B7C429F2400F}" presName="composite2" presStyleCnt="0"/>
      <dgm:spPr/>
    </dgm:pt>
    <dgm:pt modelId="{8F01D1C4-0796-415E-937C-52B6F75E6D04}" type="pres">
      <dgm:prSet presAssocID="{81E6886D-E464-45AE-98D8-B7C429F2400F}" presName="background2" presStyleLbl="node2" presStyleIdx="0" presStyleCnt="1"/>
      <dgm:spPr/>
    </dgm:pt>
    <dgm:pt modelId="{00132851-6002-4096-A1D9-0E237F4532C9}" type="pres">
      <dgm:prSet presAssocID="{81E6886D-E464-45AE-98D8-B7C429F2400F}" presName="text2" presStyleLbl="fgAcc2" presStyleIdx="0" presStyleCnt="1" custScaleX="186683" custScaleY="53004">
        <dgm:presLayoutVars>
          <dgm:chPref val="3"/>
        </dgm:presLayoutVars>
      </dgm:prSet>
      <dgm:spPr/>
      <dgm:t>
        <a:bodyPr/>
        <a:lstStyle/>
        <a:p>
          <a:endParaRPr lang="tr-TR"/>
        </a:p>
      </dgm:t>
    </dgm:pt>
    <dgm:pt modelId="{4C055642-88CE-4379-8EF1-14E256D10AE2}" type="pres">
      <dgm:prSet presAssocID="{81E6886D-E464-45AE-98D8-B7C429F2400F}" presName="hierChild3" presStyleCnt="0"/>
      <dgm:spPr/>
    </dgm:pt>
    <dgm:pt modelId="{C199DBC2-5530-4817-BB91-5764531A073D}" type="pres">
      <dgm:prSet presAssocID="{4657920B-4142-49A4-B6BC-AC0B73AAEF1D}" presName="Name17" presStyleLbl="parChTrans1D3" presStyleIdx="0" presStyleCnt="1"/>
      <dgm:spPr/>
      <dgm:t>
        <a:bodyPr/>
        <a:lstStyle/>
        <a:p>
          <a:endParaRPr lang="tr-TR"/>
        </a:p>
      </dgm:t>
    </dgm:pt>
    <dgm:pt modelId="{D4E7B6C4-5181-42FF-A720-6161873F586E}" type="pres">
      <dgm:prSet presAssocID="{9EA92F43-69CB-4F22-BBEE-B4B99909876F}" presName="hierRoot3" presStyleCnt="0"/>
      <dgm:spPr/>
    </dgm:pt>
    <dgm:pt modelId="{024E101E-FAD9-4F91-B407-D7C036432A53}" type="pres">
      <dgm:prSet presAssocID="{9EA92F43-69CB-4F22-BBEE-B4B99909876F}" presName="composite3" presStyleCnt="0"/>
      <dgm:spPr/>
    </dgm:pt>
    <dgm:pt modelId="{86E17DDB-A5DB-42AA-91D4-0FC05CAA09ED}" type="pres">
      <dgm:prSet presAssocID="{9EA92F43-69CB-4F22-BBEE-B4B99909876F}" presName="background3" presStyleLbl="node3" presStyleIdx="0" presStyleCnt="1"/>
      <dgm:spPr/>
    </dgm:pt>
    <dgm:pt modelId="{92A0CF61-721A-4C7D-AAFD-17A5CDDF0EBD}" type="pres">
      <dgm:prSet presAssocID="{9EA92F43-69CB-4F22-BBEE-B4B99909876F}" presName="text3" presStyleLbl="fgAcc3" presStyleIdx="0" presStyleCnt="1" custScaleX="591685" custScaleY="376557">
        <dgm:presLayoutVars>
          <dgm:chPref val="3"/>
        </dgm:presLayoutVars>
      </dgm:prSet>
      <dgm:spPr/>
      <dgm:t>
        <a:bodyPr/>
        <a:lstStyle/>
        <a:p>
          <a:endParaRPr lang="tr-TR"/>
        </a:p>
      </dgm:t>
    </dgm:pt>
    <dgm:pt modelId="{4D9FBF14-28AA-4A13-A29D-DD08E7170A73}" type="pres">
      <dgm:prSet presAssocID="{9EA92F43-69CB-4F22-BBEE-B4B99909876F}" presName="hierChild4" presStyleCnt="0"/>
      <dgm:spPr/>
    </dgm:pt>
  </dgm:ptLst>
  <dgm:cxnLst>
    <dgm:cxn modelId="{3992DAB7-379F-4CD4-9653-1BAE6A9D466D}" srcId="{81E6886D-E464-45AE-98D8-B7C429F2400F}" destId="{9EA92F43-69CB-4F22-BBEE-B4B99909876F}" srcOrd="0" destOrd="0" parTransId="{4657920B-4142-49A4-B6BC-AC0B73AAEF1D}" sibTransId="{6E03BC43-0359-439B-9774-85581C69EAB3}"/>
    <dgm:cxn modelId="{5C4F7597-A8AA-4FED-87E4-0E1EEF9D3A8C}" type="presOf" srcId="{FE9FBE65-A2EC-489B-9965-503110BABC42}" destId="{032751C6-4E3F-4C34-A53F-C0B3996E1D0F}" srcOrd="0" destOrd="0" presId="urn:microsoft.com/office/officeart/2005/8/layout/hierarchy1"/>
    <dgm:cxn modelId="{374B8C5A-41FA-4C78-9268-291308EA7D12}" srcId="{44E3EE4C-6512-41A2-B92C-600D985AD8AB}" destId="{81E6886D-E464-45AE-98D8-B7C429F2400F}" srcOrd="0" destOrd="0" parTransId="{E640EA7E-B647-4B43-A2BB-A5B8B88ABA35}" sibTransId="{06D3AEFE-9301-4AD1-9AE6-9F419248570D}"/>
    <dgm:cxn modelId="{492B0714-5E87-45F8-AAC5-CDFEDEF81B6D}" type="presOf" srcId="{81E6886D-E464-45AE-98D8-B7C429F2400F}" destId="{00132851-6002-4096-A1D9-0E237F4532C9}" srcOrd="0" destOrd="0" presId="urn:microsoft.com/office/officeart/2005/8/layout/hierarchy1"/>
    <dgm:cxn modelId="{0128D32C-F689-448C-BBA2-4B7CE8A3CE5C}" type="presOf" srcId="{44E3EE4C-6512-41A2-B92C-600D985AD8AB}" destId="{66AAE420-991E-4F95-8E98-C34137F36771}" srcOrd="0" destOrd="0" presId="urn:microsoft.com/office/officeart/2005/8/layout/hierarchy1"/>
    <dgm:cxn modelId="{05035CA5-EB48-4102-A4E8-2B50E6DCB401}" srcId="{FE9FBE65-A2EC-489B-9965-503110BABC42}" destId="{44E3EE4C-6512-41A2-B92C-600D985AD8AB}" srcOrd="0" destOrd="0" parTransId="{C0B35BF7-18AB-4778-8CF6-CD9959F44ACB}" sibTransId="{59598AD3-1E4A-4F39-A6A4-64DD811191C5}"/>
    <dgm:cxn modelId="{EF24D020-626D-4CA9-A9AF-E248BA8DB4A0}" type="presOf" srcId="{9EA92F43-69CB-4F22-BBEE-B4B99909876F}" destId="{92A0CF61-721A-4C7D-AAFD-17A5CDDF0EBD}" srcOrd="0" destOrd="0" presId="urn:microsoft.com/office/officeart/2005/8/layout/hierarchy1"/>
    <dgm:cxn modelId="{DE9B7A16-460F-4313-8C5F-776A0DD10D25}" type="presOf" srcId="{4657920B-4142-49A4-B6BC-AC0B73AAEF1D}" destId="{C199DBC2-5530-4817-BB91-5764531A073D}" srcOrd="0" destOrd="0" presId="urn:microsoft.com/office/officeart/2005/8/layout/hierarchy1"/>
    <dgm:cxn modelId="{7308FC65-3C80-444E-90EF-8307CFC9650D}" type="presOf" srcId="{E640EA7E-B647-4B43-A2BB-A5B8B88ABA35}" destId="{0817B23B-7037-4A21-87C8-29D131EF8DEE}" srcOrd="0" destOrd="0" presId="urn:microsoft.com/office/officeart/2005/8/layout/hierarchy1"/>
    <dgm:cxn modelId="{31E21CE6-893D-40A8-A849-092AE489546C}" type="presParOf" srcId="{032751C6-4E3F-4C34-A53F-C0B3996E1D0F}" destId="{CE881FE1-5057-43D3-A32C-E1FF6744DB25}" srcOrd="0" destOrd="0" presId="urn:microsoft.com/office/officeart/2005/8/layout/hierarchy1"/>
    <dgm:cxn modelId="{7FA44B92-29AF-4EC4-8D31-AB3A8DB0F210}" type="presParOf" srcId="{CE881FE1-5057-43D3-A32C-E1FF6744DB25}" destId="{34C12024-6C17-41BB-B95E-78C48A3C3765}" srcOrd="0" destOrd="0" presId="urn:microsoft.com/office/officeart/2005/8/layout/hierarchy1"/>
    <dgm:cxn modelId="{B74BCBC3-D105-4219-85E2-B2812D7B93D9}" type="presParOf" srcId="{34C12024-6C17-41BB-B95E-78C48A3C3765}" destId="{BC8247E4-0620-4835-9A03-DB6D29976670}" srcOrd="0" destOrd="0" presId="urn:microsoft.com/office/officeart/2005/8/layout/hierarchy1"/>
    <dgm:cxn modelId="{33D7D116-0AF9-4573-AEDF-CF2FC76B4008}" type="presParOf" srcId="{34C12024-6C17-41BB-B95E-78C48A3C3765}" destId="{66AAE420-991E-4F95-8E98-C34137F36771}" srcOrd="1" destOrd="0" presId="urn:microsoft.com/office/officeart/2005/8/layout/hierarchy1"/>
    <dgm:cxn modelId="{66362583-D480-4D38-8A90-6042929DBC38}" type="presParOf" srcId="{CE881FE1-5057-43D3-A32C-E1FF6744DB25}" destId="{9AB4FB66-8115-4767-B729-3BFD18413FDB}" srcOrd="1" destOrd="0" presId="urn:microsoft.com/office/officeart/2005/8/layout/hierarchy1"/>
    <dgm:cxn modelId="{D7651818-0116-4A56-B83F-498D730C2C8A}" type="presParOf" srcId="{9AB4FB66-8115-4767-B729-3BFD18413FDB}" destId="{0817B23B-7037-4A21-87C8-29D131EF8DEE}" srcOrd="0" destOrd="0" presId="urn:microsoft.com/office/officeart/2005/8/layout/hierarchy1"/>
    <dgm:cxn modelId="{85BCCBED-FAF8-48B8-9FDA-5A99764DD6F7}" type="presParOf" srcId="{9AB4FB66-8115-4767-B729-3BFD18413FDB}" destId="{A3C2F3AB-C360-4BB1-A81B-1159D9A993EE}" srcOrd="1" destOrd="0" presId="urn:microsoft.com/office/officeart/2005/8/layout/hierarchy1"/>
    <dgm:cxn modelId="{FEFB6639-0DB4-476E-AF0F-7D55F2D47AF3}" type="presParOf" srcId="{A3C2F3AB-C360-4BB1-A81B-1159D9A993EE}" destId="{AEC5F70E-A049-41D7-A4EC-C916E547ED6D}" srcOrd="0" destOrd="0" presId="urn:microsoft.com/office/officeart/2005/8/layout/hierarchy1"/>
    <dgm:cxn modelId="{3528DD9A-C412-4BB2-AC03-8892CEA1B3F1}" type="presParOf" srcId="{AEC5F70E-A049-41D7-A4EC-C916E547ED6D}" destId="{8F01D1C4-0796-415E-937C-52B6F75E6D04}" srcOrd="0" destOrd="0" presId="urn:microsoft.com/office/officeart/2005/8/layout/hierarchy1"/>
    <dgm:cxn modelId="{DCF70EDB-593C-4CB4-9B40-5BF3577E34B4}" type="presParOf" srcId="{AEC5F70E-A049-41D7-A4EC-C916E547ED6D}" destId="{00132851-6002-4096-A1D9-0E237F4532C9}" srcOrd="1" destOrd="0" presId="urn:microsoft.com/office/officeart/2005/8/layout/hierarchy1"/>
    <dgm:cxn modelId="{F231F3F7-D3F7-477F-B36C-B067541766FA}" type="presParOf" srcId="{A3C2F3AB-C360-4BB1-A81B-1159D9A993EE}" destId="{4C055642-88CE-4379-8EF1-14E256D10AE2}" srcOrd="1" destOrd="0" presId="urn:microsoft.com/office/officeart/2005/8/layout/hierarchy1"/>
    <dgm:cxn modelId="{9A3C054D-6C6E-484E-B07B-76210B765D0B}" type="presParOf" srcId="{4C055642-88CE-4379-8EF1-14E256D10AE2}" destId="{C199DBC2-5530-4817-BB91-5764531A073D}" srcOrd="0" destOrd="0" presId="urn:microsoft.com/office/officeart/2005/8/layout/hierarchy1"/>
    <dgm:cxn modelId="{E61B45A4-F43A-4456-898D-6CABC59AAA63}" type="presParOf" srcId="{4C055642-88CE-4379-8EF1-14E256D10AE2}" destId="{D4E7B6C4-5181-42FF-A720-6161873F586E}" srcOrd="1" destOrd="0" presId="urn:microsoft.com/office/officeart/2005/8/layout/hierarchy1"/>
    <dgm:cxn modelId="{A5C71BD9-20F5-4A37-8F7B-A940C25CB0A2}" type="presParOf" srcId="{D4E7B6C4-5181-42FF-A720-6161873F586E}" destId="{024E101E-FAD9-4F91-B407-D7C036432A53}" srcOrd="0" destOrd="0" presId="urn:microsoft.com/office/officeart/2005/8/layout/hierarchy1"/>
    <dgm:cxn modelId="{C4C9F41A-A9F5-44F3-B91B-D310862E2E1C}" type="presParOf" srcId="{024E101E-FAD9-4F91-B407-D7C036432A53}" destId="{86E17DDB-A5DB-42AA-91D4-0FC05CAA09ED}" srcOrd="0" destOrd="0" presId="urn:microsoft.com/office/officeart/2005/8/layout/hierarchy1"/>
    <dgm:cxn modelId="{E2E8613D-F3C7-49D2-B783-71AED83C0A9C}" type="presParOf" srcId="{024E101E-FAD9-4F91-B407-D7C036432A53}" destId="{92A0CF61-721A-4C7D-AAFD-17A5CDDF0EBD}" srcOrd="1" destOrd="0" presId="urn:microsoft.com/office/officeart/2005/8/layout/hierarchy1"/>
    <dgm:cxn modelId="{B666C87B-D309-4D7E-9295-DF6BE853CA72}" type="presParOf" srcId="{D4E7B6C4-5181-42FF-A720-6161873F586E}" destId="{4D9FBF14-28AA-4A13-A29D-DD08E7170A73}" srcOrd="1" destOrd="0" presId="urn:microsoft.com/office/officeart/2005/8/layout/hierarchy1"/>
  </dgm:cxnLst>
  <dgm:bg>
    <a:blipFill dpi="0" rotWithShape="1">
      <a:blip xmlns:r="http://schemas.openxmlformats.org/officeDocument/2006/relationships" r:embed="rId2"/>
      <a:srcRect/>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58A67-C324-4EED-A417-0429740EB1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F84AD6A-5290-44FB-ADE4-945B1B917EE3}">
      <dgm:prSet phldrT="[Metin]" custT="1"/>
      <dgm:spPr>
        <a:blipFill rotWithShape="0">
          <a:blip xmlns:r="http://schemas.openxmlformats.org/officeDocument/2006/relationships" r:embed="rId1"/>
          <a:stretch>
            <a:fillRect/>
          </a:stretch>
        </a:blipFill>
      </dgm:spPr>
      <dgm:t>
        <a:bodyPr/>
        <a:lstStyle/>
        <a:p>
          <a:endParaRPr lang="tr-TR" sz="1600" b="1" dirty="0" smtClean="0">
            <a:solidFill>
              <a:srgbClr val="FFFF00"/>
            </a:solidFill>
          </a:endParaRPr>
        </a:p>
        <a:p>
          <a:endParaRPr lang="tr-TR" sz="1600" b="1" dirty="0" smtClean="0">
            <a:solidFill>
              <a:srgbClr val="FFFF00"/>
            </a:solidFill>
          </a:endParaRPr>
        </a:p>
        <a:p>
          <a:endParaRPr lang="tr-TR" sz="1600" b="1" dirty="0" smtClean="0">
            <a:solidFill>
              <a:srgbClr val="FFFF00"/>
            </a:solidFill>
          </a:endParaRPr>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dirty="0"/>
        </a:p>
      </dgm:t>
    </dgm:pt>
    <dgm:pt modelId="{D6FBD860-6F67-49B4-875F-70B4720D288D}" type="parTrans" cxnId="{83E4F51A-E06F-4A78-B941-EDE9273E8643}">
      <dgm:prSet/>
      <dgm:spPr/>
      <dgm:t>
        <a:bodyPr/>
        <a:lstStyle/>
        <a:p>
          <a:endParaRPr lang="tr-TR"/>
        </a:p>
      </dgm:t>
    </dgm:pt>
    <dgm:pt modelId="{30E68749-23B0-4E79-9BFE-5B500E37E9E0}" type="sibTrans" cxnId="{83E4F51A-E06F-4A78-B941-EDE9273E8643}">
      <dgm:prSet/>
      <dgm:spPr/>
      <dgm:t>
        <a:bodyPr/>
        <a:lstStyle/>
        <a:p>
          <a:endParaRPr lang="tr-TR"/>
        </a:p>
      </dgm:t>
    </dgm:pt>
    <dgm:pt modelId="{C500FD05-7223-4417-96D1-11B294AD79EF}">
      <dgm:prSet phldrT="[Metin]" custT="1"/>
      <dgm:spPr/>
      <dgm:t>
        <a:bodyPr/>
        <a:lstStyle/>
        <a:p>
          <a:r>
            <a:rPr lang="tr-TR" sz="1400" b="1" dirty="0" smtClean="0"/>
            <a:t>KIRIM SAVAŞI </a:t>
          </a:r>
        </a:p>
        <a:p>
          <a:r>
            <a:rPr lang="tr-TR" sz="1400" b="1" dirty="0" smtClean="0"/>
            <a:t>(1853-1856</a:t>
          </a:r>
          <a:endParaRPr lang="tr-TR" sz="1400" b="1" dirty="0"/>
        </a:p>
      </dgm:t>
    </dgm:pt>
    <dgm:pt modelId="{017DFC90-6237-400D-AE76-234759542168}" type="parTrans" cxnId="{D74C1F21-6B7A-48CB-B413-C3AF4110534B}">
      <dgm:prSet/>
      <dgm:spPr/>
      <dgm:t>
        <a:bodyPr/>
        <a:lstStyle/>
        <a:p>
          <a:endParaRPr lang="tr-TR"/>
        </a:p>
      </dgm:t>
    </dgm:pt>
    <dgm:pt modelId="{AC49084E-7B0F-4015-84AB-3A67B7F20C32}" type="sibTrans" cxnId="{D74C1F21-6B7A-48CB-B413-C3AF4110534B}">
      <dgm:prSet/>
      <dgm:spPr/>
      <dgm:t>
        <a:bodyPr/>
        <a:lstStyle/>
        <a:p>
          <a:endParaRPr lang="tr-TR"/>
        </a:p>
      </dgm:t>
    </dgm:pt>
    <dgm:pt modelId="{1A7A401F-18E2-41C5-9940-2306D4348D67}">
      <dgm:prSet phldrT="[Metin]" custT="1"/>
      <dgm:spPr>
        <a:solidFill>
          <a:schemeClr val="accent5">
            <a:lumMod val="40000"/>
            <a:lumOff val="60000"/>
            <a:alpha val="90000"/>
          </a:schemeClr>
        </a:solidFill>
      </dgm:spPr>
      <dgm:t>
        <a:bodyPr/>
        <a:lstStyle/>
        <a:p>
          <a:pPr>
            <a:lnSpc>
              <a:spcPct val="150000"/>
            </a:lnSpc>
            <a:spcAft>
              <a:spcPts val="0"/>
            </a:spcAft>
          </a:pPr>
          <a:r>
            <a:rPr lang="tr-TR" sz="1800" b="1" dirty="0" smtClean="0">
              <a:cs typeface="Times New Roman" pitchFamily="18" charset="0"/>
            </a:rPr>
            <a:t>Sebepleri</a:t>
          </a:r>
        </a:p>
        <a:p>
          <a:pPr>
            <a:lnSpc>
              <a:spcPct val="150000"/>
            </a:lnSpc>
            <a:spcAft>
              <a:spcPts val="0"/>
            </a:spcAft>
          </a:pPr>
          <a:r>
            <a:rPr lang="tr-TR" sz="1800" dirty="0" smtClean="0">
              <a:cs typeface="Times New Roman" pitchFamily="18" charset="0"/>
            </a:rPr>
            <a:t>Rusya Osmanlı Devleti’nin paylaşılması teklifini İngiltere’ye götürmüş;</a:t>
          </a:r>
          <a:r>
            <a:rPr lang="tr-TR" sz="1800" dirty="0" smtClean="0"/>
            <a:t> </a:t>
          </a:r>
          <a:r>
            <a:rPr lang="tr-TR" sz="1800" dirty="0" smtClean="0">
              <a:cs typeface="Times New Roman" pitchFamily="18" charset="0"/>
            </a:rPr>
            <a:t>fakat İngiltere Osmanlı Devleti’nden elde ettiği ekonomik çıkarları korumak istediği için ve Osmanlının toprak bütünlüğünden yana bir politika izlediği için bu teklifi kabul etmemişti. Bunun üzerine Rusya tek başına hareket etmeye başlamıştır. Kutsal yerler meselesini bahane ederek İstanbul’a bir elçi gönderdi ve Ortodoks kilisesi adına bazı isteklerde bulundu. Ortodoksların Rus Çarının himayesine verilmesini istedi. Büyük devletlerin görüşünü de alan Osmanlı Devleti bu istekleri kabul etmedi.</a:t>
          </a:r>
          <a:endParaRPr lang="tr-TR" sz="1800" dirty="0"/>
        </a:p>
      </dgm:t>
    </dgm:pt>
    <dgm:pt modelId="{4FEA4778-4D9F-4495-ABD6-2D4EA7B68DBF}" type="parTrans" cxnId="{C0FF5057-ACDF-453C-A461-07B0AEBFF9B3}">
      <dgm:prSet/>
      <dgm:spPr/>
      <dgm:t>
        <a:bodyPr/>
        <a:lstStyle/>
        <a:p>
          <a:endParaRPr lang="tr-TR"/>
        </a:p>
      </dgm:t>
    </dgm:pt>
    <dgm:pt modelId="{6A89BA1C-9911-4F5B-8CDB-DDE317413577}" type="sibTrans" cxnId="{C0FF5057-ACDF-453C-A461-07B0AEBFF9B3}">
      <dgm:prSet/>
      <dgm:spPr/>
      <dgm:t>
        <a:bodyPr/>
        <a:lstStyle/>
        <a:p>
          <a:endParaRPr lang="tr-TR"/>
        </a:p>
      </dgm:t>
    </dgm:pt>
    <dgm:pt modelId="{6263C0BF-226C-4917-B7B2-F5787E758540}" type="pres">
      <dgm:prSet presAssocID="{7A158A67-C324-4EED-A417-0429740EB1CE}" presName="hierChild1" presStyleCnt="0">
        <dgm:presLayoutVars>
          <dgm:chPref val="1"/>
          <dgm:dir/>
          <dgm:animOne val="branch"/>
          <dgm:animLvl val="lvl"/>
          <dgm:resizeHandles/>
        </dgm:presLayoutVars>
      </dgm:prSet>
      <dgm:spPr/>
      <dgm:t>
        <a:bodyPr/>
        <a:lstStyle/>
        <a:p>
          <a:endParaRPr lang="tr-TR"/>
        </a:p>
      </dgm:t>
    </dgm:pt>
    <dgm:pt modelId="{AA8851EC-2321-4FDA-A6F3-CBA343246B93}" type="pres">
      <dgm:prSet presAssocID="{0F84AD6A-5290-44FB-ADE4-945B1B917EE3}" presName="hierRoot1" presStyleCnt="0"/>
      <dgm:spPr/>
    </dgm:pt>
    <dgm:pt modelId="{A851430C-9C46-4D3B-9541-AA4F93057B64}" type="pres">
      <dgm:prSet presAssocID="{0F84AD6A-5290-44FB-ADE4-945B1B917EE3}" presName="composite" presStyleCnt="0"/>
      <dgm:spPr/>
    </dgm:pt>
    <dgm:pt modelId="{7EE600B5-E3A8-4DEB-ABA0-F3CC6E38A64B}" type="pres">
      <dgm:prSet presAssocID="{0F84AD6A-5290-44FB-ADE4-945B1B917EE3}" presName="background" presStyleLbl="node0" presStyleIdx="0" presStyleCnt="1"/>
      <dgm:spPr/>
    </dgm:pt>
    <dgm:pt modelId="{43990E1A-67B4-4545-B88A-5C05FD4F5EF4}" type="pres">
      <dgm:prSet presAssocID="{0F84AD6A-5290-44FB-ADE4-945B1B917EE3}" presName="text" presStyleLbl="fgAcc0" presStyleIdx="0" presStyleCnt="1" custScaleX="95344" custScaleY="101386">
        <dgm:presLayoutVars>
          <dgm:chPref val="3"/>
        </dgm:presLayoutVars>
      </dgm:prSet>
      <dgm:spPr/>
      <dgm:t>
        <a:bodyPr/>
        <a:lstStyle/>
        <a:p>
          <a:endParaRPr lang="tr-TR"/>
        </a:p>
      </dgm:t>
    </dgm:pt>
    <dgm:pt modelId="{8B6F54B5-D594-40B8-8697-B7F5ED83EC9F}" type="pres">
      <dgm:prSet presAssocID="{0F84AD6A-5290-44FB-ADE4-945B1B917EE3}" presName="hierChild2" presStyleCnt="0"/>
      <dgm:spPr/>
    </dgm:pt>
    <dgm:pt modelId="{2D1BE1F4-C8B3-4CD6-85FA-139597B58E5C}" type="pres">
      <dgm:prSet presAssocID="{017DFC90-6237-400D-AE76-234759542168}" presName="Name10" presStyleLbl="parChTrans1D2" presStyleIdx="0" presStyleCnt="1"/>
      <dgm:spPr/>
      <dgm:t>
        <a:bodyPr/>
        <a:lstStyle/>
        <a:p>
          <a:endParaRPr lang="tr-TR"/>
        </a:p>
      </dgm:t>
    </dgm:pt>
    <dgm:pt modelId="{2D72D087-41CC-4B3B-9196-C5BD9A646AEC}" type="pres">
      <dgm:prSet presAssocID="{C500FD05-7223-4417-96D1-11B294AD79EF}" presName="hierRoot2" presStyleCnt="0"/>
      <dgm:spPr/>
    </dgm:pt>
    <dgm:pt modelId="{55BD3228-9D02-48AA-A83E-AE226042B89D}" type="pres">
      <dgm:prSet presAssocID="{C500FD05-7223-4417-96D1-11B294AD79EF}" presName="composite2" presStyleCnt="0"/>
      <dgm:spPr/>
    </dgm:pt>
    <dgm:pt modelId="{C6D54BFF-E23D-46F3-B74E-5DC9E551ED84}" type="pres">
      <dgm:prSet presAssocID="{C500FD05-7223-4417-96D1-11B294AD79EF}" presName="background2" presStyleLbl="node2" presStyleIdx="0" presStyleCnt="1"/>
      <dgm:spPr/>
    </dgm:pt>
    <dgm:pt modelId="{51271174-302F-40D8-AB8D-4EB05B57C3BE}" type="pres">
      <dgm:prSet presAssocID="{C500FD05-7223-4417-96D1-11B294AD79EF}" presName="text2" presStyleLbl="fgAcc2" presStyleIdx="0" presStyleCnt="1" custScaleY="46351">
        <dgm:presLayoutVars>
          <dgm:chPref val="3"/>
        </dgm:presLayoutVars>
      </dgm:prSet>
      <dgm:spPr/>
      <dgm:t>
        <a:bodyPr/>
        <a:lstStyle/>
        <a:p>
          <a:endParaRPr lang="tr-TR"/>
        </a:p>
      </dgm:t>
    </dgm:pt>
    <dgm:pt modelId="{A2601AB3-A725-4383-89EF-B259F021D21B}" type="pres">
      <dgm:prSet presAssocID="{C500FD05-7223-4417-96D1-11B294AD79EF}" presName="hierChild3" presStyleCnt="0"/>
      <dgm:spPr/>
    </dgm:pt>
    <dgm:pt modelId="{6B8A1CD1-7D4E-45C6-9E8A-326D7AFBF9A3}" type="pres">
      <dgm:prSet presAssocID="{4FEA4778-4D9F-4495-ABD6-2D4EA7B68DBF}" presName="Name17" presStyleLbl="parChTrans1D3" presStyleIdx="0" presStyleCnt="1"/>
      <dgm:spPr/>
      <dgm:t>
        <a:bodyPr/>
        <a:lstStyle/>
        <a:p>
          <a:endParaRPr lang="tr-TR"/>
        </a:p>
      </dgm:t>
    </dgm:pt>
    <dgm:pt modelId="{5BC16902-9F15-4C75-8035-456CC2194325}" type="pres">
      <dgm:prSet presAssocID="{1A7A401F-18E2-41C5-9940-2306D4348D67}" presName="hierRoot3" presStyleCnt="0"/>
      <dgm:spPr/>
    </dgm:pt>
    <dgm:pt modelId="{7DBFA849-01C8-4E9C-9DF1-37ACDDAEDCF0}" type="pres">
      <dgm:prSet presAssocID="{1A7A401F-18E2-41C5-9940-2306D4348D67}" presName="composite3" presStyleCnt="0"/>
      <dgm:spPr/>
    </dgm:pt>
    <dgm:pt modelId="{81FB2BBC-8129-4EF4-86B3-3DE75552A8A0}" type="pres">
      <dgm:prSet presAssocID="{1A7A401F-18E2-41C5-9940-2306D4348D67}" presName="background3" presStyleLbl="node3" presStyleIdx="0" presStyleCnt="1"/>
      <dgm:spPr/>
    </dgm:pt>
    <dgm:pt modelId="{B9927A8C-3A8A-44DD-8180-37265203648A}" type="pres">
      <dgm:prSet presAssocID="{1A7A401F-18E2-41C5-9940-2306D4348D67}" presName="text3" presStyleLbl="fgAcc3" presStyleIdx="0" presStyleCnt="1" custScaleX="469471" custScaleY="311236">
        <dgm:presLayoutVars>
          <dgm:chPref val="3"/>
        </dgm:presLayoutVars>
      </dgm:prSet>
      <dgm:spPr/>
      <dgm:t>
        <a:bodyPr/>
        <a:lstStyle/>
        <a:p>
          <a:endParaRPr lang="tr-TR"/>
        </a:p>
      </dgm:t>
    </dgm:pt>
    <dgm:pt modelId="{373F995A-D9F8-4CD8-ABCE-D3C5B7B6838B}" type="pres">
      <dgm:prSet presAssocID="{1A7A401F-18E2-41C5-9940-2306D4348D67}" presName="hierChild4" presStyleCnt="0"/>
      <dgm:spPr/>
    </dgm:pt>
  </dgm:ptLst>
  <dgm:cxnLst>
    <dgm:cxn modelId="{83E4F51A-E06F-4A78-B941-EDE9273E8643}" srcId="{7A158A67-C324-4EED-A417-0429740EB1CE}" destId="{0F84AD6A-5290-44FB-ADE4-945B1B917EE3}" srcOrd="0" destOrd="0" parTransId="{D6FBD860-6F67-49B4-875F-70B4720D288D}" sibTransId="{30E68749-23B0-4E79-9BFE-5B500E37E9E0}"/>
    <dgm:cxn modelId="{8C5D7F17-B938-4B73-9776-784F00CE3E62}" type="presOf" srcId="{C500FD05-7223-4417-96D1-11B294AD79EF}" destId="{51271174-302F-40D8-AB8D-4EB05B57C3BE}" srcOrd="0" destOrd="0" presId="urn:microsoft.com/office/officeart/2005/8/layout/hierarchy1"/>
    <dgm:cxn modelId="{C0FF5057-ACDF-453C-A461-07B0AEBFF9B3}" srcId="{C500FD05-7223-4417-96D1-11B294AD79EF}" destId="{1A7A401F-18E2-41C5-9940-2306D4348D67}" srcOrd="0" destOrd="0" parTransId="{4FEA4778-4D9F-4495-ABD6-2D4EA7B68DBF}" sibTransId="{6A89BA1C-9911-4F5B-8CDB-DDE317413577}"/>
    <dgm:cxn modelId="{B11CEEF5-9A12-4150-A53A-9C6F3EBE4DF2}" type="presOf" srcId="{017DFC90-6237-400D-AE76-234759542168}" destId="{2D1BE1F4-C8B3-4CD6-85FA-139597B58E5C}" srcOrd="0" destOrd="0" presId="urn:microsoft.com/office/officeart/2005/8/layout/hierarchy1"/>
    <dgm:cxn modelId="{D74C1F21-6B7A-48CB-B413-C3AF4110534B}" srcId="{0F84AD6A-5290-44FB-ADE4-945B1B917EE3}" destId="{C500FD05-7223-4417-96D1-11B294AD79EF}" srcOrd="0" destOrd="0" parTransId="{017DFC90-6237-400D-AE76-234759542168}" sibTransId="{AC49084E-7B0F-4015-84AB-3A67B7F20C32}"/>
    <dgm:cxn modelId="{DF37FFA0-7310-44A8-80A9-023EED129026}" type="presOf" srcId="{4FEA4778-4D9F-4495-ABD6-2D4EA7B68DBF}" destId="{6B8A1CD1-7D4E-45C6-9E8A-326D7AFBF9A3}" srcOrd="0" destOrd="0" presId="urn:microsoft.com/office/officeart/2005/8/layout/hierarchy1"/>
    <dgm:cxn modelId="{42B65DE6-F2BB-48F3-88C0-41B3C0D2ABBF}" type="presOf" srcId="{0F84AD6A-5290-44FB-ADE4-945B1B917EE3}" destId="{43990E1A-67B4-4545-B88A-5C05FD4F5EF4}" srcOrd="0" destOrd="0" presId="urn:microsoft.com/office/officeart/2005/8/layout/hierarchy1"/>
    <dgm:cxn modelId="{21777E50-F841-4817-830C-5C0954FE8E60}" type="presOf" srcId="{7A158A67-C324-4EED-A417-0429740EB1CE}" destId="{6263C0BF-226C-4917-B7B2-F5787E758540}" srcOrd="0" destOrd="0" presId="urn:microsoft.com/office/officeart/2005/8/layout/hierarchy1"/>
    <dgm:cxn modelId="{E36023D1-532E-4852-8A15-567131166D94}" type="presOf" srcId="{1A7A401F-18E2-41C5-9940-2306D4348D67}" destId="{B9927A8C-3A8A-44DD-8180-37265203648A}" srcOrd="0" destOrd="0" presId="urn:microsoft.com/office/officeart/2005/8/layout/hierarchy1"/>
    <dgm:cxn modelId="{AA363BEF-FB61-49AD-8917-B16E18CAE5BF}" type="presParOf" srcId="{6263C0BF-226C-4917-B7B2-F5787E758540}" destId="{AA8851EC-2321-4FDA-A6F3-CBA343246B93}" srcOrd="0" destOrd="0" presId="urn:microsoft.com/office/officeart/2005/8/layout/hierarchy1"/>
    <dgm:cxn modelId="{02CDF9A4-81AF-438A-9706-D57371853FCA}" type="presParOf" srcId="{AA8851EC-2321-4FDA-A6F3-CBA343246B93}" destId="{A851430C-9C46-4D3B-9541-AA4F93057B64}" srcOrd="0" destOrd="0" presId="urn:microsoft.com/office/officeart/2005/8/layout/hierarchy1"/>
    <dgm:cxn modelId="{58E478AD-F223-42DE-9C8E-81996728EC48}" type="presParOf" srcId="{A851430C-9C46-4D3B-9541-AA4F93057B64}" destId="{7EE600B5-E3A8-4DEB-ABA0-F3CC6E38A64B}" srcOrd="0" destOrd="0" presId="urn:microsoft.com/office/officeart/2005/8/layout/hierarchy1"/>
    <dgm:cxn modelId="{3FC2B066-F9F0-4FC0-83D7-92565AE1B7B0}" type="presParOf" srcId="{A851430C-9C46-4D3B-9541-AA4F93057B64}" destId="{43990E1A-67B4-4545-B88A-5C05FD4F5EF4}" srcOrd="1" destOrd="0" presId="urn:microsoft.com/office/officeart/2005/8/layout/hierarchy1"/>
    <dgm:cxn modelId="{43C7FE2B-A22A-42F9-B139-CE12B7EEC3A9}" type="presParOf" srcId="{AA8851EC-2321-4FDA-A6F3-CBA343246B93}" destId="{8B6F54B5-D594-40B8-8697-B7F5ED83EC9F}" srcOrd="1" destOrd="0" presId="urn:microsoft.com/office/officeart/2005/8/layout/hierarchy1"/>
    <dgm:cxn modelId="{DAB61431-BEF7-4854-A6A1-67264BDDD2B9}" type="presParOf" srcId="{8B6F54B5-D594-40B8-8697-B7F5ED83EC9F}" destId="{2D1BE1F4-C8B3-4CD6-85FA-139597B58E5C}" srcOrd="0" destOrd="0" presId="urn:microsoft.com/office/officeart/2005/8/layout/hierarchy1"/>
    <dgm:cxn modelId="{4E76C253-25CA-4D56-9031-C49F22E2E119}" type="presParOf" srcId="{8B6F54B5-D594-40B8-8697-B7F5ED83EC9F}" destId="{2D72D087-41CC-4B3B-9196-C5BD9A646AEC}" srcOrd="1" destOrd="0" presId="urn:microsoft.com/office/officeart/2005/8/layout/hierarchy1"/>
    <dgm:cxn modelId="{403B3B99-FF06-45B7-A5A1-6811CE4FA4C5}" type="presParOf" srcId="{2D72D087-41CC-4B3B-9196-C5BD9A646AEC}" destId="{55BD3228-9D02-48AA-A83E-AE226042B89D}" srcOrd="0" destOrd="0" presId="urn:microsoft.com/office/officeart/2005/8/layout/hierarchy1"/>
    <dgm:cxn modelId="{D0F4C885-589E-4A0D-A6FF-0434FE9C39D2}" type="presParOf" srcId="{55BD3228-9D02-48AA-A83E-AE226042B89D}" destId="{C6D54BFF-E23D-46F3-B74E-5DC9E551ED84}" srcOrd="0" destOrd="0" presId="urn:microsoft.com/office/officeart/2005/8/layout/hierarchy1"/>
    <dgm:cxn modelId="{21821DB3-5375-4BCA-ACC0-E54275A265AB}" type="presParOf" srcId="{55BD3228-9D02-48AA-A83E-AE226042B89D}" destId="{51271174-302F-40D8-AB8D-4EB05B57C3BE}" srcOrd="1" destOrd="0" presId="urn:microsoft.com/office/officeart/2005/8/layout/hierarchy1"/>
    <dgm:cxn modelId="{D7D456C5-95A2-4566-B583-D7227305C648}" type="presParOf" srcId="{2D72D087-41CC-4B3B-9196-C5BD9A646AEC}" destId="{A2601AB3-A725-4383-89EF-B259F021D21B}" srcOrd="1" destOrd="0" presId="urn:microsoft.com/office/officeart/2005/8/layout/hierarchy1"/>
    <dgm:cxn modelId="{C7C1A790-3EB3-4B31-B80C-0B59DE174560}" type="presParOf" srcId="{A2601AB3-A725-4383-89EF-B259F021D21B}" destId="{6B8A1CD1-7D4E-45C6-9E8A-326D7AFBF9A3}" srcOrd="0" destOrd="0" presId="urn:microsoft.com/office/officeart/2005/8/layout/hierarchy1"/>
    <dgm:cxn modelId="{4C91D7FA-3AA2-499E-8FD3-81378D7D649D}" type="presParOf" srcId="{A2601AB3-A725-4383-89EF-B259F021D21B}" destId="{5BC16902-9F15-4C75-8035-456CC2194325}" srcOrd="1" destOrd="0" presId="urn:microsoft.com/office/officeart/2005/8/layout/hierarchy1"/>
    <dgm:cxn modelId="{C06EE8BF-1F3C-4443-82B5-A72801656371}" type="presParOf" srcId="{5BC16902-9F15-4C75-8035-456CC2194325}" destId="{7DBFA849-01C8-4E9C-9DF1-37ACDDAEDCF0}" srcOrd="0" destOrd="0" presId="urn:microsoft.com/office/officeart/2005/8/layout/hierarchy1"/>
    <dgm:cxn modelId="{3BE3B157-35F3-4D0D-823A-6F40B5ACB721}" type="presParOf" srcId="{7DBFA849-01C8-4E9C-9DF1-37ACDDAEDCF0}" destId="{81FB2BBC-8129-4EF4-86B3-3DE75552A8A0}" srcOrd="0" destOrd="0" presId="urn:microsoft.com/office/officeart/2005/8/layout/hierarchy1"/>
    <dgm:cxn modelId="{C86DA9DB-5D0B-41B8-B6C2-8C694D7FB37D}" type="presParOf" srcId="{7DBFA849-01C8-4E9C-9DF1-37ACDDAEDCF0}" destId="{B9927A8C-3A8A-44DD-8180-37265203648A}" srcOrd="1" destOrd="0" presId="urn:microsoft.com/office/officeart/2005/8/layout/hierarchy1"/>
    <dgm:cxn modelId="{B3E71063-061C-4DB7-9EBB-B0890B1E4F80}" type="presParOf" srcId="{5BC16902-9F15-4C75-8035-456CC2194325}" destId="{373F995A-D9F8-4CD8-ABCE-D3C5B7B6838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158A67-C324-4EED-A417-0429740EB1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F84AD6A-5290-44FB-ADE4-945B1B917EE3}">
      <dgm:prSet phldrT="[Metin]" custT="1"/>
      <dgm:spPr>
        <a:blipFill rotWithShape="0">
          <a:blip xmlns:r="http://schemas.openxmlformats.org/officeDocument/2006/relationships" r:embed="rId1"/>
          <a:stretch>
            <a:fillRect/>
          </a:stretch>
        </a:blipFill>
      </dgm:spPr>
      <dgm:t>
        <a:bodyPr/>
        <a:lstStyle/>
        <a:p>
          <a:endParaRPr lang="tr-TR" sz="1600" b="1" dirty="0" smtClean="0">
            <a:solidFill>
              <a:srgbClr val="FFFF00"/>
            </a:solidFill>
          </a:endParaRPr>
        </a:p>
        <a:p>
          <a:endParaRPr lang="tr-TR" sz="1600" b="1" dirty="0" smtClean="0">
            <a:solidFill>
              <a:srgbClr val="FFFF00"/>
            </a:solidFill>
          </a:endParaRPr>
        </a:p>
        <a:p>
          <a:endParaRPr lang="tr-TR" sz="1600" b="1" dirty="0" smtClean="0">
            <a:solidFill>
              <a:srgbClr val="FFFF00"/>
            </a:solidFill>
          </a:endParaRPr>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dirty="0"/>
        </a:p>
      </dgm:t>
    </dgm:pt>
    <dgm:pt modelId="{D6FBD860-6F67-49B4-875F-70B4720D288D}" type="parTrans" cxnId="{83E4F51A-E06F-4A78-B941-EDE9273E8643}">
      <dgm:prSet/>
      <dgm:spPr/>
      <dgm:t>
        <a:bodyPr/>
        <a:lstStyle/>
        <a:p>
          <a:endParaRPr lang="tr-TR"/>
        </a:p>
      </dgm:t>
    </dgm:pt>
    <dgm:pt modelId="{30E68749-23B0-4E79-9BFE-5B500E37E9E0}" type="sibTrans" cxnId="{83E4F51A-E06F-4A78-B941-EDE9273E8643}">
      <dgm:prSet/>
      <dgm:spPr/>
      <dgm:t>
        <a:bodyPr/>
        <a:lstStyle/>
        <a:p>
          <a:endParaRPr lang="tr-TR"/>
        </a:p>
      </dgm:t>
    </dgm:pt>
    <dgm:pt modelId="{936BF2F4-52B0-49F1-9919-33594B98339F}">
      <dgm:prSet custT="1"/>
      <dgm:spPr/>
      <dgm:t>
        <a:bodyPr/>
        <a:lstStyle/>
        <a:p>
          <a:r>
            <a:rPr lang="tr-TR" sz="1600" b="1" dirty="0" smtClean="0"/>
            <a:t>Savaşın Gelişimi</a:t>
          </a:r>
          <a:endParaRPr lang="tr-TR" sz="1600" b="1" dirty="0"/>
        </a:p>
      </dgm:t>
    </dgm:pt>
    <dgm:pt modelId="{AC1F0B9F-8A5D-41E3-8E50-CD8FF09B1324}" type="parTrans" cxnId="{1870E306-79E2-40F3-BC6E-0C89C2B75ACD}">
      <dgm:prSet/>
      <dgm:spPr/>
      <dgm:t>
        <a:bodyPr/>
        <a:lstStyle/>
        <a:p>
          <a:endParaRPr lang="tr-TR"/>
        </a:p>
      </dgm:t>
    </dgm:pt>
    <dgm:pt modelId="{958D295E-76DF-4880-8C85-2502E89A3725}" type="sibTrans" cxnId="{1870E306-79E2-40F3-BC6E-0C89C2B75ACD}">
      <dgm:prSet/>
      <dgm:spPr/>
      <dgm:t>
        <a:bodyPr/>
        <a:lstStyle/>
        <a:p>
          <a:endParaRPr lang="tr-TR"/>
        </a:p>
      </dgm:t>
    </dgm:pt>
    <dgm:pt modelId="{406DCA3B-1AA3-4F28-A0F0-B5791BDC350C}">
      <dgm:prSet custT="1"/>
      <dgm:spPr>
        <a:solidFill>
          <a:schemeClr val="accent5">
            <a:lumMod val="40000"/>
            <a:lumOff val="60000"/>
            <a:alpha val="90000"/>
          </a:schemeClr>
        </a:solidFill>
      </dgm:spPr>
      <dgm:t>
        <a:bodyPr/>
        <a:lstStyle/>
        <a:p>
          <a:pPr>
            <a:lnSpc>
              <a:spcPct val="150000"/>
            </a:lnSpc>
            <a:spcAft>
              <a:spcPts val="0"/>
            </a:spcAft>
          </a:pPr>
          <a:r>
            <a:rPr lang="tr-TR" sz="2000" dirty="0" smtClean="0">
              <a:cs typeface="Times New Roman" pitchFamily="18" charset="0"/>
            </a:rPr>
            <a:t>Yapılan savaşa Osmanlı Devleti’nin yanında;Osmanlı Devleti’nin Rus etkisi altına girmesini istemeyen İngiltere ve Fransa’da katıldı. Daha sonra İtalya’nın birliği için çalışan </a:t>
          </a:r>
          <a:r>
            <a:rPr lang="tr-TR" sz="2000" dirty="0" err="1" smtClean="0">
              <a:cs typeface="Times New Roman" pitchFamily="18" charset="0"/>
            </a:rPr>
            <a:t>Piyemonte’da</a:t>
          </a:r>
          <a:r>
            <a:rPr lang="tr-TR" sz="2000" dirty="0" smtClean="0">
              <a:cs typeface="Times New Roman" pitchFamily="18" charset="0"/>
            </a:rPr>
            <a:t> katıldı. Balkanlarda ilerleyen Ruslar Eflak ve </a:t>
          </a:r>
          <a:r>
            <a:rPr lang="tr-TR" sz="2000" dirty="0" err="1" smtClean="0">
              <a:cs typeface="Times New Roman" pitchFamily="18" charset="0"/>
            </a:rPr>
            <a:t>Boğdan’ı</a:t>
          </a:r>
          <a:r>
            <a:rPr lang="tr-TR" sz="2000" dirty="0" smtClean="0">
              <a:cs typeface="Times New Roman" pitchFamily="18" charset="0"/>
            </a:rPr>
            <a:t> ele geçirdiler.Bu durum Avusturya’yı rahatsız etti. Bu bölgeyi boşaltmasını istedi. Rusya bu isteği kabul etti. Osmanlı,İngiltere ve Fransız ortak donanması Kırım’a asker çıkardı. Rusya barış istedi</a:t>
          </a:r>
          <a:r>
            <a:rPr lang="tr-TR" sz="2000" b="1" dirty="0" smtClean="0">
              <a:cs typeface="Times New Roman" pitchFamily="18" charset="0"/>
            </a:rPr>
            <a:t>.</a:t>
          </a:r>
          <a:endParaRPr lang="tr-TR" sz="2000" dirty="0"/>
        </a:p>
      </dgm:t>
    </dgm:pt>
    <dgm:pt modelId="{65D77AA8-C0F4-4D50-A157-3781B895F299}" type="sibTrans" cxnId="{256FEC0C-7222-4E42-A3EC-01F28DD1318B}">
      <dgm:prSet/>
      <dgm:spPr/>
      <dgm:t>
        <a:bodyPr/>
        <a:lstStyle/>
        <a:p>
          <a:endParaRPr lang="tr-TR"/>
        </a:p>
      </dgm:t>
    </dgm:pt>
    <dgm:pt modelId="{B5839476-56B6-4EC6-8F85-D80E6F00382D}" type="parTrans" cxnId="{256FEC0C-7222-4E42-A3EC-01F28DD1318B}">
      <dgm:prSet/>
      <dgm:spPr/>
      <dgm:t>
        <a:bodyPr/>
        <a:lstStyle/>
        <a:p>
          <a:endParaRPr lang="tr-TR"/>
        </a:p>
      </dgm:t>
    </dgm:pt>
    <dgm:pt modelId="{6263C0BF-226C-4917-B7B2-F5787E758540}" type="pres">
      <dgm:prSet presAssocID="{7A158A67-C324-4EED-A417-0429740EB1CE}" presName="hierChild1" presStyleCnt="0">
        <dgm:presLayoutVars>
          <dgm:chPref val="1"/>
          <dgm:dir/>
          <dgm:animOne val="branch"/>
          <dgm:animLvl val="lvl"/>
          <dgm:resizeHandles/>
        </dgm:presLayoutVars>
      </dgm:prSet>
      <dgm:spPr/>
      <dgm:t>
        <a:bodyPr/>
        <a:lstStyle/>
        <a:p>
          <a:endParaRPr lang="tr-TR"/>
        </a:p>
      </dgm:t>
    </dgm:pt>
    <dgm:pt modelId="{AA8851EC-2321-4FDA-A6F3-CBA343246B93}" type="pres">
      <dgm:prSet presAssocID="{0F84AD6A-5290-44FB-ADE4-945B1B917EE3}" presName="hierRoot1" presStyleCnt="0"/>
      <dgm:spPr/>
    </dgm:pt>
    <dgm:pt modelId="{A851430C-9C46-4D3B-9541-AA4F93057B64}" type="pres">
      <dgm:prSet presAssocID="{0F84AD6A-5290-44FB-ADE4-945B1B917EE3}" presName="composite" presStyleCnt="0"/>
      <dgm:spPr/>
    </dgm:pt>
    <dgm:pt modelId="{7EE600B5-E3A8-4DEB-ABA0-F3CC6E38A64B}" type="pres">
      <dgm:prSet presAssocID="{0F84AD6A-5290-44FB-ADE4-945B1B917EE3}" presName="background" presStyleLbl="node0" presStyleIdx="0" presStyleCnt="1"/>
      <dgm:spPr/>
    </dgm:pt>
    <dgm:pt modelId="{43990E1A-67B4-4545-B88A-5C05FD4F5EF4}" type="pres">
      <dgm:prSet presAssocID="{0F84AD6A-5290-44FB-ADE4-945B1B917EE3}" presName="text" presStyleLbl="fgAcc0" presStyleIdx="0" presStyleCnt="1" custScaleX="95344" custScaleY="101386">
        <dgm:presLayoutVars>
          <dgm:chPref val="3"/>
        </dgm:presLayoutVars>
      </dgm:prSet>
      <dgm:spPr/>
      <dgm:t>
        <a:bodyPr/>
        <a:lstStyle/>
        <a:p>
          <a:endParaRPr lang="tr-TR"/>
        </a:p>
      </dgm:t>
    </dgm:pt>
    <dgm:pt modelId="{8B6F54B5-D594-40B8-8697-B7F5ED83EC9F}" type="pres">
      <dgm:prSet presAssocID="{0F84AD6A-5290-44FB-ADE4-945B1B917EE3}" presName="hierChild2" presStyleCnt="0"/>
      <dgm:spPr/>
    </dgm:pt>
    <dgm:pt modelId="{63A01A7E-EC37-48FB-B7A3-1BB921D62550}" type="pres">
      <dgm:prSet presAssocID="{AC1F0B9F-8A5D-41E3-8E50-CD8FF09B1324}" presName="Name10" presStyleLbl="parChTrans1D2" presStyleIdx="0" presStyleCnt="1"/>
      <dgm:spPr/>
      <dgm:t>
        <a:bodyPr/>
        <a:lstStyle/>
        <a:p>
          <a:endParaRPr lang="tr-TR"/>
        </a:p>
      </dgm:t>
    </dgm:pt>
    <dgm:pt modelId="{301A693E-469A-49ED-8670-C4947BD82926}" type="pres">
      <dgm:prSet presAssocID="{936BF2F4-52B0-49F1-9919-33594B98339F}" presName="hierRoot2" presStyleCnt="0"/>
      <dgm:spPr/>
    </dgm:pt>
    <dgm:pt modelId="{6C76E5D0-548C-4447-BD6F-9D3D3514F4DE}" type="pres">
      <dgm:prSet presAssocID="{936BF2F4-52B0-49F1-9919-33594B98339F}" presName="composite2" presStyleCnt="0"/>
      <dgm:spPr/>
    </dgm:pt>
    <dgm:pt modelId="{7B8E4C90-E48B-4F01-8518-52711D6A13DA}" type="pres">
      <dgm:prSet presAssocID="{936BF2F4-52B0-49F1-9919-33594B98339F}" presName="background2" presStyleLbl="node2" presStyleIdx="0" presStyleCnt="1"/>
      <dgm:spPr/>
    </dgm:pt>
    <dgm:pt modelId="{D212CA91-D453-482E-9F55-F675CBB47A66}" type="pres">
      <dgm:prSet presAssocID="{936BF2F4-52B0-49F1-9919-33594B98339F}" presName="text2" presStyleLbl="fgAcc2" presStyleIdx="0" presStyleCnt="1" custScaleY="47368">
        <dgm:presLayoutVars>
          <dgm:chPref val="3"/>
        </dgm:presLayoutVars>
      </dgm:prSet>
      <dgm:spPr/>
      <dgm:t>
        <a:bodyPr/>
        <a:lstStyle/>
        <a:p>
          <a:endParaRPr lang="tr-TR"/>
        </a:p>
      </dgm:t>
    </dgm:pt>
    <dgm:pt modelId="{9FC525C5-EA2E-42EF-8220-1E2D0D6406C4}" type="pres">
      <dgm:prSet presAssocID="{936BF2F4-52B0-49F1-9919-33594B98339F}" presName="hierChild3" presStyleCnt="0"/>
      <dgm:spPr/>
    </dgm:pt>
    <dgm:pt modelId="{2006489F-E02D-4462-89D0-98106ADE8C2D}" type="pres">
      <dgm:prSet presAssocID="{B5839476-56B6-4EC6-8F85-D80E6F00382D}" presName="Name17" presStyleLbl="parChTrans1D3" presStyleIdx="0" presStyleCnt="1"/>
      <dgm:spPr/>
      <dgm:t>
        <a:bodyPr/>
        <a:lstStyle/>
        <a:p>
          <a:endParaRPr lang="tr-TR"/>
        </a:p>
      </dgm:t>
    </dgm:pt>
    <dgm:pt modelId="{176356B9-3502-46EE-A54B-E136DE736784}" type="pres">
      <dgm:prSet presAssocID="{406DCA3B-1AA3-4F28-A0F0-B5791BDC350C}" presName="hierRoot3" presStyleCnt="0"/>
      <dgm:spPr/>
    </dgm:pt>
    <dgm:pt modelId="{1947B253-2D25-4C08-9251-C548E6FA913D}" type="pres">
      <dgm:prSet presAssocID="{406DCA3B-1AA3-4F28-A0F0-B5791BDC350C}" presName="composite3" presStyleCnt="0"/>
      <dgm:spPr/>
    </dgm:pt>
    <dgm:pt modelId="{D667ECAD-01CB-4439-8156-4D305F8061A7}" type="pres">
      <dgm:prSet presAssocID="{406DCA3B-1AA3-4F28-A0F0-B5791BDC350C}" presName="background3" presStyleLbl="node3" presStyleIdx="0" presStyleCnt="1"/>
      <dgm:spPr/>
    </dgm:pt>
    <dgm:pt modelId="{1E9EE31E-0B60-4E13-9A57-A9C49F98D032}" type="pres">
      <dgm:prSet presAssocID="{406DCA3B-1AA3-4F28-A0F0-B5791BDC350C}" presName="text3" presStyleLbl="fgAcc3" presStyleIdx="0" presStyleCnt="1" custScaleX="420083" custScaleY="276880">
        <dgm:presLayoutVars>
          <dgm:chPref val="3"/>
        </dgm:presLayoutVars>
      </dgm:prSet>
      <dgm:spPr/>
      <dgm:t>
        <a:bodyPr/>
        <a:lstStyle/>
        <a:p>
          <a:endParaRPr lang="tr-TR"/>
        </a:p>
      </dgm:t>
    </dgm:pt>
    <dgm:pt modelId="{51F23061-70AC-4027-8066-129ECF73CEC7}" type="pres">
      <dgm:prSet presAssocID="{406DCA3B-1AA3-4F28-A0F0-B5791BDC350C}" presName="hierChild4" presStyleCnt="0"/>
      <dgm:spPr/>
    </dgm:pt>
  </dgm:ptLst>
  <dgm:cxnLst>
    <dgm:cxn modelId="{83E4F51A-E06F-4A78-B941-EDE9273E8643}" srcId="{7A158A67-C324-4EED-A417-0429740EB1CE}" destId="{0F84AD6A-5290-44FB-ADE4-945B1B917EE3}" srcOrd="0" destOrd="0" parTransId="{D6FBD860-6F67-49B4-875F-70B4720D288D}" sibTransId="{30E68749-23B0-4E79-9BFE-5B500E37E9E0}"/>
    <dgm:cxn modelId="{072ACA51-E7F7-47A5-B09F-A64521AD0D40}" type="presOf" srcId="{7A158A67-C324-4EED-A417-0429740EB1CE}" destId="{6263C0BF-226C-4917-B7B2-F5787E758540}" srcOrd="0" destOrd="0" presId="urn:microsoft.com/office/officeart/2005/8/layout/hierarchy1"/>
    <dgm:cxn modelId="{55D3D7EB-BE12-4C27-921F-C150DA5AF62A}" type="presOf" srcId="{0F84AD6A-5290-44FB-ADE4-945B1B917EE3}" destId="{43990E1A-67B4-4545-B88A-5C05FD4F5EF4}" srcOrd="0" destOrd="0" presId="urn:microsoft.com/office/officeart/2005/8/layout/hierarchy1"/>
    <dgm:cxn modelId="{C396BDEE-D536-4663-98DD-283E897DCF67}" type="presOf" srcId="{B5839476-56B6-4EC6-8F85-D80E6F00382D}" destId="{2006489F-E02D-4462-89D0-98106ADE8C2D}" srcOrd="0" destOrd="0" presId="urn:microsoft.com/office/officeart/2005/8/layout/hierarchy1"/>
    <dgm:cxn modelId="{1870E306-79E2-40F3-BC6E-0C89C2B75ACD}" srcId="{0F84AD6A-5290-44FB-ADE4-945B1B917EE3}" destId="{936BF2F4-52B0-49F1-9919-33594B98339F}" srcOrd="0" destOrd="0" parTransId="{AC1F0B9F-8A5D-41E3-8E50-CD8FF09B1324}" sibTransId="{958D295E-76DF-4880-8C85-2502E89A3725}"/>
    <dgm:cxn modelId="{14BF46CF-BA91-4F92-8907-2729204E01C0}" type="presOf" srcId="{936BF2F4-52B0-49F1-9919-33594B98339F}" destId="{D212CA91-D453-482E-9F55-F675CBB47A66}" srcOrd="0" destOrd="0" presId="urn:microsoft.com/office/officeart/2005/8/layout/hierarchy1"/>
    <dgm:cxn modelId="{0AC2EA3A-25AF-4B1E-92F5-0B8B9D8563BC}" type="presOf" srcId="{AC1F0B9F-8A5D-41E3-8E50-CD8FF09B1324}" destId="{63A01A7E-EC37-48FB-B7A3-1BB921D62550}" srcOrd="0" destOrd="0" presId="urn:microsoft.com/office/officeart/2005/8/layout/hierarchy1"/>
    <dgm:cxn modelId="{256FEC0C-7222-4E42-A3EC-01F28DD1318B}" srcId="{936BF2F4-52B0-49F1-9919-33594B98339F}" destId="{406DCA3B-1AA3-4F28-A0F0-B5791BDC350C}" srcOrd="0" destOrd="0" parTransId="{B5839476-56B6-4EC6-8F85-D80E6F00382D}" sibTransId="{65D77AA8-C0F4-4D50-A157-3781B895F299}"/>
    <dgm:cxn modelId="{171EE0CD-05D3-46DF-9ABD-F2785F0C3AA3}" type="presOf" srcId="{406DCA3B-1AA3-4F28-A0F0-B5791BDC350C}" destId="{1E9EE31E-0B60-4E13-9A57-A9C49F98D032}" srcOrd="0" destOrd="0" presId="urn:microsoft.com/office/officeart/2005/8/layout/hierarchy1"/>
    <dgm:cxn modelId="{11EB94F5-0B33-4F58-966E-FA2299BE4B31}" type="presParOf" srcId="{6263C0BF-226C-4917-B7B2-F5787E758540}" destId="{AA8851EC-2321-4FDA-A6F3-CBA343246B93}" srcOrd="0" destOrd="0" presId="urn:microsoft.com/office/officeart/2005/8/layout/hierarchy1"/>
    <dgm:cxn modelId="{D0B4E051-BBF9-4E88-9430-773805C166EC}" type="presParOf" srcId="{AA8851EC-2321-4FDA-A6F3-CBA343246B93}" destId="{A851430C-9C46-4D3B-9541-AA4F93057B64}" srcOrd="0" destOrd="0" presId="urn:microsoft.com/office/officeart/2005/8/layout/hierarchy1"/>
    <dgm:cxn modelId="{CB447621-90A5-4ADB-8032-A38481678387}" type="presParOf" srcId="{A851430C-9C46-4D3B-9541-AA4F93057B64}" destId="{7EE600B5-E3A8-4DEB-ABA0-F3CC6E38A64B}" srcOrd="0" destOrd="0" presId="urn:microsoft.com/office/officeart/2005/8/layout/hierarchy1"/>
    <dgm:cxn modelId="{8355DAF0-9BD9-4A9C-AAD4-0E50C33D9983}" type="presParOf" srcId="{A851430C-9C46-4D3B-9541-AA4F93057B64}" destId="{43990E1A-67B4-4545-B88A-5C05FD4F5EF4}" srcOrd="1" destOrd="0" presId="urn:microsoft.com/office/officeart/2005/8/layout/hierarchy1"/>
    <dgm:cxn modelId="{559C6A9C-6FD1-4F91-A97E-749135B4B3A8}" type="presParOf" srcId="{AA8851EC-2321-4FDA-A6F3-CBA343246B93}" destId="{8B6F54B5-D594-40B8-8697-B7F5ED83EC9F}" srcOrd="1" destOrd="0" presId="urn:microsoft.com/office/officeart/2005/8/layout/hierarchy1"/>
    <dgm:cxn modelId="{E7A1ADD1-53CC-44CC-91AF-D88CD2536293}" type="presParOf" srcId="{8B6F54B5-D594-40B8-8697-B7F5ED83EC9F}" destId="{63A01A7E-EC37-48FB-B7A3-1BB921D62550}" srcOrd="0" destOrd="0" presId="urn:microsoft.com/office/officeart/2005/8/layout/hierarchy1"/>
    <dgm:cxn modelId="{C1ED22A2-3046-45B2-960F-C022CDE56DA3}" type="presParOf" srcId="{8B6F54B5-D594-40B8-8697-B7F5ED83EC9F}" destId="{301A693E-469A-49ED-8670-C4947BD82926}" srcOrd="1" destOrd="0" presId="urn:microsoft.com/office/officeart/2005/8/layout/hierarchy1"/>
    <dgm:cxn modelId="{206CF613-BC14-439D-B493-E5BBA3BB7C43}" type="presParOf" srcId="{301A693E-469A-49ED-8670-C4947BD82926}" destId="{6C76E5D0-548C-4447-BD6F-9D3D3514F4DE}" srcOrd="0" destOrd="0" presId="urn:microsoft.com/office/officeart/2005/8/layout/hierarchy1"/>
    <dgm:cxn modelId="{9FCD1E48-B1E5-498A-9331-C45C05874563}" type="presParOf" srcId="{6C76E5D0-548C-4447-BD6F-9D3D3514F4DE}" destId="{7B8E4C90-E48B-4F01-8518-52711D6A13DA}" srcOrd="0" destOrd="0" presId="urn:microsoft.com/office/officeart/2005/8/layout/hierarchy1"/>
    <dgm:cxn modelId="{9FE693F5-6BB3-4CBE-85F7-03F1D39C7C1D}" type="presParOf" srcId="{6C76E5D0-548C-4447-BD6F-9D3D3514F4DE}" destId="{D212CA91-D453-482E-9F55-F675CBB47A66}" srcOrd="1" destOrd="0" presId="urn:microsoft.com/office/officeart/2005/8/layout/hierarchy1"/>
    <dgm:cxn modelId="{CBF919EE-8632-4029-9B3F-F7BCDA61D4A9}" type="presParOf" srcId="{301A693E-469A-49ED-8670-C4947BD82926}" destId="{9FC525C5-EA2E-42EF-8220-1E2D0D6406C4}" srcOrd="1" destOrd="0" presId="urn:microsoft.com/office/officeart/2005/8/layout/hierarchy1"/>
    <dgm:cxn modelId="{4BD7ADBF-AA47-4E02-B741-C21BC39F6ACA}" type="presParOf" srcId="{9FC525C5-EA2E-42EF-8220-1E2D0D6406C4}" destId="{2006489F-E02D-4462-89D0-98106ADE8C2D}" srcOrd="0" destOrd="0" presId="urn:microsoft.com/office/officeart/2005/8/layout/hierarchy1"/>
    <dgm:cxn modelId="{07517B71-D86B-45BF-A687-F13C3392EF80}" type="presParOf" srcId="{9FC525C5-EA2E-42EF-8220-1E2D0D6406C4}" destId="{176356B9-3502-46EE-A54B-E136DE736784}" srcOrd="1" destOrd="0" presId="urn:microsoft.com/office/officeart/2005/8/layout/hierarchy1"/>
    <dgm:cxn modelId="{E66546C1-FA24-48B6-84F9-22F74E1A2E6B}" type="presParOf" srcId="{176356B9-3502-46EE-A54B-E136DE736784}" destId="{1947B253-2D25-4C08-9251-C548E6FA913D}" srcOrd="0" destOrd="0" presId="urn:microsoft.com/office/officeart/2005/8/layout/hierarchy1"/>
    <dgm:cxn modelId="{90F32345-CF16-4288-9052-8ADBD5E9EF2E}" type="presParOf" srcId="{1947B253-2D25-4C08-9251-C548E6FA913D}" destId="{D667ECAD-01CB-4439-8156-4D305F8061A7}" srcOrd="0" destOrd="0" presId="urn:microsoft.com/office/officeart/2005/8/layout/hierarchy1"/>
    <dgm:cxn modelId="{419E1849-3FD3-4419-B460-5B7013AB15CA}" type="presParOf" srcId="{1947B253-2D25-4C08-9251-C548E6FA913D}" destId="{1E9EE31E-0B60-4E13-9A57-A9C49F98D032}" srcOrd="1" destOrd="0" presId="urn:microsoft.com/office/officeart/2005/8/layout/hierarchy1"/>
    <dgm:cxn modelId="{D1092D07-5F09-45B4-96CA-65A337E605C4}" type="presParOf" srcId="{176356B9-3502-46EE-A54B-E136DE736784}" destId="{51F23061-70AC-4027-8066-129ECF73CEC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158A67-C324-4EED-A417-0429740EB1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F84AD6A-5290-44FB-ADE4-945B1B917EE3}">
      <dgm:prSet phldrT="[Metin]" custT="1"/>
      <dgm:spPr>
        <a:blipFill rotWithShape="0">
          <a:blip xmlns:r="http://schemas.openxmlformats.org/officeDocument/2006/relationships" r:embed="rId1"/>
          <a:stretch>
            <a:fillRect/>
          </a:stretch>
        </a:blipFill>
      </dgm:spPr>
      <dgm:t>
        <a:bodyPr/>
        <a:lstStyle/>
        <a:p>
          <a:endParaRPr lang="tr-TR" sz="1600" b="1" dirty="0" smtClean="0">
            <a:solidFill>
              <a:srgbClr val="FFFF00"/>
            </a:solidFill>
          </a:endParaRPr>
        </a:p>
        <a:p>
          <a:endParaRPr lang="tr-TR" sz="1600" b="1" dirty="0" smtClean="0">
            <a:solidFill>
              <a:srgbClr val="FFFF00"/>
            </a:solidFill>
          </a:endParaRPr>
        </a:p>
        <a:p>
          <a:endParaRPr lang="tr-TR" sz="1600" b="1" dirty="0" smtClean="0">
            <a:solidFill>
              <a:srgbClr val="FFFF00"/>
            </a:solidFill>
          </a:endParaRPr>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dirty="0"/>
        </a:p>
      </dgm:t>
    </dgm:pt>
    <dgm:pt modelId="{D6FBD860-6F67-49B4-875F-70B4720D288D}" type="parTrans" cxnId="{83E4F51A-E06F-4A78-B941-EDE9273E8643}">
      <dgm:prSet/>
      <dgm:spPr/>
      <dgm:t>
        <a:bodyPr/>
        <a:lstStyle/>
        <a:p>
          <a:endParaRPr lang="tr-TR"/>
        </a:p>
      </dgm:t>
    </dgm:pt>
    <dgm:pt modelId="{30E68749-23B0-4E79-9BFE-5B500E37E9E0}" type="sibTrans" cxnId="{83E4F51A-E06F-4A78-B941-EDE9273E8643}">
      <dgm:prSet/>
      <dgm:spPr/>
      <dgm:t>
        <a:bodyPr/>
        <a:lstStyle/>
        <a:p>
          <a:endParaRPr lang="tr-TR"/>
        </a:p>
      </dgm:t>
    </dgm:pt>
    <dgm:pt modelId="{C500FD05-7223-4417-96D1-11B294AD79EF}">
      <dgm:prSet phldrT="[Metin]" custT="1"/>
      <dgm:spPr>
        <a:solidFill>
          <a:schemeClr val="accent3">
            <a:lumMod val="20000"/>
            <a:lumOff val="80000"/>
            <a:alpha val="90000"/>
          </a:schemeClr>
        </a:solidFill>
      </dgm:spPr>
      <dgm:t>
        <a:bodyPr/>
        <a:lstStyle/>
        <a:p>
          <a:r>
            <a:rPr lang="tr-TR" sz="1600" b="1" dirty="0" smtClean="0"/>
            <a:t>Paris Antlaşması -1856</a:t>
          </a:r>
        </a:p>
      </dgm:t>
    </dgm:pt>
    <dgm:pt modelId="{017DFC90-6237-400D-AE76-234759542168}" type="parTrans" cxnId="{D74C1F21-6B7A-48CB-B413-C3AF4110534B}">
      <dgm:prSet/>
      <dgm:spPr/>
      <dgm:t>
        <a:bodyPr/>
        <a:lstStyle/>
        <a:p>
          <a:endParaRPr lang="tr-TR"/>
        </a:p>
      </dgm:t>
    </dgm:pt>
    <dgm:pt modelId="{AC49084E-7B0F-4015-84AB-3A67B7F20C32}" type="sibTrans" cxnId="{D74C1F21-6B7A-48CB-B413-C3AF4110534B}">
      <dgm:prSet/>
      <dgm:spPr/>
      <dgm:t>
        <a:bodyPr/>
        <a:lstStyle/>
        <a:p>
          <a:endParaRPr lang="tr-TR"/>
        </a:p>
      </dgm:t>
    </dgm:pt>
    <dgm:pt modelId="{1A7A401F-18E2-41C5-9940-2306D4348D67}">
      <dgm:prSet phldrT="[Metin]" custT="1"/>
      <dgm:spPr>
        <a:solidFill>
          <a:schemeClr val="accent5">
            <a:lumMod val="40000"/>
            <a:lumOff val="60000"/>
            <a:alpha val="90000"/>
          </a:schemeClr>
        </a:solidFill>
      </dgm:spPr>
      <dgm:t>
        <a:bodyPr/>
        <a:lstStyle/>
        <a:p>
          <a:pPr>
            <a:lnSpc>
              <a:spcPct val="150000"/>
            </a:lnSpc>
            <a:spcAft>
              <a:spcPts val="0"/>
            </a:spcAft>
          </a:pPr>
          <a:r>
            <a:rPr lang="tr-TR" sz="1800" dirty="0" smtClean="0">
              <a:solidFill>
                <a:schemeClr val="bg1"/>
              </a:solidFill>
              <a:cs typeface="Times New Roman" pitchFamily="18" charset="0"/>
            </a:rPr>
            <a:t>Yapılan Paris Antlaşmasına göre;Osmanlı Devleti Avrupa devletler konseyine kabul edilecek ve devletler genel hukukundan yararlanacak;</a:t>
          </a:r>
          <a:r>
            <a:rPr lang="tr-TR" sz="1800" dirty="0" smtClean="0">
              <a:solidFill>
                <a:schemeClr val="bg1"/>
              </a:solidFill>
            </a:rPr>
            <a:t> </a:t>
          </a:r>
          <a:r>
            <a:rPr lang="tr-TR" sz="1800" dirty="0" smtClean="0">
              <a:solidFill>
                <a:schemeClr val="bg1"/>
              </a:solidFill>
              <a:cs typeface="Times New Roman" pitchFamily="18" charset="0"/>
            </a:rPr>
            <a:t>Osmanlı Devleti’nin toprak bütünlüğü ve bağımsızlığı Avrupa devletleri tarafından korunacak;</a:t>
          </a:r>
          <a:r>
            <a:rPr lang="tr-TR" sz="1800" dirty="0" smtClean="0">
              <a:cs typeface="Times New Roman" pitchFamily="18" charset="0"/>
            </a:rPr>
            <a:t>Boğazlar konusunda 1841 yılında imzalanan Londra antlaşması geçerli olacak;Karadeniz tarafsız hale getirilecek,Karadeniz’de hiçbir devletin dona</a:t>
          </a:r>
          <a:r>
            <a:rPr lang="tr-TR" sz="1800" dirty="0" smtClean="0"/>
            <a:t>n</a:t>
          </a:r>
          <a:r>
            <a:rPr lang="tr-TR" sz="1800" dirty="0" smtClean="0">
              <a:cs typeface="Times New Roman" pitchFamily="18" charset="0"/>
            </a:rPr>
            <a:t>ması bulunmayacak,</a:t>
          </a:r>
          <a:r>
            <a:rPr lang="tr-TR" sz="1800" dirty="0" smtClean="0"/>
            <a:t> </a:t>
          </a:r>
          <a:r>
            <a:rPr lang="tr-TR" sz="1800" dirty="0" smtClean="0">
              <a:cs typeface="Times New Roman" pitchFamily="18" charset="0"/>
            </a:rPr>
            <a:t>mevcut tersaneler yıkılacak. Avrupa devletleri Islahat Fermanı’nın yayınlanmasını dikkate alacaklar;fakat karışmayacaklardı.</a:t>
          </a:r>
          <a:endParaRPr lang="tr-TR" sz="1800" dirty="0">
            <a:solidFill>
              <a:schemeClr val="bg1"/>
            </a:solidFill>
          </a:endParaRPr>
        </a:p>
      </dgm:t>
    </dgm:pt>
    <dgm:pt modelId="{4FEA4778-4D9F-4495-ABD6-2D4EA7B68DBF}" type="parTrans" cxnId="{C0FF5057-ACDF-453C-A461-07B0AEBFF9B3}">
      <dgm:prSet/>
      <dgm:spPr/>
      <dgm:t>
        <a:bodyPr/>
        <a:lstStyle/>
        <a:p>
          <a:endParaRPr lang="tr-TR"/>
        </a:p>
      </dgm:t>
    </dgm:pt>
    <dgm:pt modelId="{6A89BA1C-9911-4F5B-8CDB-DDE317413577}" type="sibTrans" cxnId="{C0FF5057-ACDF-453C-A461-07B0AEBFF9B3}">
      <dgm:prSet/>
      <dgm:spPr/>
      <dgm:t>
        <a:bodyPr/>
        <a:lstStyle/>
        <a:p>
          <a:endParaRPr lang="tr-TR"/>
        </a:p>
      </dgm:t>
    </dgm:pt>
    <dgm:pt modelId="{6263C0BF-226C-4917-B7B2-F5787E758540}" type="pres">
      <dgm:prSet presAssocID="{7A158A67-C324-4EED-A417-0429740EB1CE}" presName="hierChild1" presStyleCnt="0">
        <dgm:presLayoutVars>
          <dgm:chPref val="1"/>
          <dgm:dir/>
          <dgm:animOne val="branch"/>
          <dgm:animLvl val="lvl"/>
          <dgm:resizeHandles/>
        </dgm:presLayoutVars>
      </dgm:prSet>
      <dgm:spPr/>
      <dgm:t>
        <a:bodyPr/>
        <a:lstStyle/>
        <a:p>
          <a:endParaRPr lang="tr-TR"/>
        </a:p>
      </dgm:t>
    </dgm:pt>
    <dgm:pt modelId="{AA8851EC-2321-4FDA-A6F3-CBA343246B93}" type="pres">
      <dgm:prSet presAssocID="{0F84AD6A-5290-44FB-ADE4-945B1B917EE3}" presName="hierRoot1" presStyleCnt="0"/>
      <dgm:spPr/>
    </dgm:pt>
    <dgm:pt modelId="{A851430C-9C46-4D3B-9541-AA4F93057B64}" type="pres">
      <dgm:prSet presAssocID="{0F84AD6A-5290-44FB-ADE4-945B1B917EE3}" presName="composite" presStyleCnt="0"/>
      <dgm:spPr/>
    </dgm:pt>
    <dgm:pt modelId="{7EE600B5-E3A8-4DEB-ABA0-F3CC6E38A64B}" type="pres">
      <dgm:prSet presAssocID="{0F84AD6A-5290-44FB-ADE4-945B1B917EE3}" presName="background" presStyleLbl="node0" presStyleIdx="0" presStyleCnt="1"/>
      <dgm:spPr>
        <a:solidFill>
          <a:srgbClr val="FFC000"/>
        </a:solidFill>
      </dgm:spPr>
    </dgm:pt>
    <dgm:pt modelId="{43990E1A-67B4-4545-B88A-5C05FD4F5EF4}" type="pres">
      <dgm:prSet presAssocID="{0F84AD6A-5290-44FB-ADE4-945B1B917EE3}" presName="text" presStyleLbl="fgAcc0" presStyleIdx="0" presStyleCnt="1" custScaleX="90865" custScaleY="101386">
        <dgm:presLayoutVars>
          <dgm:chPref val="3"/>
        </dgm:presLayoutVars>
      </dgm:prSet>
      <dgm:spPr/>
      <dgm:t>
        <a:bodyPr/>
        <a:lstStyle/>
        <a:p>
          <a:endParaRPr lang="tr-TR"/>
        </a:p>
      </dgm:t>
    </dgm:pt>
    <dgm:pt modelId="{8B6F54B5-D594-40B8-8697-B7F5ED83EC9F}" type="pres">
      <dgm:prSet presAssocID="{0F84AD6A-5290-44FB-ADE4-945B1B917EE3}" presName="hierChild2" presStyleCnt="0"/>
      <dgm:spPr/>
    </dgm:pt>
    <dgm:pt modelId="{2D1BE1F4-C8B3-4CD6-85FA-139597B58E5C}" type="pres">
      <dgm:prSet presAssocID="{017DFC90-6237-400D-AE76-234759542168}" presName="Name10" presStyleLbl="parChTrans1D2" presStyleIdx="0" presStyleCnt="1"/>
      <dgm:spPr/>
      <dgm:t>
        <a:bodyPr/>
        <a:lstStyle/>
        <a:p>
          <a:endParaRPr lang="tr-TR"/>
        </a:p>
      </dgm:t>
    </dgm:pt>
    <dgm:pt modelId="{2D72D087-41CC-4B3B-9196-C5BD9A646AEC}" type="pres">
      <dgm:prSet presAssocID="{C500FD05-7223-4417-96D1-11B294AD79EF}" presName="hierRoot2" presStyleCnt="0"/>
      <dgm:spPr/>
    </dgm:pt>
    <dgm:pt modelId="{55BD3228-9D02-48AA-A83E-AE226042B89D}" type="pres">
      <dgm:prSet presAssocID="{C500FD05-7223-4417-96D1-11B294AD79EF}" presName="composite2" presStyleCnt="0"/>
      <dgm:spPr/>
    </dgm:pt>
    <dgm:pt modelId="{C6D54BFF-E23D-46F3-B74E-5DC9E551ED84}" type="pres">
      <dgm:prSet presAssocID="{C500FD05-7223-4417-96D1-11B294AD79EF}" presName="background2" presStyleLbl="node2" presStyleIdx="0" presStyleCnt="1"/>
      <dgm:spPr>
        <a:solidFill>
          <a:srgbClr val="FFC000"/>
        </a:solidFill>
      </dgm:spPr>
    </dgm:pt>
    <dgm:pt modelId="{51271174-302F-40D8-AB8D-4EB05B57C3BE}" type="pres">
      <dgm:prSet presAssocID="{C500FD05-7223-4417-96D1-11B294AD79EF}" presName="text2" presStyleLbl="fgAcc2" presStyleIdx="0" presStyleCnt="1" custScaleY="46351">
        <dgm:presLayoutVars>
          <dgm:chPref val="3"/>
        </dgm:presLayoutVars>
      </dgm:prSet>
      <dgm:spPr/>
      <dgm:t>
        <a:bodyPr/>
        <a:lstStyle/>
        <a:p>
          <a:endParaRPr lang="tr-TR"/>
        </a:p>
      </dgm:t>
    </dgm:pt>
    <dgm:pt modelId="{A2601AB3-A725-4383-89EF-B259F021D21B}" type="pres">
      <dgm:prSet presAssocID="{C500FD05-7223-4417-96D1-11B294AD79EF}" presName="hierChild3" presStyleCnt="0"/>
      <dgm:spPr/>
    </dgm:pt>
    <dgm:pt modelId="{6B8A1CD1-7D4E-45C6-9E8A-326D7AFBF9A3}" type="pres">
      <dgm:prSet presAssocID="{4FEA4778-4D9F-4495-ABD6-2D4EA7B68DBF}" presName="Name17" presStyleLbl="parChTrans1D3" presStyleIdx="0" presStyleCnt="1"/>
      <dgm:spPr/>
      <dgm:t>
        <a:bodyPr/>
        <a:lstStyle/>
        <a:p>
          <a:endParaRPr lang="tr-TR"/>
        </a:p>
      </dgm:t>
    </dgm:pt>
    <dgm:pt modelId="{5BC16902-9F15-4C75-8035-456CC2194325}" type="pres">
      <dgm:prSet presAssocID="{1A7A401F-18E2-41C5-9940-2306D4348D67}" presName="hierRoot3" presStyleCnt="0"/>
      <dgm:spPr/>
    </dgm:pt>
    <dgm:pt modelId="{7DBFA849-01C8-4E9C-9DF1-37ACDDAEDCF0}" type="pres">
      <dgm:prSet presAssocID="{1A7A401F-18E2-41C5-9940-2306D4348D67}" presName="composite3" presStyleCnt="0"/>
      <dgm:spPr/>
    </dgm:pt>
    <dgm:pt modelId="{81FB2BBC-8129-4EF4-86B3-3DE75552A8A0}" type="pres">
      <dgm:prSet presAssocID="{1A7A401F-18E2-41C5-9940-2306D4348D67}" presName="background3" presStyleLbl="node3" presStyleIdx="0" presStyleCnt="1"/>
      <dgm:spPr>
        <a:solidFill>
          <a:schemeClr val="accent5">
            <a:lumMod val="20000"/>
            <a:lumOff val="80000"/>
          </a:schemeClr>
        </a:solidFill>
      </dgm:spPr>
    </dgm:pt>
    <dgm:pt modelId="{B9927A8C-3A8A-44DD-8180-37265203648A}" type="pres">
      <dgm:prSet presAssocID="{1A7A401F-18E2-41C5-9940-2306D4348D67}" presName="text3" presStyleLbl="fgAcc3" presStyleIdx="0" presStyleCnt="1" custScaleX="417103" custScaleY="274301">
        <dgm:presLayoutVars>
          <dgm:chPref val="3"/>
        </dgm:presLayoutVars>
      </dgm:prSet>
      <dgm:spPr/>
      <dgm:t>
        <a:bodyPr/>
        <a:lstStyle/>
        <a:p>
          <a:endParaRPr lang="tr-TR"/>
        </a:p>
      </dgm:t>
    </dgm:pt>
    <dgm:pt modelId="{373F995A-D9F8-4CD8-ABCE-D3C5B7B6838B}" type="pres">
      <dgm:prSet presAssocID="{1A7A401F-18E2-41C5-9940-2306D4348D67}" presName="hierChild4" presStyleCnt="0"/>
      <dgm:spPr/>
    </dgm:pt>
  </dgm:ptLst>
  <dgm:cxnLst>
    <dgm:cxn modelId="{C201A4FC-E6BF-4E69-82AA-AF3C58B0EE4F}" type="presOf" srcId="{0F84AD6A-5290-44FB-ADE4-945B1B917EE3}" destId="{43990E1A-67B4-4545-B88A-5C05FD4F5EF4}" srcOrd="0" destOrd="0" presId="urn:microsoft.com/office/officeart/2005/8/layout/hierarchy1"/>
    <dgm:cxn modelId="{1B722347-0E00-48AB-9FD0-38F02176765F}" type="presOf" srcId="{C500FD05-7223-4417-96D1-11B294AD79EF}" destId="{51271174-302F-40D8-AB8D-4EB05B57C3BE}" srcOrd="0" destOrd="0" presId="urn:microsoft.com/office/officeart/2005/8/layout/hierarchy1"/>
    <dgm:cxn modelId="{D74C1F21-6B7A-48CB-B413-C3AF4110534B}" srcId="{0F84AD6A-5290-44FB-ADE4-945B1B917EE3}" destId="{C500FD05-7223-4417-96D1-11B294AD79EF}" srcOrd="0" destOrd="0" parTransId="{017DFC90-6237-400D-AE76-234759542168}" sibTransId="{AC49084E-7B0F-4015-84AB-3A67B7F20C32}"/>
    <dgm:cxn modelId="{83E4F51A-E06F-4A78-B941-EDE9273E8643}" srcId="{7A158A67-C324-4EED-A417-0429740EB1CE}" destId="{0F84AD6A-5290-44FB-ADE4-945B1B917EE3}" srcOrd="0" destOrd="0" parTransId="{D6FBD860-6F67-49B4-875F-70B4720D288D}" sibTransId="{30E68749-23B0-4E79-9BFE-5B500E37E9E0}"/>
    <dgm:cxn modelId="{C7197084-65D5-4B48-A4D4-4273074C093A}" type="presOf" srcId="{1A7A401F-18E2-41C5-9940-2306D4348D67}" destId="{B9927A8C-3A8A-44DD-8180-37265203648A}" srcOrd="0" destOrd="0" presId="urn:microsoft.com/office/officeart/2005/8/layout/hierarchy1"/>
    <dgm:cxn modelId="{FFA19EC6-621F-4EF5-8E81-2B91C21B04F3}" type="presOf" srcId="{7A158A67-C324-4EED-A417-0429740EB1CE}" destId="{6263C0BF-226C-4917-B7B2-F5787E758540}" srcOrd="0" destOrd="0" presId="urn:microsoft.com/office/officeart/2005/8/layout/hierarchy1"/>
    <dgm:cxn modelId="{44B11B6D-FDD0-4D52-A5B3-99DA80AA807F}" type="presOf" srcId="{017DFC90-6237-400D-AE76-234759542168}" destId="{2D1BE1F4-C8B3-4CD6-85FA-139597B58E5C}" srcOrd="0" destOrd="0" presId="urn:microsoft.com/office/officeart/2005/8/layout/hierarchy1"/>
    <dgm:cxn modelId="{C0FF5057-ACDF-453C-A461-07B0AEBFF9B3}" srcId="{C500FD05-7223-4417-96D1-11B294AD79EF}" destId="{1A7A401F-18E2-41C5-9940-2306D4348D67}" srcOrd="0" destOrd="0" parTransId="{4FEA4778-4D9F-4495-ABD6-2D4EA7B68DBF}" sibTransId="{6A89BA1C-9911-4F5B-8CDB-DDE317413577}"/>
    <dgm:cxn modelId="{9548D89E-8371-4EB9-B275-55153C6A8B51}" type="presOf" srcId="{4FEA4778-4D9F-4495-ABD6-2D4EA7B68DBF}" destId="{6B8A1CD1-7D4E-45C6-9E8A-326D7AFBF9A3}" srcOrd="0" destOrd="0" presId="urn:microsoft.com/office/officeart/2005/8/layout/hierarchy1"/>
    <dgm:cxn modelId="{8D89503B-C4FE-4B96-A07A-073733A81959}" type="presParOf" srcId="{6263C0BF-226C-4917-B7B2-F5787E758540}" destId="{AA8851EC-2321-4FDA-A6F3-CBA343246B93}" srcOrd="0" destOrd="0" presId="urn:microsoft.com/office/officeart/2005/8/layout/hierarchy1"/>
    <dgm:cxn modelId="{426219F9-46F7-43AE-A2E2-846AF64AE8BF}" type="presParOf" srcId="{AA8851EC-2321-4FDA-A6F3-CBA343246B93}" destId="{A851430C-9C46-4D3B-9541-AA4F93057B64}" srcOrd="0" destOrd="0" presId="urn:microsoft.com/office/officeart/2005/8/layout/hierarchy1"/>
    <dgm:cxn modelId="{D1A46408-795F-4624-BEDA-905F812951CB}" type="presParOf" srcId="{A851430C-9C46-4D3B-9541-AA4F93057B64}" destId="{7EE600B5-E3A8-4DEB-ABA0-F3CC6E38A64B}" srcOrd="0" destOrd="0" presId="urn:microsoft.com/office/officeart/2005/8/layout/hierarchy1"/>
    <dgm:cxn modelId="{B6CC0532-6734-4072-A5F5-560AF3C76823}" type="presParOf" srcId="{A851430C-9C46-4D3B-9541-AA4F93057B64}" destId="{43990E1A-67B4-4545-B88A-5C05FD4F5EF4}" srcOrd="1" destOrd="0" presId="urn:microsoft.com/office/officeart/2005/8/layout/hierarchy1"/>
    <dgm:cxn modelId="{8C4FD209-EF4F-4E2C-A773-3C4354B004C5}" type="presParOf" srcId="{AA8851EC-2321-4FDA-A6F3-CBA343246B93}" destId="{8B6F54B5-D594-40B8-8697-B7F5ED83EC9F}" srcOrd="1" destOrd="0" presId="urn:microsoft.com/office/officeart/2005/8/layout/hierarchy1"/>
    <dgm:cxn modelId="{14582CF4-8175-46D5-9D83-4FEA03384202}" type="presParOf" srcId="{8B6F54B5-D594-40B8-8697-B7F5ED83EC9F}" destId="{2D1BE1F4-C8B3-4CD6-85FA-139597B58E5C}" srcOrd="0" destOrd="0" presId="urn:microsoft.com/office/officeart/2005/8/layout/hierarchy1"/>
    <dgm:cxn modelId="{FBC36E9B-1528-4390-B0FC-60B5B2CCB6DE}" type="presParOf" srcId="{8B6F54B5-D594-40B8-8697-B7F5ED83EC9F}" destId="{2D72D087-41CC-4B3B-9196-C5BD9A646AEC}" srcOrd="1" destOrd="0" presId="urn:microsoft.com/office/officeart/2005/8/layout/hierarchy1"/>
    <dgm:cxn modelId="{1F853A0C-3BDF-48C8-9851-2F3AF1B7D888}" type="presParOf" srcId="{2D72D087-41CC-4B3B-9196-C5BD9A646AEC}" destId="{55BD3228-9D02-48AA-A83E-AE226042B89D}" srcOrd="0" destOrd="0" presId="urn:microsoft.com/office/officeart/2005/8/layout/hierarchy1"/>
    <dgm:cxn modelId="{C6F5BA53-8220-43D5-85E8-5446B782F051}" type="presParOf" srcId="{55BD3228-9D02-48AA-A83E-AE226042B89D}" destId="{C6D54BFF-E23D-46F3-B74E-5DC9E551ED84}" srcOrd="0" destOrd="0" presId="urn:microsoft.com/office/officeart/2005/8/layout/hierarchy1"/>
    <dgm:cxn modelId="{7DA066F8-7CF2-4920-98C1-C9CD21367439}" type="presParOf" srcId="{55BD3228-9D02-48AA-A83E-AE226042B89D}" destId="{51271174-302F-40D8-AB8D-4EB05B57C3BE}" srcOrd="1" destOrd="0" presId="urn:microsoft.com/office/officeart/2005/8/layout/hierarchy1"/>
    <dgm:cxn modelId="{2A65D26F-F4F8-4466-8575-FC9BEE3BDDC6}" type="presParOf" srcId="{2D72D087-41CC-4B3B-9196-C5BD9A646AEC}" destId="{A2601AB3-A725-4383-89EF-B259F021D21B}" srcOrd="1" destOrd="0" presId="urn:microsoft.com/office/officeart/2005/8/layout/hierarchy1"/>
    <dgm:cxn modelId="{4E00623A-595B-4253-A823-78440BC115DE}" type="presParOf" srcId="{A2601AB3-A725-4383-89EF-B259F021D21B}" destId="{6B8A1CD1-7D4E-45C6-9E8A-326D7AFBF9A3}" srcOrd="0" destOrd="0" presId="urn:microsoft.com/office/officeart/2005/8/layout/hierarchy1"/>
    <dgm:cxn modelId="{B089AF70-0345-4098-B5A7-D99528C0EC1D}" type="presParOf" srcId="{A2601AB3-A725-4383-89EF-B259F021D21B}" destId="{5BC16902-9F15-4C75-8035-456CC2194325}" srcOrd="1" destOrd="0" presId="urn:microsoft.com/office/officeart/2005/8/layout/hierarchy1"/>
    <dgm:cxn modelId="{1E7DFCB7-588D-4047-9DF4-EDCE49ADE174}" type="presParOf" srcId="{5BC16902-9F15-4C75-8035-456CC2194325}" destId="{7DBFA849-01C8-4E9C-9DF1-37ACDDAEDCF0}" srcOrd="0" destOrd="0" presId="urn:microsoft.com/office/officeart/2005/8/layout/hierarchy1"/>
    <dgm:cxn modelId="{C7B0D5E1-8D51-4EC4-8795-DA02638110B0}" type="presParOf" srcId="{7DBFA849-01C8-4E9C-9DF1-37ACDDAEDCF0}" destId="{81FB2BBC-8129-4EF4-86B3-3DE75552A8A0}" srcOrd="0" destOrd="0" presId="urn:microsoft.com/office/officeart/2005/8/layout/hierarchy1"/>
    <dgm:cxn modelId="{CC5B57A0-2821-482A-AFD3-0D2384141E25}" type="presParOf" srcId="{7DBFA849-01C8-4E9C-9DF1-37ACDDAEDCF0}" destId="{B9927A8C-3A8A-44DD-8180-37265203648A}" srcOrd="1" destOrd="0" presId="urn:microsoft.com/office/officeart/2005/8/layout/hierarchy1"/>
    <dgm:cxn modelId="{EFEFCC55-829F-4E72-ADA8-A2D31B157EBE}" type="presParOf" srcId="{5BC16902-9F15-4C75-8035-456CC2194325}" destId="{373F995A-D9F8-4CD8-ABCE-D3C5B7B683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158A67-C324-4EED-A417-0429740EB1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F84AD6A-5290-44FB-ADE4-945B1B917EE3}">
      <dgm:prSet phldrT="[Metin]" custT="1"/>
      <dgm:spPr>
        <a:blipFill rotWithShape="0">
          <a:blip xmlns:r="http://schemas.openxmlformats.org/officeDocument/2006/relationships" r:embed="rId1"/>
          <a:stretch>
            <a:fillRect/>
          </a:stretch>
        </a:blipFill>
      </dgm:spPr>
      <dgm:t>
        <a:bodyPr/>
        <a:lstStyle/>
        <a:p>
          <a:endParaRPr lang="tr-TR" sz="1600" b="1" dirty="0" smtClean="0">
            <a:solidFill>
              <a:srgbClr val="FFFF00"/>
            </a:solidFill>
          </a:endParaRPr>
        </a:p>
        <a:p>
          <a:endParaRPr lang="tr-TR" sz="1600" b="1" dirty="0" smtClean="0">
            <a:solidFill>
              <a:srgbClr val="FFFF00"/>
            </a:solidFill>
          </a:endParaRPr>
        </a:p>
        <a:p>
          <a:endParaRPr lang="tr-TR" sz="1600" b="1" dirty="0" smtClean="0">
            <a:solidFill>
              <a:srgbClr val="FFFF00"/>
            </a:solidFill>
          </a:endParaRPr>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dirty="0"/>
        </a:p>
      </dgm:t>
    </dgm:pt>
    <dgm:pt modelId="{D6FBD860-6F67-49B4-875F-70B4720D288D}" type="parTrans" cxnId="{83E4F51A-E06F-4A78-B941-EDE9273E8643}">
      <dgm:prSet/>
      <dgm:spPr/>
      <dgm:t>
        <a:bodyPr/>
        <a:lstStyle/>
        <a:p>
          <a:endParaRPr lang="tr-TR"/>
        </a:p>
      </dgm:t>
    </dgm:pt>
    <dgm:pt modelId="{30E68749-23B0-4E79-9BFE-5B500E37E9E0}" type="sibTrans" cxnId="{83E4F51A-E06F-4A78-B941-EDE9273E8643}">
      <dgm:prSet/>
      <dgm:spPr/>
      <dgm:t>
        <a:bodyPr/>
        <a:lstStyle/>
        <a:p>
          <a:endParaRPr lang="tr-TR"/>
        </a:p>
      </dgm:t>
    </dgm:pt>
    <dgm:pt modelId="{936BF2F4-52B0-49F1-9919-33594B98339F}">
      <dgm:prSet custT="1"/>
      <dgm:spPr>
        <a:solidFill>
          <a:schemeClr val="accent3">
            <a:lumMod val="20000"/>
            <a:lumOff val="80000"/>
            <a:alpha val="90000"/>
          </a:schemeClr>
        </a:solidFill>
      </dgm:spPr>
      <dgm:t>
        <a:bodyPr/>
        <a:lstStyle/>
        <a:p>
          <a:r>
            <a:rPr lang="tr-TR" sz="1800" b="1" dirty="0" smtClean="0">
              <a:solidFill>
                <a:schemeClr val="bg1"/>
              </a:solidFill>
            </a:rPr>
            <a:t>Sonuçları</a:t>
          </a:r>
          <a:endParaRPr lang="tr-TR" sz="1800" b="1" dirty="0">
            <a:solidFill>
              <a:schemeClr val="bg1"/>
            </a:solidFill>
          </a:endParaRPr>
        </a:p>
      </dgm:t>
    </dgm:pt>
    <dgm:pt modelId="{AC1F0B9F-8A5D-41E3-8E50-CD8FF09B1324}" type="parTrans" cxnId="{1870E306-79E2-40F3-BC6E-0C89C2B75ACD}">
      <dgm:prSet/>
      <dgm:spPr/>
      <dgm:t>
        <a:bodyPr/>
        <a:lstStyle/>
        <a:p>
          <a:endParaRPr lang="tr-TR"/>
        </a:p>
      </dgm:t>
    </dgm:pt>
    <dgm:pt modelId="{958D295E-76DF-4880-8C85-2502E89A3725}" type="sibTrans" cxnId="{1870E306-79E2-40F3-BC6E-0C89C2B75ACD}">
      <dgm:prSet/>
      <dgm:spPr/>
      <dgm:t>
        <a:bodyPr/>
        <a:lstStyle/>
        <a:p>
          <a:endParaRPr lang="tr-TR"/>
        </a:p>
      </dgm:t>
    </dgm:pt>
    <dgm:pt modelId="{406DCA3B-1AA3-4F28-A0F0-B5791BDC350C}">
      <dgm:prSet custT="1"/>
      <dgm:spPr>
        <a:solidFill>
          <a:schemeClr val="accent5">
            <a:lumMod val="40000"/>
            <a:lumOff val="60000"/>
            <a:alpha val="90000"/>
          </a:schemeClr>
        </a:solidFill>
      </dgm:spPr>
      <dgm:t>
        <a:bodyPr/>
        <a:lstStyle/>
        <a:p>
          <a:pPr>
            <a:lnSpc>
              <a:spcPct val="150000"/>
            </a:lnSpc>
            <a:spcAft>
              <a:spcPts val="0"/>
            </a:spcAft>
          </a:pPr>
          <a:r>
            <a:rPr lang="tr-TR" sz="1600" dirty="0" smtClean="0">
              <a:cs typeface="Times New Roman" pitchFamily="18" charset="0"/>
            </a:rPr>
            <a:t>Bu antlaşma ile belli bir süre Rus tehlikesi önlenmiştir. Osmanlı Devleti Avrupa devletler hukukundan yararlanmaya başlamıştır. Topraklarının Avrupa devletlerinin kefilliği altına alınması olumlu g</a:t>
          </a:r>
          <a:r>
            <a:rPr lang="tr-TR" sz="1600" dirty="0" smtClean="0"/>
            <a:t>ö</a:t>
          </a:r>
          <a:r>
            <a:rPr lang="tr-TR" sz="1600" dirty="0" smtClean="0">
              <a:cs typeface="Times New Roman" pitchFamily="18" charset="0"/>
            </a:rPr>
            <a:t>rünse de Osmanlı  Devleti’nin kendisini koruyamayacak kadar zayıf olduğunu da gösterir. Antlaşmada Islahat Fermanı’ndan bahsedilmesi Avrupa devletlerinin Osmanlı Devleti’nin İç işlerine daha fazla karışmasına yol açmıştır. Karadeniz’in tarafsızlığı da her ne kadar Rusya’nın Karadeniz’e inmesine engel olmuşsa da Osmanlı Devleti’ni de olumsuz etkilemiştir.</a:t>
          </a:r>
          <a:endParaRPr lang="tr-TR" sz="1600" dirty="0" smtClean="0"/>
        </a:p>
        <a:p>
          <a:pPr>
            <a:lnSpc>
              <a:spcPct val="90000"/>
            </a:lnSpc>
            <a:spcAft>
              <a:spcPct val="35000"/>
            </a:spcAft>
          </a:pPr>
          <a:endParaRPr lang="tr-TR" sz="1600" dirty="0"/>
        </a:p>
      </dgm:t>
    </dgm:pt>
    <dgm:pt modelId="{B5839476-56B6-4EC6-8F85-D80E6F00382D}" type="parTrans" cxnId="{256FEC0C-7222-4E42-A3EC-01F28DD1318B}">
      <dgm:prSet/>
      <dgm:spPr/>
      <dgm:t>
        <a:bodyPr/>
        <a:lstStyle/>
        <a:p>
          <a:endParaRPr lang="tr-TR"/>
        </a:p>
      </dgm:t>
    </dgm:pt>
    <dgm:pt modelId="{65D77AA8-C0F4-4D50-A157-3781B895F299}" type="sibTrans" cxnId="{256FEC0C-7222-4E42-A3EC-01F28DD1318B}">
      <dgm:prSet/>
      <dgm:spPr/>
      <dgm:t>
        <a:bodyPr/>
        <a:lstStyle/>
        <a:p>
          <a:endParaRPr lang="tr-TR"/>
        </a:p>
      </dgm:t>
    </dgm:pt>
    <dgm:pt modelId="{6263C0BF-226C-4917-B7B2-F5787E758540}" type="pres">
      <dgm:prSet presAssocID="{7A158A67-C324-4EED-A417-0429740EB1CE}" presName="hierChild1" presStyleCnt="0">
        <dgm:presLayoutVars>
          <dgm:chPref val="1"/>
          <dgm:dir/>
          <dgm:animOne val="branch"/>
          <dgm:animLvl val="lvl"/>
          <dgm:resizeHandles/>
        </dgm:presLayoutVars>
      </dgm:prSet>
      <dgm:spPr/>
      <dgm:t>
        <a:bodyPr/>
        <a:lstStyle/>
        <a:p>
          <a:endParaRPr lang="tr-TR"/>
        </a:p>
      </dgm:t>
    </dgm:pt>
    <dgm:pt modelId="{AA8851EC-2321-4FDA-A6F3-CBA343246B93}" type="pres">
      <dgm:prSet presAssocID="{0F84AD6A-5290-44FB-ADE4-945B1B917EE3}" presName="hierRoot1" presStyleCnt="0"/>
      <dgm:spPr/>
    </dgm:pt>
    <dgm:pt modelId="{A851430C-9C46-4D3B-9541-AA4F93057B64}" type="pres">
      <dgm:prSet presAssocID="{0F84AD6A-5290-44FB-ADE4-945B1B917EE3}" presName="composite" presStyleCnt="0"/>
      <dgm:spPr/>
    </dgm:pt>
    <dgm:pt modelId="{7EE600B5-E3A8-4DEB-ABA0-F3CC6E38A64B}" type="pres">
      <dgm:prSet presAssocID="{0F84AD6A-5290-44FB-ADE4-945B1B917EE3}" presName="background" presStyleLbl="node0" presStyleIdx="0" presStyleCnt="1"/>
      <dgm:spPr>
        <a:solidFill>
          <a:srgbClr val="FFC000"/>
        </a:solidFill>
      </dgm:spPr>
    </dgm:pt>
    <dgm:pt modelId="{43990E1A-67B4-4545-B88A-5C05FD4F5EF4}" type="pres">
      <dgm:prSet presAssocID="{0F84AD6A-5290-44FB-ADE4-945B1B917EE3}" presName="text" presStyleLbl="fgAcc0" presStyleIdx="0" presStyleCnt="1" custScaleX="90865" custScaleY="101386">
        <dgm:presLayoutVars>
          <dgm:chPref val="3"/>
        </dgm:presLayoutVars>
      </dgm:prSet>
      <dgm:spPr/>
      <dgm:t>
        <a:bodyPr/>
        <a:lstStyle/>
        <a:p>
          <a:endParaRPr lang="tr-TR"/>
        </a:p>
      </dgm:t>
    </dgm:pt>
    <dgm:pt modelId="{8B6F54B5-D594-40B8-8697-B7F5ED83EC9F}" type="pres">
      <dgm:prSet presAssocID="{0F84AD6A-5290-44FB-ADE4-945B1B917EE3}" presName="hierChild2" presStyleCnt="0"/>
      <dgm:spPr/>
    </dgm:pt>
    <dgm:pt modelId="{63A01A7E-EC37-48FB-B7A3-1BB921D62550}" type="pres">
      <dgm:prSet presAssocID="{AC1F0B9F-8A5D-41E3-8E50-CD8FF09B1324}" presName="Name10" presStyleLbl="parChTrans1D2" presStyleIdx="0" presStyleCnt="1"/>
      <dgm:spPr/>
      <dgm:t>
        <a:bodyPr/>
        <a:lstStyle/>
        <a:p>
          <a:endParaRPr lang="tr-TR"/>
        </a:p>
      </dgm:t>
    </dgm:pt>
    <dgm:pt modelId="{301A693E-469A-49ED-8670-C4947BD82926}" type="pres">
      <dgm:prSet presAssocID="{936BF2F4-52B0-49F1-9919-33594B98339F}" presName="hierRoot2" presStyleCnt="0"/>
      <dgm:spPr/>
    </dgm:pt>
    <dgm:pt modelId="{6C76E5D0-548C-4447-BD6F-9D3D3514F4DE}" type="pres">
      <dgm:prSet presAssocID="{936BF2F4-52B0-49F1-9919-33594B98339F}" presName="composite2" presStyleCnt="0"/>
      <dgm:spPr/>
    </dgm:pt>
    <dgm:pt modelId="{7B8E4C90-E48B-4F01-8518-52711D6A13DA}" type="pres">
      <dgm:prSet presAssocID="{936BF2F4-52B0-49F1-9919-33594B98339F}" presName="background2" presStyleLbl="node2" presStyleIdx="0" presStyleCnt="1"/>
      <dgm:spPr>
        <a:solidFill>
          <a:srgbClr val="FFC000"/>
        </a:solidFill>
      </dgm:spPr>
    </dgm:pt>
    <dgm:pt modelId="{D212CA91-D453-482E-9F55-F675CBB47A66}" type="pres">
      <dgm:prSet presAssocID="{936BF2F4-52B0-49F1-9919-33594B98339F}" presName="text2" presStyleLbl="fgAcc2" presStyleIdx="0" presStyleCnt="1" custScaleY="47368">
        <dgm:presLayoutVars>
          <dgm:chPref val="3"/>
        </dgm:presLayoutVars>
      </dgm:prSet>
      <dgm:spPr/>
      <dgm:t>
        <a:bodyPr/>
        <a:lstStyle/>
        <a:p>
          <a:endParaRPr lang="tr-TR"/>
        </a:p>
      </dgm:t>
    </dgm:pt>
    <dgm:pt modelId="{9FC525C5-EA2E-42EF-8220-1E2D0D6406C4}" type="pres">
      <dgm:prSet presAssocID="{936BF2F4-52B0-49F1-9919-33594B98339F}" presName="hierChild3" presStyleCnt="0"/>
      <dgm:spPr/>
    </dgm:pt>
    <dgm:pt modelId="{2006489F-E02D-4462-89D0-98106ADE8C2D}" type="pres">
      <dgm:prSet presAssocID="{B5839476-56B6-4EC6-8F85-D80E6F00382D}" presName="Name17" presStyleLbl="parChTrans1D3" presStyleIdx="0" presStyleCnt="1"/>
      <dgm:spPr/>
      <dgm:t>
        <a:bodyPr/>
        <a:lstStyle/>
        <a:p>
          <a:endParaRPr lang="tr-TR"/>
        </a:p>
      </dgm:t>
    </dgm:pt>
    <dgm:pt modelId="{176356B9-3502-46EE-A54B-E136DE736784}" type="pres">
      <dgm:prSet presAssocID="{406DCA3B-1AA3-4F28-A0F0-B5791BDC350C}" presName="hierRoot3" presStyleCnt="0"/>
      <dgm:spPr/>
    </dgm:pt>
    <dgm:pt modelId="{1947B253-2D25-4C08-9251-C548E6FA913D}" type="pres">
      <dgm:prSet presAssocID="{406DCA3B-1AA3-4F28-A0F0-B5791BDC350C}" presName="composite3" presStyleCnt="0"/>
      <dgm:spPr/>
    </dgm:pt>
    <dgm:pt modelId="{D667ECAD-01CB-4439-8156-4D305F8061A7}" type="pres">
      <dgm:prSet presAssocID="{406DCA3B-1AA3-4F28-A0F0-B5791BDC350C}" presName="background3" presStyleLbl="node3" presStyleIdx="0" presStyleCnt="1"/>
      <dgm:spPr>
        <a:solidFill>
          <a:schemeClr val="accent5">
            <a:lumMod val="20000"/>
            <a:lumOff val="80000"/>
          </a:schemeClr>
        </a:solidFill>
      </dgm:spPr>
    </dgm:pt>
    <dgm:pt modelId="{1E9EE31E-0B60-4E13-9A57-A9C49F98D032}" type="pres">
      <dgm:prSet presAssocID="{406DCA3B-1AA3-4F28-A0F0-B5791BDC350C}" presName="text3" presStyleLbl="fgAcc3" presStyleIdx="0" presStyleCnt="1" custScaleX="405945" custScaleY="276880">
        <dgm:presLayoutVars>
          <dgm:chPref val="3"/>
        </dgm:presLayoutVars>
      </dgm:prSet>
      <dgm:spPr/>
      <dgm:t>
        <a:bodyPr/>
        <a:lstStyle/>
        <a:p>
          <a:endParaRPr lang="tr-TR"/>
        </a:p>
      </dgm:t>
    </dgm:pt>
    <dgm:pt modelId="{51F23061-70AC-4027-8066-129ECF73CEC7}" type="pres">
      <dgm:prSet presAssocID="{406DCA3B-1AA3-4F28-A0F0-B5791BDC350C}" presName="hierChild4" presStyleCnt="0"/>
      <dgm:spPr/>
    </dgm:pt>
  </dgm:ptLst>
  <dgm:cxnLst>
    <dgm:cxn modelId="{452A1D0E-3A7F-4795-A487-D79CDFDC7026}" type="presOf" srcId="{7A158A67-C324-4EED-A417-0429740EB1CE}" destId="{6263C0BF-226C-4917-B7B2-F5787E758540}" srcOrd="0" destOrd="0" presId="urn:microsoft.com/office/officeart/2005/8/layout/hierarchy1"/>
    <dgm:cxn modelId="{83E4F51A-E06F-4A78-B941-EDE9273E8643}" srcId="{7A158A67-C324-4EED-A417-0429740EB1CE}" destId="{0F84AD6A-5290-44FB-ADE4-945B1B917EE3}" srcOrd="0" destOrd="0" parTransId="{D6FBD860-6F67-49B4-875F-70B4720D288D}" sibTransId="{30E68749-23B0-4E79-9BFE-5B500E37E9E0}"/>
    <dgm:cxn modelId="{30CA2BB5-91B9-4B3D-AE83-BA07C9E09C7D}" type="presOf" srcId="{936BF2F4-52B0-49F1-9919-33594B98339F}" destId="{D212CA91-D453-482E-9F55-F675CBB47A66}" srcOrd="0" destOrd="0" presId="urn:microsoft.com/office/officeart/2005/8/layout/hierarchy1"/>
    <dgm:cxn modelId="{CC562247-4A56-44D2-8A19-07399B271CD2}" type="presOf" srcId="{0F84AD6A-5290-44FB-ADE4-945B1B917EE3}" destId="{43990E1A-67B4-4545-B88A-5C05FD4F5EF4}" srcOrd="0" destOrd="0" presId="urn:microsoft.com/office/officeart/2005/8/layout/hierarchy1"/>
    <dgm:cxn modelId="{22E34827-1D38-4DD6-9C1E-9D64A410539A}" type="presOf" srcId="{B5839476-56B6-4EC6-8F85-D80E6F00382D}" destId="{2006489F-E02D-4462-89D0-98106ADE8C2D}" srcOrd="0" destOrd="0" presId="urn:microsoft.com/office/officeart/2005/8/layout/hierarchy1"/>
    <dgm:cxn modelId="{1377B185-2D7C-40FF-AF58-30CE114F406E}" type="presOf" srcId="{406DCA3B-1AA3-4F28-A0F0-B5791BDC350C}" destId="{1E9EE31E-0B60-4E13-9A57-A9C49F98D032}" srcOrd="0" destOrd="0" presId="urn:microsoft.com/office/officeart/2005/8/layout/hierarchy1"/>
    <dgm:cxn modelId="{1870E306-79E2-40F3-BC6E-0C89C2B75ACD}" srcId="{0F84AD6A-5290-44FB-ADE4-945B1B917EE3}" destId="{936BF2F4-52B0-49F1-9919-33594B98339F}" srcOrd="0" destOrd="0" parTransId="{AC1F0B9F-8A5D-41E3-8E50-CD8FF09B1324}" sibTransId="{958D295E-76DF-4880-8C85-2502E89A3725}"/>
    <dgm:cxn modelId="{256FEC0C-7222-4E42-A3EC-01F28DD1318B}" srcId="{936BF2F4-52B0-49F1-9919-33594B98339F}" destId="{406DCA3B-1AA3-4F28-A0F0-B5791BDC350C}" srcOrd="0" destOrd="0" parTransId="{B5839476-56B6-4EC6-8F85-D80E6F00382D}" sibTransId="{65D77AA8-C0F4-4D50-A157-3781B895F299}"/>
    <dgm:cxn modelId="{72A20AC2-7CF4-48D4-B791-0C1F857A8F75}" type="presOf" srcId="{AC1F0B9F-8A5D-41E3-8E50-CD8FF09B1324}" destId="{63A01A7E-EC37-48FB-B7A3-1BB921D62550}" srcOrd="0" destOrd="0" presId="urn:microsoft.com/office/officeart/2005/8/layout/hierarchy1"/>
    <dgm:cxn modelId="{FDB0E058-C3CB-442F-9B2C-3C9AADED970C}" type="presParOf" srcId="{6263C0BF-226C-4917-B7B2-F5787E758540}" destId="{AA8851EC-2321-4FDA-A6F3-CBA343246B93}" srcOrd="0" destOrd="0" presId="urn:microsoft.com/office/officeart/2005/8/layout/hierarchy1"/>
    <dgm:cxn modelId="{554260BC-C5E3-4B35-A00E-7A7A6F87CC93}" type="presParOf" srcId="{AA8851EC-2321-4FDA-A6F3-CBA343246B93}" destId="{A851430C-9C46-4D3B-9541-AA4F93057B64}" srcOrd="0" destOrd="0" presId="urn:microsoft.com/office/officeart/2005/8/layout/hierarchy1"/>
    <dgm:cxn modelId="{CA4372AE-1102-4451-A7A8-DB600232AB06}" type="presParOf" srcId="{A851430C-9C46-4D3B-9541-AA4F93057B64}" destId="{7EE600B5-E3A8-4DEB-ABA0-F3CC6E38A64B}" srcOrd="0" destOrd="0" presId="urn:microsoft.com/office/officeart/2005/8/layout/hierarchy1"/>
    <dgm:cxn modelId="{9D4BD295-38D1-4C53-83C3-0A7D6A073BC1}" type="presParOf" srcId="{A851430C-9C46-4D3B-9541-AA4F93057B64}" destId="{43990E1A-67B4-4545-B88A-5C05FD4F5EF4}" srcOrd="1" destOrd="0" presId="urn:microsoft.com/office/officeart/2005/8/layout/hierarchy1"/>
    <dgm:cxn modelId="{7D5C2F4C-79CE-444F-B4D4-AD68B544C859}" type="presParOf" srcId="{AA8851EC-2321-4FDA-A6F3-CBA343246B93}" destId="{8B6F54B5-D594-40B8-8697-B7F5ED83EC9F}" srcOrd="1" destOrd="0" presId="urn:microsoft.com/office/officeart/2005/8/layout/hierarchy1"/>
    <dgm:cxn modelId="{ED7C93E1-19BA-45B3-8C7F-F4742675DE24}" type="presParOf" srcId="{8B6F54B5-D594-40B8-8697-B7F5ED83EC9F}" destId="{63A01A7E-EC37-48FB-B7A3-1BB921D62550}" srcOrd="0" destOrd="0" presId="urn:microsoft.com/office/officeart/2005/8/layout/hierarchy1"/>
    <dgm:cxn modelId="{14E51AF8-172F-4E2D-AE61-105A004829A3}" type="presParOf" srcId="{8B6F54B5-D594-40B8-8697-B7F5ED83EC9F}" destId="{301A693E-469A-49ED-8670-C4947BD82926}" srcOrd="1" destOrd="0" presId="urn:microsoft.com/office/officeart/2005/8/layout/hierarchy1"/>
    <dgm:cxn modelId="{D9C0B323-911F-442F-B598-35E4EB80CE45}" type="presParOf" srcId="{301A693E-469A-49ED-8670-C4947BD82926}" destId="{6C76E5D0-548C-4447-BD6F-9D3D3514F4DE}" srcOrd="0" destOrd="0" presId="urn:microsoft.com/office/officeart/2005/8/layout/hierarchy1"/>
    <dgm:cxn modelId="{4E3D9827-F918-4B76-98E7-E120AFBA8307}" type="presParOf" srcId="{6C76E5D0-548C-4447-BD6F-9D3D3514F4DE}" destId="{7B8E4C90-E48B-4F01-8518-52711D6A13DA}" srcOrd="0" destOrd="0" presId="urn:microsoft.com/office/officeart/2005/8/layout/hierarchy1"/>
    <dgm:cxn modelId="{EFF01D66-29E9-4592-922C-81355352E186}" type="presParOf" srcId="{6C76E5D0-548C-4447-BD6F-9D3D3514F4DE}" destId="{D212CA91-D453-482E-9F55-F675CBB47A66}" srcOrd="1" destOrd="0" presId="urn:microsoft.com/office/officeart/2005/8/layout/hierarchy1"/>
    <dgm:cxn modelId="{0E95661F-825E-489A-AF90-22242D087D30}" type="presParOf" srcId="{301A693E-469A-49ED-8670-C4947BD82926}" destId="{9FC525C5-EA2E-42EF-8220-1E2D0D6406C4}" srcOrd="1" destOrd="0" presId="urn:microsoft.com/office/officeart/2005/8/layout/hierarchy1"/>
    <dgm:cxn modelId="{555126E5-3D41-4C42-87CC-A62CEB2B07BD}" type="presParOf" srcId="{9FC525C5-EA2E-42EF-8220-1E2D0D6406C4}" destId="{2006489F-E02D-4462-89D0-98106ADE8C2D}" srcOrd="0" destOrd="0" presId="urn:microsoft.com/office/officeart/2005/8/layout/hierarchy1"/>
    <dgm:cxn modelId="{4B3834DD-F594-4D2F-9CEB-A649A21B78BE}" type="presParOf" srcId="{9FC525C5-EA2E-42EF-8220-1E2D0D6406C4}" destId="{176356B9-3502-46EE-A54B-E136DE736784}" srcOrd="1" destOrd="0" presId="urn:microsoft.com/office/officeart/2005/8/layout/hierarchy1"/>
    <dgm:cxn modelId="{4CCC0F7F-4E35-4927-8763-E594AA2C5B0C}" type="presParOf" srcId="{176356B9-3502-46EE-A54B-E136DE736784}" destId="{1947B253-2D25-4C08-9251-C548E6FA913D}" srcOrd="0" destOrd="0" presId="urn:microsoft.com/office/officeart/2005/8/layout/hierarchy1"/>
    <dgm:cxn modelId="{5DF917D3-06B0-4964-A99D-76B8C3B3A864}" type="presParOf" srcId="{1947B253-2D25-4C08-9251-C548E6FA913D}" destId="{D667ECAD-01CB-4439-8156-4D305F8061A7}" srcOrd="0" destOrd="0" presId="urn:microsoft.com/office/officeart/2005/8/layout/hierarchy1"/>
    <dgm:cxn modelId="{99EF0648-AEBB-4BD6-9425-9626243C32B3}" type="presParOf" srcId="{1947B253-2D25-4C08-9251-C548E6FA913D}" destId="{1E9EE31E-0B60-4E13-9A57-A9C49F98D032}" srcOrd="1" destOrd="0" presId="urn:microsoft.com/office/officeart/2005/8/layout/hierarchy1"/>
    <dgm:cxn modelId="{7360F397-D98D-417B-B65D-DF7F6F650853}" type="presParOf" srcId="{176356B9-3502-46EE-A54B-E136DE736784}" destId="{51F23061-70AC-4027-8066-129ECF73CE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6FCF9F-DE5A-47EE-98DB-BB255FBA8DB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3B8B3E7B-6999-41A9-935F-A4E30D547C0D}">
      <dgm:prSet phldrT="[Metin]"/>
      <dgm:spPr>
        <a:solidFill>
          <a:srgbClr val="FFC000">
            <a:alpha val="90000"/>
          </a:srgbClr>
        </a:solidFill>
      </dgm:spPr>
      <dgm:t>
        <a:bodyPr/>
        <a:lstStyle/>
        <a:p>
          <a:r>
            <a:rPr lang="tr-TR" b="1" dirty="0" smtClean="0">
              <a:solidFill>
                <a:schemeClr val="bg1"/>
              </a:solidFill>
            </a:rPr>
            <a:t>Paris Antlaşması ve Avrupa Devletleri</a:t>
          </a:r>
          <a:endParaRPr lang="tr-TR" b="1" dirty="0">
            <a:solidFill>
              <a:schemeClr val="bg1"/>
            </a:solidFill>
          </a:endParaRPr>
        </a:p>
      </dgm:t>
    </dgm:pt>
    <dgm:pt modelId="{C44DBBF0-C73C-4C32-A77F-F5F1563725DB}" type="parTrans" cxnId="{62F4689B-7DB7-4AB8-948A-0F7CD92E95BF}">
      <dgm:prSet/>
      <dgm:spPr/>
      <dgm:t>
        <a:bodyPr/>
        <a:lstStyle/>
        <a:p>
          <a:endParaRPr lang="tr-TR"/>
        </a:p>
      </dgm:t>
    </dgm:pt>
    <dgm:pt modelId="{197A9F94-7EA2-4FD3-9BC3-4B61A94E836D}" type="sibTrans" cxnId="{62F4689B-7DB7-4AB8-948A-0F7CD92E95BF}">
      <dgm:prSet/>
      <dgm:spPr/>
      <dgm:t>
        <a:bodyPr/>
        <a:lstStyle/>
        <a:p>
          <a:endParaRPr lang="tr-TR"/>
        </a:p>
      </dgm:t>
    </dgm:pt>
    <dgm:pt modelId="{DBFA9914-12F4-484C-98D2-FBCDE2A4F746}">
      <dgm:prSet phldrT="[Metin]" custT="1"/>
      <dgm:spPr>
        <a:solidFill>
          <a:schemeClr val="accent1">
            <a:lumMod val="40000"/>
            <a:lumOff val="60000"/>
            <a:alpha val="90000"/>
          </a:schemeClr>
        </a:solidFill>
      </dgm:spPr>
      <dgm:t>
        <a:bodyPr/>
        <a:lstStyle/>
        <a:p>
          <a:pPr>
            <a:lnSpc>
              <a:spcPct val="150000"/>
            </a:lnSpc>
            <a:spcAft>
              <a:spcPts val="0"/>
            </a:spcAft>
          </a:pPr>
          <a:r>
            <a:rPr lang="tr-TR" sz="1800" dirty="0" smtClean="0">
              <a:solidFill>
                <a:schemeClr val="bg1"/>
              </a:solidFill>
              <a:cs typeface="Times New Roman" pitchFamily="18" charset="0"/>
            </a:rPr>
            <a:t>( Rusya 1871 yılında Karadeniz’in tarafsızlığı ile ilgili olan maddeyi kabul etmediğini ilan etmiştir. Bu tarihte Almanya’</a:t>
          </a:r>
          <a:r>
            <a:rPr lang="tr-TR" sz="1800" dirty="0" smtClean="0">
              <a:solidFill>
                <a:schemeClr val="bg1"/>
              </a:solidFill>
            </a:rPr>
            <a:t> </a:t>
          </a:r>
          <a:r>
            <a:rPr lang="tr-TR" sz="1800" dirty="0" smtClean="0">
              <a:solidFill>
                <a:schemeClr val="bg1"/>
              </a:solidFill>
              <a:cs typeface="Times New Roman" pitchFamily="18" charset="0"/>
            </a:rPr>
            <a:t>ya yenilen Fransa buna sesini çıkarmamış, İngiltere’</a:t>
          </a:r>
          <a:r>
            <a:rPr lang="tr-TR" sz="1800" dirty="0" smtClean="0">
              <a:solidFill>
                <a:schemeClr val="bg1"/>
              </a:solidFill>
            </a:rPr>
            <a:t> </a:t>
          </a:r>
          <a:r>
            <a:rPr lang="tr-TR" sz="1800" dirty="0" smtClean="0">
              <a:solidFill>
                <a:schemeClr val="bg1"/>
              </a:solidFill>
              <a:cs typeface="Times New Roman" pitchFamily="18" charset="0"/>
            </a:rPr>
            <a:t>de yalnız kalmıştır).</a:t>
          </a:r>
          <a:r>
            <a:rPr lang="tr-TR" sz="1800" b="1" dirty="0" smtClean="0">
              <a:solidFill>
                <a:schemeClr val="bg1"/>
              </a:solidFill>
              <a:cs typeface="Times New Roman" pitchFamily="18" charset="0"/>
            </a:rPr>
            <a:t>Kırım Savaşı’nda İngiltere’nin en büyük kazancı,Rusya’yı Karadeniz’</a:t>
          </a:r>
          <a:r>
            <a:rPr lang="tr-TR" sz="1800" b="1" dirty="0" smtClean="0">
              <a:solidFill>
                <a:schemeClr val="bg1"/>
              </a:solidFill>
            </a:rPr>
            <a:t> </a:t>
          </a:r>
          <a:r>
            <a:rPr lang="tr-TR" sz="1800" b="1" dirty="0" smtClean="0">
              <a:solidFill>
                <a:schemeClr val="bg1"/>
              </a:solidFill>
              <a:cs typeface="Times New Roman" pitchFamily="18" charset="0"/>
            </a:rPr>
            <a:t>den uzaklaştırması olmuştur. </a:t>
          </a:r>
          <a:r>
            <a:rPr lang="tr-TR" sz="1800" dirty="0" smtClean="0">
              <a:solidFill>
                <a:schemeClr val="bg1"/>
              </a:solidFill>
              <a:cs typeface="Times New Roman" pitchFamily="18" charset="0"/>
            </a:rPr>
            <a:t>Antlaşmanın Paris’te imzalanması Fransa’</a:t>
          </a:r>
          <a:r>
            <a:rPr lang="tr-TR" sz="1800" dirty="0" smtClean="0">
              <a:solidFill>
                <a:schemeClr val="bg1"/>
              </a:solidFill>
            </a:rPr>
            <a:t> </a:t>
          </a:r>
          <a:r>
            <a:rPr lang="tr-TR" sz="1800" dirty="0" smtClean="0">
              <a:solidFill>
                <a:schemeClr val="bg1"/>
              </a:solidFill>
              <a:cs typeface="Times New Roman" pitchFamily="18" charset="0"/>
            </a:rPr>
            <a:t>ya devletlerarası ilişkilerde itibar kazandırmıştır.  </a:t>
          </a:r>
          <a:r>
            <a:rPr lang="tr-TR" sz="1800" b="1" dirty="0" smtClean="0">
              <a:solidFill>
                <a:schemeClr val="bg1"/>
              </a:solidFill>
              <a:cs typeface="Times New Roman" pitchFamily="18" charset="0"/>
            </a:rPr>
            <a:t>İtalya birliğini kurma çalışmaları yapan </a:t>
          </a:r>
          <a:r>
            <a:rPr lang="tr-TR" sz="1800" b="1" dirty="0" err="1" smtClean="0">
              <a:solidFill>
                <a:schemeClr val="bg1"/>
              </a:solidFill>
              <a:cs typeface="Times New Roman" pitchFamily="18" charset="0"/>
            </a:rPr>
            <a:t>Piyemonte</a:t>
          </a:r>
          <a:r>
            <a:rPr lang="tr-TR" sz="1800" b="1" dirty="0" smtClean="0">
              <a:solidFill>
                <a:schemeClr val="bg1"/>
              </a:solidFill>
              <a:cs typeface="Times New Roman" pitchFamily="18" charset="0"/>
            </a:rPr>
            <a:t> devleti ise Fransa’nın desteğini almıştır.</a:t>
          </a:r>
          <a:endParaRPr lang="tr-TR" sz="1800" dirty="0">
            <a:solidFill>
              <a:schemeClr val="bg1"/>
            </a:solidFill>
          </a:endParaRPr>
        </a:p>
      </dgm:t>
    </dgm:pt>
    <dgm:pt modelId="{EEECB33C-D2D0-44DF-BE5A-DF37CBD13E50}" type="parTrans" cxnId="{5CEB5104-4914-4024-BD2A-0C188E27A981}">
      <dgm:prSet/>
      <dgm:spPr/>
      <dgm:t>
        <a:bodyPr/>
        <a:lstStyle/>
        <a:p>
          <a:endParaRPr lang="tr-TR"/>
        </a:p>
      </dgm:t>
    </dgm:pt>
    <dgm:pt modelId="{E10AC5A5-066C-4C0F-93BE-F284B702A744}" type="sibTrans" cxnId="{5CEB5104-4914-4024-BD2A-0C188E27A981}">
      <dgm:prSet/>
      <dgm:spPr/>
      <dgm:t>
        <a:bodyPr/>
        <a:lstStyle/>
        <a:p>
          <a:endParaRPr lang="tr-TR"/>
        </a:p>
      </dgm:t>
    </dgm:pt>
    <dgm:pt modelId="{B34F67E8-135D-44CA-8DFD-A93DB3FEBFD2}" type="pres">
      <dgm:prSet presAssocID="{D36FCF9F-DE5A-47EE-98DB-BB255FBA8DB9}" presName="hierChild1" presStyleCnt="0">
        <dgm:presLayoutVars>
          <dgm:chPref val="1"/>
          <dgm:dir/>
          <dgm:animOne val="branch"/>
          <dgm:animLvl val="lvl"/>
          <dgm:resizeHandles/>
        </dgm:presLayoutVars>
      </dgm:prSet>
      <dgm:spPr/>
      <dgm:t>
        <a:bodyPr/>
        <a:lstStyle/>
        <a:p>
          <a:endParaRPr lang="tr-TR"/>
        </a:p>
      </dgm:t>
    </dgm:pt>
    <dgm:pt modelId="{8A6BF45A-9081-4593-98E1-246B39B990A4}" type="pres">
      <dgm:prSet presAssocID="{3B8B3E7B-6999-41A9-935F-A4E30D547C0D}" presName="hierRoot1" presStyleCnt="0"/>
      <dgm:spPr/>
    </dgm:pt>
    <dgm:pt modelId="{5453F56E-DF37-4917-92A1-98F0EEEE644C}" type="pres">
      <dgm:prSet presAssocID="{3B8B3E7B-6999-41A9-935F-A4E30D547C0D}" presName="composite" presStyleCnt="0"/>
      <dgm:spPr/>
    </dgm:pt>
    <dgm:pt modelId="{6C53A044-9CE2-48F2-84B7-78F1E9DF5D0B}" type="pres">
      <dgm:prSet presAssocID="{3B8B3E7B-6999-41A9-935F-A4E30D547C0D}" presName="background" presStyleLbl="node0" presStyleIdx="0" presStyleCnt="1"/>
      <dgm:spPr>
        <a:solidFill>
          <a:schemeClr val="accent5">
            <a:lumMod val="20000"/>
            <a:lumOff val="80000"/>
          </a:schemeClr>
        </a:solidFill>
      </dgm:spPr>
    </dgm:pt>
    <dgm:pt modelId="{3640D824-30EF-4CEB-8ED5-1C3BC800B883}" type="pres">
      <dgm:prSet presAssocID="{3B8B3E7B-6999-41A9-935F-A4E30D547C0D}" presName="text" presStyleLbl="fgAcc0" presStyleIdx="0" presStyleCnt="1" custScaleX="61079" custScaleY="21498">
        <dgm:presLayoutVars>
          <dgm:chPref val="3"/>
        </dgm:presLayoutVars>
      </dgm:prSet>
      <dgm:spPr/>
      <dgm:t>
        <a:bodyPr/>
        <a:lstStyle/>
        <a:p>
          <a:endParaRPr lang="tr-TR"/>
        </a:p>
      </dgm:t>
    </dgm:pt>
    <dgm:pt modelId="{9C081EE9-9777-477F-8FA5-C6F48354CAB5}" type="pres">
      <dgm:prSet presAssocID="{3B8B3E7B-6999-41A9-935F-A4E30D547C0D}" presName="hierChild2" presStyleCnt="0"/>
      <dgm:spPr/>
    </dgm:pt>
    <dgm:pt modelId="{0BCC36FE-DE36-4276-A03A-65C8AAF4FEC8}" type="pres">
      <dgm:prSet presAssocID="{EEECB33C-D2D0-44DF-BE5A-DF37CBD13E50}" presName="Name10" presStyleLbl="parChTrans1D2" presStyleIdx="0" presStyleCnt="1"/>
      <dgm:spPr/>
      <dgm:t>
        <a:bodyPr/>
        <a:lstStyle/>
        <a:p>
          <a:endParaRPr lang="tr-TR"/>
        </a:p>
      </dgm:t>
    </dgm:pt>
    <dgm:pt modelId="{652797CC-2F08-4BE1-82F5-6C3B8039203D}" type="pres">
      <dgm:prSet presAssocID="{DBFA9914-12F4-484C-98D2-FBCDE2A4F746}" presName="hierRoot2" presStyleCnt="0"/>
      <dgm:spPr/>
    </dgm:pt>
    <dgm:pt modelId="{A00378DB-ECE2-4D9D-AA1F-5A14B8772120}" type="pres">
      <dgm:prSet presAssocID="{DBFA9914-12F4-484C-98D2-FBCDE2A4F746}" presName="composite2" presStyleCnt="0"/>
      <dgm:spPr/>
    </dgm:pt>
    <dgm:pt modelId="{171E7901-ED65-475C-A1DB-8F8F385734F9}" type="pres">
      <dgm:prSet presAssocID="{DBFA9914-12F4-484C-98D2-FBCDE2A4F746}" presName="background2" presStyleLbl="node2" presStyleIdx="0" presStyleCnt="1"/>
      <dgm:spPr>
        <a:solidFill>
          <a:srgbClr val="FFC000"/>
        </a:solidFill>
      </dgm:spPr>
    </dgm:pt>
    <dgm:pt modelId="{22E267FE-93E6-48E0-9F43-AF1016442174}" type="pres">
      <dgm:prSet presAssocID="{DBFA9914-12F4-484C-98D2-FBCDE2A4F746}" presName="text2" presStyleLbl="fgAcc2" presStyleIdx="0" presStyleCnt="1" custScaleX="195106" custScaleY="152697" custLinFactNeighborX="6101" custLinFactNeighborY="-1115">
        <dgm:presLayoutVars>
          <dgm:chPref val="3"/>
        </dgm:presLayoutVars>
      </dgm:prSet>
      <dgm:spPr/>
      <dgm:t>
        <a:bodyPr/>
        <a:lstStyle/>
        <a:p>
          <a:endParaRPr lang="tr-TR"/>
        </a:p>
      </dgm:t>
    </dgm:pt>
    <dgm:pt modelId="{9BEC996D-DEBC-4766-86F4-80062C2DC94F}" type="pres">
      <dgm:prSet presAssocID="{DBFA9914-12F4-484C-98D2-FBCDE2A4F746}" presName="hierChild3" presStyleCnt="0"/>
      <dgm:spPr/>
    </dgm:pt>
  </dgm:ptLst>
  <dgm:cxnLst>
    <dgm:cxn modelId="{6E6951A3-E981-4F14-BB37-5AD1C38207B2}" type="presOf" srcId="{3B8B3E7B-6999-41A9-935F-A4E30D547C0D}" destId="{3640D824-30EF-4CEB-8ED5-1C3BC800B883}" srcOrd="0" destOrd="0" presId="urn:microsoft.com/office/officeart/2005/8/layout/hierarchy1"/>
    <dgm:cxn modelId="{478AC6F2-13F2-4F59-B932-EBFD943B6772}" type="presOf" srcId="{DBFA9914-12F4-484C-98D2-FBCDE2A4F746}" destId="{22E267FE-93E6-48E0-9F43-AF1016442174}" srcOrd="0" destOrd="0" presId="urn:microsoft.com/office/officeart/2005/8/layout/hierarchy1"/>
    <dgm:cxn modelId="{5CEB5104-4914-4024-BD2A-0C188E27A981}" srcId="{3B8B3E7B-6999-41A9-935F-A4E30D547C0D}" destId="{DBFA9914-12F4-484C-98D2-FBCDE2A4F746}" srcOrd="0" destOrd="0" parTransId="{EEECB33C-D2D0-44DF-BE5A-DF37CBD13E50}" sibTransId="{E10AC5A5-066C-4C0F-93BE-F284B702A744}"/>
    <dgm:cxn modelId="{62F4689B-7DB7-4AB8-948A-0F7CD92E95BF}" srcId="{D36FCF9F-DE5A-47EE-98DB-BB255FBA8DB9}" destId="{3B8B3E7B-6999-41A9-935F-A4E30D547C0D}" srcOrd="0" destOrd="0" parTransId="{C44DBBF0-C73C-4C32-A77F-F5F1563725DB}" sibTransId="{197A9F94-7EA2-4FD3-9BC3-4B61A94E836D}"/>
    <dgm:cxn modelId="{F0423DBB-B12D-4658-88EB-BA13F70E6B5F}" type="presOf" srcId="{EEECB33C-D2D0-44DF-BE5A-DF37CBD13E50}" destId="{0BCC36FE-DE36-4276-A03A-65C8AAF4FEC8}" srcOrd="0" destOrd="0" presId="urn:microsoft.com/office/officeart/2005/8/layout/hierarchy1"/>
    <dgm:cxn modelId="{67885553-8E3C-4F8F-A589-CD715C8FEB01}" type="presOf" srcId="{D36FCF9F-DE5A-47EE-98DB-BB255FBA8DB9}" destId="{B34F67E8-135D-44CA-8DFD-A93DB3FEBFD2}" srcOrd="0" destOrd="0" presId="urn:microsoft.com/office/officeart/2005/8/layout/hierarchy1"/>
    <dgm:cxn modelId="{6F5170E3-F397-4A8B-ABAA-622D36D25199}" type="presParOf" srcId="{B34F67E8-135D-44CA-8DFD-A93DB3FEBFD2}" destId="{8A6BF45A-9081-4593-98E1-246B39B990A4}" srcOrd="0" destOrd="0" presId="urn:microsoft.com/office/officeart/2005/8/layout/hierarchy1"/>
    <dgm:cxn modelId="{9A8BD8B0-4568-4E44-9D8F-83388B93FD45}" type="presParOf" srcId="{8A6BF45A-9081-4593-98E1-246B39B990A4}" destId="{5453F56E-DF37-4917-92A1-98F0EEEE644C}" srcOrd="0" destOrd="0" presId="urn:microsoft.com/office/officeart/2005/8/layout/hierarchy1"/>
    <dgm:cxn modelId="{37C7026D-F0B2-4F44-AE17-4FB470EFBC70}" type="presParOf" srcId="{5453F56E-DF37-4917-92A1-98F0EEEE644C}" destId="{6C53A044-9CE2-48F2-84B7-78F1E9DF5D0B}" srcOrd="0" destOrd="0" presId="urn:microsoft.com/office/officeart/2005/8/layout/hierarchy1"/>
    <dgm:cxn modelId="{F1834D97-73AD-44C6-9A4D-D9ECC3557097}" type="presParOf" srcId="{5453F56E-DF37-4917-92A1-98F0EEEE644C}" destId="{3640D824-30EF-4CEB-8ED5-1C3BC800B883}" srcOrd="1" destOrd="0" presId="urn:microsoft.com/office/officeart/2005/8/layout/hierarchy1"/>
    <dgm:cxn modelId="{CC916246-9E1E-4D1D-AF76-3495552A0E7B}" type="presParOf" srcId="{8A6BF45A-9081-4593-98E1-246B39B990A4}" destId="{9C081EE9-9777-477F-8FA5-C6F48354CAB5}" srcOrd="1" destOrd="0" presId="urn:microsoft.com/office/officeart/2005/8/layout/hierarchy1"/>
    <dgm:cxn modelId="{14FB7063-A3F4-4C17-B8FE-81DDC7C4B045}" type="presParOf" srcId="{9C081EE9-9777-477F-8FA5-C6F48354CAB5}" destId="{0BCC36FE-DE36-4276-A03A-65C8AAF4FEC8}" srcOrd="0" destOrd="0" presId="urn:microsoft.com/office/officeart/2005/8/layout/hierarchy1"/>
    <dgm:cxn modelId="{FFC3300C-6898-447A-BB0A-3EA7DFA600C2}" type="presParOf" srcId="{9C081EE9-9777-477F-8FA5-C6F48354CAB5}" destId="{652797CC-2F08-4BE1-82F5-6C3B8039203D}" srcOrd="1" destOrd="0" presId="urn:microsoft.com/office/officeart/2005/8/layout/hierarchy1"/>
    <dgm:cxn modelId="{5361F255-978A-4D1C-9E09-819771CD3D23}" type="presParOf" srcId="{652797CC-2F08-4BE1-82F5-6C3B8039203D}" destId="{A00378DB-ECE2-4D9D-AA1F-5A14B8772120}" srcOrd="0" destOrd="0" presId="urn:microsoft.com/office/officeart/2005/8/layout/hierarchy1"/>
    <dgm:cxn modelId="{161312C2-CEAB-46F1-92F5-9DDBA6735C5B}" type="presParOf" srcId="{A00378DB-ECE2-4D9D-AA1F-5A14B8772120}" destId="{171E7901-ED65-475C-A1DB-8F8F385734F9}" srcOrd="0" destOrd="0" presId="urn:microsoft.com/office/officeart/2005/8/layout/hierarchy1"/>
    <dgm:cxn modelId="{D1B2AB25-0300-43C1-8985-418CFDB26306}" type="presParOf" srcId="{A00378DB-ECE2-4D9D-AA1F-5A14B8772120}" destId="{22E267FE-93E6-48E0-9F43-AF1016442174}" srcOrd="1" destOrd="0" presId="urn:microsoft.com/office/officeart/2005/8/layout/hierarchy1"/>
    <dgm:cxn modelId="{0F015DE0-2D55-466E-8634-1B0B57A75C6E}" type="presParOf" srcId="{652797CC-2F08-4BE1-82F5-6C3B8039203D}" destId="{9BEC996D-DEBC-4766-86F4-80062C2DC94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D6FBC9-49BE-4F9B-9EED-8275F6B44F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A5E6C7F-3A46-4397-BAFA-2D5CF5E36645}">
      <dgm:prSet phldrT="[Metin]" custT="1"/>
      <dgm:spPr>
        <a:solidFill>
          <a:schemeClr val="accent5">
            <a:lumMod val="20000"/>
            <a:lumOff val="80000"/>
            <a:alpha val="90000"/>
          </a:schemeClr>
        </a:solidFill>
      </dgm:spPr>
      <dgm:t>
        <a:bodyPr/>
        <a:lstStyle/>
        <a:p>
          <a:r>
            <a:rPr lang="tr-TR" sz="1600" b="1" dirty="0" smtClean="0"/>
            <a:t>ISLAHAT FERMANI (1856) </a:t>
          </a:r>
          <a:endParaRPr lang="tr-TR" sz="1600" b="1" dirty="0"/>
        </a:p>
      </dgm:t>
    </dgm:pt>
    <dgm:pt modelId="{59532C9B-96C4-4750-AEC1-C35510C81FC0}" type="parTrans" cxnId="{32665774-4728-46FC-B4E4-65F9D5D44877}">
      <dgm:prSet/>
      <dgm:spPr/>
      <dgm:t>
        <a:bodyPr/>
        <a:lstStyle/>
        <a:p>
          <a:endParaRPr lang="tr-TR"/>
        </a:p>
      </dgm:t>
    </dgm:pt>
    <dgm:pt modelId="{BEF82A5B-01BD-4D87-AD74-F03650551230}" type="sibTrans" cxnId="{32665774-4728-46FC-B4E4-65F9D5D44877}">
      <dgm:prSet/>
      <dgm:spPr/>
      <dgm:t>
        <a:bodyPr/>
        <a:lstStyle/>
        <a:p>
          <a:endParaRPr lang="tr-TR"/>
        </a:p>
      </dgm:t>
    </dgm:pt>
    <dgm:pt modelId="{8B1E8014-744C-4007-BFAD-C05C3B7BBDBE}">
      <dgm:prSet phldrT="[Metin]" custT="1"/>
      <dgm:spPr>
        <a:solidFill>
          <a:schemeClr val="accent5">
            <a:lumMod val="20000"/>
            <a:lumOff val="80000"/>
            <a:alpha val="90000"/>
          </a:schemeClr>
        </a:solidFill>
      </dgm:spPr>
      <dgm:t>
        <a:bodyPr/>
        <a:lstStyle/>
        <a:p>
          <a:pPr>
            <a:lnSpc>
              <a:spcPct val="150000"/>
            </a:lnSpc>
            <a:spcAft>
              <a:spcPts val="0"/>
            </a:spcAft>
          </a:pPr>
          <a:r>
            <a:rPr lang="tr-TR" sz="2400" dirty="0" smtClean="0">
              <a:cs typeface="Times New Roman" pitchFamily="18" charset="0"/>
            </a:rPr>
            <a:t>Islahat Fermanı kaynağını ve ortaya çıkış sebebini yabancı devletlerden almaktadır. </a:t>
          </a:r>
          <a:r>
            <a:rPr lang="tr-TR" sz="2400" b="1" dirty="0" smtClean="0">
              <a:cs typeface="Times New Roman" pitchFamily="18" charset="0"/>
            </a:rPr>
            <a:t>Bu fermanın esasları Viyana’da yapılan toplantı sonunda Avusturya,İngiltere ve Fransa tarafından belirlenmiştir.</a:t>
          </a:r>
          <a:r>
            <a:rPr lang="tr-TR" sz="2400" dirty="0" smtClean="0">
              <a:cs typeface="Times New Roman" pitchFamily="18" charset="0"/>
            </a:rPr>
            <a:t> Paris’te barış görüşmeleri devam ederken Islahat Fermanı ilan edildi(1856).</a:t>
          </a:r>
          <a:endParaRPr lang="tr-TR" sz="2400" dirty="0"/>
        </a:p>
      </dgm:t>
    </dgm:pt>
    <dgm:pt modelId="{2C679734-1C4A-4232-ABC1-0F556E664BBD}" type="parTrans" cxnId="{F8A16ACA-4ABC-49C5-A0F9-AE1841998300}">
      <dgm:prSet/>
      <dgm:spPr/>
      <dgm:t>
        <a:bodyPr/>
        <a:lstStyle/>
        <a:p>
          <a:endParaRPr lang="tr-TR"/>
        </a:p>
      </dgm:t>
    </dgm:pt>
    <dgm:pt modelId="{EC3C8E27-D9C2-43B4-9A7F-D456D86764CD}" type="sibTrans" cxnId="{F8A16ACA-4ABC-49C5-A0F9-AE1841998300}">
      <dgm:prSet/>
      <dgm:spPr/>
      <dgm:t>
        <a:bodyPr/>
        <a:lstStyle/>
        <a:p>
          <a:endParaRPr lang="tr-TR"/>
        </a:p>
      </dgm:t>
    </dgm:pt>
    <dgm:pt modelId="{0A27B8D6-79AD-42D0-A844-7C48F8A5BD97}" type="pres">
      <dgm:prSet presAssocID="{45D6FBC9-49BE-4F9B-9EED-8275F6B44F86}" presName="hierChild1" presStyleCnt="0">
        <dgm:presLayoutVars>
          <dgm:chPref val="1"/>
          <dgm:dir/>
          <dgm:animOne val="branch"/>
          <dgm:animLvl val="lvl"/>
          <dgm:resizeHandles/>
        </dgm:presLayoutVars>
      </dgm:prSet>
      <dgm:spPr/>
      <dgm:t>
        <a:bodyPr/>
        <a:lstStyle/>
        <a:p>
          <a:endParaRPr lang="tr-TR"/>
        </a:p>
      </dgm:t>
    </dgm:pt>
    <dgm:pt modelId="{FA16986B-922E-4227-882F-B99A4E82B29B}" type="pres">
      <dgm:prSet presAssocID="{EA5E6C7F-3A46-4397-BAFA-2D5CF5E36645}" presName="hierRoot1" presStyleCnt="0"/>
      <dgm:spPr/>
    </dgm:pt>
    <dgm:pt modelId="{3281275D-BF88-41B8-9EC3-3F548A54D838}" type="pres">
      <dgm:prSet presAssocID="{EA5E6C7F-3A46-4397-BAFA-2D5CF5E36645}" presName="composite" presStyleCnt="0"/>
      <dgm:spPr/>
    </dgm:pt>
    <dgm:pt modelId="{6F4919E8-AD88-4407-81E1-20F1FF4B1227}" type="pres">
      <dgm:prSet presAssocID="{EA5E6C7F-3A46-4397-BAFA-2D5CF5E36645}" presName="background" presStyleLbl="node0" presStyleIdx="0" presStyleCnt="1"/>
      <dgm:spPr/>
    </dgm:pt>
    <dgm:pt modelId="{68F213A5-EF65-4438-90F0-C2B6E37DD4F3}" type="pres">
      <dgm:prSet presAssocID="{EA5E6C7F-3A46-4397-BAFA-2D5CF5E36645}" presName="text" presStyleLbl="fgAcc0" presStyleIdx="0" presStyleCnt="1" custScaleX="144508" custScaleY="62503">
        <dgm:presLayoutVars>
          <dgm:chPref val="3"/>
        </dgm:presLayoutVars>
      </dgm:prSet>
      <dgm:spPr/>
      <dgm:t>
        <a:bodyPr/>
        <a:lstStyle/>
        <a:p>
          <a:endParaRPr lang="tr-TR"/>
        </a:p>
      </dgm:t>
    </dgm:pt>
    <dgm:pt modelId="{D936BFDD-275C-4579-B4C4-707FF95FD90E}" type="pres">
      <dgm:prSet presAssocID="{EA5E6C7F-3A46-4397-BAFA-2D5CF5E36645}" presName="hierChild2" presStyleCnt="0"/>
      <dgm:spPr/>
    </dgm:pt>
    <dgm:pt modelId="{31B8FE54-6095-4E83-A92D-7ACBDF029433}" type="pres">
      <dgm:prSet presAssocID="{2C679734-1C4A-4232-ABC1-0F556E664BBD}" presName="Name10" presStyleLbl="parChTrans1D2" presStyleIdx="0" presStyleCnt="1"/>
      <dgm:spPr/>
      <dgm:t>
        <a:bodyPr/>
        <a:lstStyle/>
        <a:p>
          <a:endParaRPr lang="tr-TR"/>
        </a:p>
      </dgm:t>
    </dgm:pt>
    <dgm:pt modelId="{6F3E760D-A500-4BFC-B012-9E6396189E8E}" type="pres">
      <dgm:prSet presAssocID="{8B1E8014-744C-4007-BFAD-C05C3B7BBDBE}" presName="hierRoot2" presStyleCnt="0"/>
      <dgm:spPr/>
    </dgm:pt>
    <dgm:pt modelId="{0311DBBF-237A-4C67-8D0A-F169845EF799}" type="pres">
      <dgm:prSet presAssocID="{8B1E8014-744C-4007-BFAD-C05C3B7BBDBE}" presName="composite2" presStyleCnt="0"/>
      <dgm:spPr/>
    </dgm:pt>
    <dgm:pt modelId="{FE8DE78A-26B3-4CE8-B8C4-9D72F736D06B}" type="pres">
      <dgm:prSet presAssocID="{8B1E8014-744C-4007-BFAD-C05C3B7BBDBE}" presName="background2" presStyleLbl="node2" presStyleIdx="0" presStyleCnt="1"/>
      <dgm:spPr/>
    </dgm:pt>
    <dgm:pt modelId="{4FFC5FD4-1085-4602-AF78-29C0E4822972}" type="pres">
      <dgm:prSet presAssocID="{8B1E8014-744C-4007-BFAD-C05C3B7BBDBE}" presName="text2" presStyleLbl="fgAcc2" presStyleIdx="0" presStyleCnt="1" custScaleX="381229" custScaleY="404423">
        <dgm:presLayoutVars>
          <dgm:chPref val="3"/>
        </dgm:presLayoutVars>
      </dgm:prSet>
      <dgm:spPr/>
      <dgm:t>
        <a:bodyPr/>
        <a:lstStyle/>
        <a:p>
          <a:endParaRPr lang="tr-TR"/>
        </a:p>
      </dgm:t>
    </dgm:pt>
    <dgm:pt modelId="{DBDF8990-7AA2-4FE0-968E-3D5FEBD8994F}" type="pres">
      <dgm:prSet presAssocID="{8B1E8014-744C-4007-BFAD-C05C3B7BBDBE}" presName="hierChild3" presStyleCnt="0"/>
      <dgm:spPr/>
    </dgm:pt>
  </dgm:ptLst>
  <dgm:cxnLst>
    <dgm:cxn modelId="{16039124-D1B0-49E3-882B-204DDA4256E6}" type="presOf" srcId="{EA5E6C7F-3A46-4397-BAFA-2D5CF5E36645}" destId="{68F213A5-EF65-4438-90F0-C2B6E37DD4F3}" srcOrd="0" destOrd="0" presId="urn:microsoft.com/office/officeart/2005/8/layout/hierarchy1"/>
    <dgm:cxn modelId="{1BA3336A-13C4-4E2E-8098-A0E90FD191CF}" type="presOf" srcId="{45D6FBC9-49BE-4F9B-9EED-8275F6B44F86}" destId="{0A27B8D6-79AD-42D0-A844-7C48F8A5BD97}" srcOrd="0" destOrd="0" presId="urn:microsoft.com/office/officeart/2005/8/layout/hierarchy1"/>
    <dgm:cxn modelId="{C583C4D1-E5B0-467D-B1F7-38D1C8396A57}" type="presOf" srcId="{2C679734-1C4A-4232-ABC1-0F556E664BBD}" destId="{31B8FE54-6095-4E83-A92D-7ACBDF029433}" srcOrd="0" destOrd="0" presId="urn:microsoft.com/office/officeart/2005/8/layout/hierarchy1"/>
    <dgm:cxn modelId="{32665774-4728-46FC-B4E4-65F9D5D44877}" srcId="{45D6FBC9-49BE-4F9B-9EED-8275F6B44F86}" destId="{EA5E6C7F-3A46-4397-BAFA-2D5CF5E36645}" srcOrd="0" destOrd="0" parTransId="{59532C9B-96C4-4750-AEC1-C35510C81FC0}" sibTransId="{BEF82A5B-01BD-4D87-AD74-F03650551230}"/>
    <dgm:cxn modelId="{F8A16ACA-4ABC-49C5-A0F9-AE1841998300}" srcId="{EA5E6C7F-3A46-4397-BAFA-2D5CF5E36645}" destId="{8B1E8014-744C-4007-BFAD-C05C3B7BBDBE}" srcOrd="0" destOrd="0" parTransId="{2C679734-1C4A-4232-ABC1-0F556E664BBD}" sibTransId="{EC3C8E27-D9C2-43B4-9A7F-D456D86764CD}"/>
    <dgm:cxn modelId="{692CEA37-A4B1-4ED3-94F0-154F2F2D9924}" type="presOf" srcId="{8B1E8014-744C-4007-BFAD-C05C3B7BBDBE}" destId="{4FFC5FD4-1085-4602-AF78-29C0E4822972}" srcOrd="0" destOrd="0" presId="urn:microsoft.com/office/officeart/2005/8/layout/hierarchy1"/>
    <dgm:cxn modelId="{DA63491A-0F7E-4F24-84EE-C5AAD4C35DFC}" type="presParOf" srcId="{0A27B8D6-79AD-42D0-A844-7C48F8A5BD97}" destId="{FA16986B-922E-4227-882F-B99A4E82B29B}" srcOrd="0" destOrd="0" presId="urn:microsoft.com/office/officeart/2005/8/layout/hierarchy1"/>
    <dgm:cxn modelId="{018D0AA6-9F1E-429C-BBDD-22DB0A462DB4}" type="presParOf" srcId="{FA16986B-922E-4227-882F-B99A4E82B29B}" destId="{3281275D-BF88-41B8-9EC3-3F548A54D838}" srcOrd="0" destOrd="0" presId="urn:microsoft.com/office/officeart/2005/8/layout/hierarchy1"/>
    <dgm:cxn modelId="{568A1825-D82F-4011-902D-1BFD2B3689E6}" type="presParOf" srcId="{3281275D-BF88-41B8-9EC3-3F548A54D838}" destId="{6F4919E8-AD88-4407-81E1-20F1FF4B1227}" srcOrd="0" destOrd="0" presId="urn:microsoft.com/office/officeart/2005/8/layout/hierarchy1"/>
    <dgm:cxn modelId="{FBBAE43B-B3DD-4E38-99E9-B8456DF7A23E}" type="presParOf" srcId="{3281275D-BF88-41B8-9EC3-3F548A54D838}" destId="{68F213A5-EF65-4438-90F0-C2B6E37DD4F3}" srcOrd="1" destOrd="0" presId="urn:microsoft.com/office/officeart/2005/8/layout/hierarchy1"/>
    <dgm:cxn modelId="{9F01B93B-D2D4-4FFB-BD35-1AE2225B1C02}" type="presParOf" srcId="{FA16986B-922E-4227-882F-B99A4E82B29B}" destId="{D936BFDD-275C-4579-B4C4-707FF95FD90E}" srcOrd="1" destOrd="0" presId="urn:microsoft.com/office/officeart/2005/8/layout/hierarchy1"/>
    <dgm:cxn modelId="{16A71B9C-F8C4-4274-A752-F0BAC1150C37}" type="presParOf" srcId="{D936BFDD-275C-4579-B4C4-707FF95FD90E}" destId="{31B8FE54-6095-4E83-A92D-7ACBDF029433}" srcOrd="0" destOrd="0" presId="urn:microsoft.com/office/officeart/2005/8/layout/hierarchy1"/>
    <dgm:cxn modelId="{F3A0BB9A-2BD3-4E10-88F1-A7706857350A}" type="presParOf" srcId="{D936BFDD-275C-4579-B4C4-707FF95FD90E}" destId="{6F3E760D-A500-4BFC-B012-9E6396189E8E}" srcOrd="1" destOrd="0" presId="urn:microsoft.com/office/officeart/2005/8/layout/hierarchy1"/>
    <dgm:cxn modelId="{A084CF6F-AD02-4D7F-92D4-04A5FB31B029}" type="presParOf" srcId="{6F3E760D-A500-4BFC-B012-9E6396189E8E}" destId="{0311DBBF-237A-4C67-8D0A-F169845EF799}" srcOrd="0" destOrd="0" presId="urn:microsoft.com/office/officeart/2005/8/layout/hierarchy1"/>
    <dgm:cxn modelId="{C3417515-091A-4934-878F-7C02B13E2C38}" type="presParOf" srcId="{0311DBBF-237A-4C67-8D0A-F169845EF799}" destId="{FE8DE78A-26B3-4CE8-B8C4-9D72F736D06B}" srcOrd="0" destOrd="0" presId="urn:microsoft.com/office/officeart/2005/8/layout/hierarchy1"/>
    <dgm:cxn modelId="{10FF1A90-BBCE-4306-9F87-53CAB8601AD0}" type="presParOf" srcId="{0311DBBF-237A-4C67-8D0A-F169845EF799}" destId="{4FFC5FD4-1085-4602-AF78-29C0E4822972}" srcOrd="1" destOrd="0" presId="urn:microsoft.com/office/officeart/2005/8/layout/hierarchy1"/>
    <dgm:cxn modelId="{82A7B053-5D60-4D4D-AFFD-888DEF074087}" type="presParOf" srcId="{6F3E760D-A500-4BFC-B012-9E6396189E8E}" destId="{DBDF8990-7AA2-4FE0-968E-3D5FEBD8994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D6FBC9-49BE-4F9B-9EED-8275F6B44F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A5E6C7F-3A46-4397-BAFA-2D5CF5E36645}">
      <dgm:prSet phldrT="[Metin]" custT="1"/>
      <dgm:spPr>
        <a:solidFill>
          <a:schemeClr val="accent5">
            <a:lumMod val="20000"/>
            <a:lumOff val="80000"/>
            <a:alpha val="90000"/>
          </a:schemeClr>
        </a:solidFill>
      </dgm:spPr>
      <dgm:t>
        <a:bodyPr/>
        <a:lstStyle/>
        <a:p>
          <a:r>
            <a:rPr lang="tr-TR" sz="1600" b="1" dirty="0" smtClean="0"/>
            <a:t>ISLAHAT FERMANI (1856) </a:t>
          </a:r>
          <a:endParaRPr lang="tr-TR" sz="1600" b="1" dirty="0"/>
        </a:p>
      </dgm:t>
    </dgm:pt>
    <dgm:pt modelId="{59532C9B-96C4-4750-AEC1-C35510C81FC0}" type="parTrans" cxnId="{32665774-4728-46FC-B4E4-65F9D5D44877}">
      <dgm:prSet/>
      <dgm:spPr/>
      <dgm:t>
        <a:bodyPr/>
        <a:lstStyle/>
        <a:p>
          <a:endParaRPr lang="tr-TR"/>
        </a:p>
      </dgm:t>
    </dgm:pt>
    <dgm:pt modelId="{BEF82A5B-01BD-4D87-AD74-F03650551230}" type="sibTrans" cxnId="{32665774-4728-46FC-B4E4-65F9D5D44877}">
      <dgm:prSet/>
      <dgm:spPr/>
      <dgm:t>
        <a:bodyPr/>
        <a:lstStyle/>
        <a:p>
          <a:endParaRPr lang="tr-TR"/>
        </a:p>
      </dgm:t>
    </dgm:pt>
    <dgm:pt modelId="{CA629B1E-5E2C-4368-87C1-3AD545BB0B9D}">
      <dgm:prSet phldrT="[Metin]" custT="1"/>
      <dgm:spPr>
        <a:solidFill>
          <a:schemeClr val="accent5">
            <a:lumMod val="20000"/>
            <a:lumOff val="80000"/>
            <a:alpha val="90000"/>
          </a:schemeClr>
        </a:solidFill>
      </dgm:spPr>
      <dgm:t>
        <a:bodyPr/>
        <a:lstStyle/>
        <a:p>
          <a:pPr>
            <a:lnSpc>
              <a:spcPct val="150000"/>
            </a:lnSpc>
            <a:spcAft>
              <a:spcPts val="0"/>
            </a:spcAft>
          </a:pPr>
          <a:r>
            <a:rPr lang="tr-TR" sz="1800" b="1" dirty="0" smtClean="0">
              <a:solidFill>
                <a:schemeClr val="accent6">
                  <a:lumMod val="75000"/>
                </a:schemeClr>
              </a:solidFill>
            </a:rPr>
            <a:t>-Müslüman olamayan halka din ve vicdan özgürlüğü sağlanacaktır. </a:t>
          </a:r>
        </a:p>
        <a:p>
          <a:pPr>
            <a:lnSpc>
              <a:spcPct val="150000"/>
            </a:lnSpc>
            <a:spcAft>
              <a:spcPts val="0"/>
            </a:spcAft>
          </a:pPr>
          <a:r>
            <a:rPr lang="tr-TR" sz="1800" dirty="0" smtClean="0"/>
            <a:t>-Kilise, okul ve hastane gibi binalar tamir edilecek veya yeniden inşa edilecektir.</a:t>
          </a:r>
        </a:p>
        <a:p>
          <a:pPr>
            <a:lnSpc>
              <a:spcPct val="150000"/>
            </a:lnSpc>
            <a:spcAft>
              <a:spcPts val="0"/>
            </a:spcAft>
          </a:pPr>
          <a:r>
            <a:rPr lang="tr-TR" sz="1800" b="1" dirty="0" smtClean="0">
              <a:solidFill>
                <a:schemeClr val="accent6">
                  <a:lumMod val="75000"/>
                </a:schemeClr>
              </a:solidFill>
            </a:rPr>
            <a:t>-Gayrimüslimlere küçük düşürücü deyimler kullanılmayacaktır.</a:t>
          </a:r>
        </a:p>
        <a:p>
          <a:pPr>
            <a:lnSpc>
              <a:spcPct val="150000"/>
            </a:lnSpc>
            <a:spcAft>
              <a:spcPts val="0"/>
            </a:spcAft>
          </a:pPr>
          <a:r>
            <a:rPr lang="tr-TR" sz="1800" dirty="0" smtClean="0"/>
            <a:t>-Gayrimüslimler devlet memuru olabilecektir.</a:t>
          </a:r>
        </a:p>
        <a:p>
          <a:pPr>
            <a:lnSpc>
              <a:spcPct val="150000"/>
            </a:lnSpc>
            <a:spcAft>
              <a:spcPts val="0"/>
            </a:spcAft>
          </a:pPr>
          <a:r>
            <a:rPr lang="tr-TR" sz="1800" b="1" dirty="0" smtClean="0">
              <a:solidFill>
                <a:schemeClr val="accent6">
                  <a:lumMod val="75000"/>
                </a:schemeClr>
              </a:solidFill>
            </a:rPr>
            <a:t>-Vergiler herkesin gelirine göre toplanacak, cizye vergisi ile iltizam usulü kaldırılacaktır.</a:t>
          </a:r>
        </a:p>
        <a:p>
          <a:pPr>
            <a:lnSpc>
              <a:spcPct val="150000"/>
            </a:lnSpc>
            <a:spcAft>
              <a:spcPts val="0"/>
            </a:spcAft>
          </a:pPr>
          <a:r>
            <a:rPr lang="tr-TR" sz="1800" dirty="0" smtClean="0"/>
            <a:t>-Gayrimüslimler belediye ve il meclislerine üye olabileceklerdir.Gayrimüslimler nakdi bedel ödeyerek askerlikten muaf olabilecektir.</a:t>
          </a:r>
        </a:p>
        <a:p>
          <a:pPr>
            <a:lnSpc>
              <a:spcPct val="150000"/>
            </a:lnSpc>
            <a:spcAft>
              <a:spcPts val="0"/>
            </a:spcAft>
          </a:pPr>
          <a:r>
            <a:rPr lang="tr-TR" sz="1800" b="1" dirty="0" smtClean="0">
              <a:solidFill>
                <a:schemeClr val="bg1"/>
              </a:solidFill>
            </a:rPr>
            <a:t>-Yabancılar Osmanlı toprakları üzerinde mülk edinebileceklerdir.</a:t>
          </a:r>
        </a:p>
        <a:p>
          <a:pPr>
            <a:lnSpc>
              <a:spcPct val="150000"/>
            </a:lnSpc>
            <a:spcAft>
              <a:spcPts val="0"/>
            </a:spcAft>
          </a:pPr>
          <a:r>
            <a:rPr lang="tr-TR" sz="1800" dirty="0" smtClean="0"/>
            <a:t>-Tarım ve ticaret işleri düzenlenecek herkes şirket ve banka gibi ticari nitelikli kurumlar açabilecektir.</a:t>
          </a:r>
        </a:p>
        <a:p>
          <a:pPr>
            <a:lnSpc>
              <a:spcPct val="150000"/>
            </a:lnSpc>
            <a:spcAft>
              <a:spcPts val="0"/>
            </a:spcAft>
          </a:pPr>
          <a:r>
            <a:rPr lang="tr-TR" sz="1800" dirty="0" smtClean="0"/>
            <a:t>-Gayrimüslimler kendi okul ve hastanelerini açabilecektir.</a:t>
          </a:r>
        </a:p>
      </dgm:t>
    </dgm:pt>
    <dgm:pt modelId="{DE3AA5A5-D279-4B1A-AB3D-F5A9EE98FDAC}" type="parTrans" cxnId="{8FDE6AD0-4463-4F3C-83A9-034C76608577}">
      <dgm:prSet/>
      <dgm:spPr/>
      <dgm:t>
        <a:bodyPr/>
        <a:lstStyle/>
        <a:p>
          <a:endParaRPr lang="tr-TR"/>
        </a:p>
      </dgm:t>
    </dgm:pt>
    <dgm:pt modelId="{5E655C8D-C6B7-4892-85CA-57E0329FF9D4}" type="sibTrans" cxnId="{8FDE6AD0-4463-4F3C-83A9-034C76608577}">
      <dgm:prSet/>
      <dgm:spPr/>
      <dgm:t>
        <a:bodyPr/>
        <a:lstStyle/>
        <a:p>
          <a:endParaRPr lang="tr-TR"/>
        </a:p>
      </dgm:t>
    </dgm:pt>
    <dgm:pt modelId="{0A27B8D6-79AD-42D0-A844-7C48F8A5BD97}" type="pres">
      <dgm:prSet presAssocID="{45D6FBC9-49BE-4F9B-9EED-8275F6B44F86}" presName="hierChild1" presStyleCnt="0">
        <dgm:presLayoutVars>
          <dgm:chPref val="1"/>
          <dgm:dir/>
          <dgm:animOne val="branch"/>
          <dgm:animLvl val="lvl"/>
          <dgm:resizeHandles/>
        </dgm:presLayoutVars>
      </dgm:prSet>
      <dgm:spPr/>
      <dgm:t>
        <a:bodyPr/>
        <a:lstStyle/>
        <a:p>
          <a:endParaRPr lang="tr-TR"/>
        </a:p>
      </dgm:t>
    </dgm:pt>
    <dgm:pt modelId="{FA16986B-922E-4227-882F-B99A4E82B29B}" type="pres">
      <dgm:prSet presAssocID="{EA5E6C7F-3A46-4397-BAFA-2D5CF5E36645}" presName="hierRoot1" presStyleCnt="0"/>
      <dgm:spPr/>
    </dgm:pt>
    <dgm:pt modelId="{3281275D-BF88-41B8-9EC3-3F548A54D838}" type="pres">
      <dgm:prSet presAssocID="{EA5E6C7F-3A46-4397-BAFA-2D5CF5E36645}" presName="composite" presStyleCnt="0"/>
      <dgm:spPr/>
    </dgm:pt>
    <dgm:pt modelId="{6F4919E8-AD88-4407-81E1-20F1FF4B1227}" type="pres">
      <dgm:prSet presAssocID="{EA5E6C7F-3A46-4397-BAFA-2D5CF5E36645}" presName="background" presStyleLbl="node0" presStyleIdx="0" presStyleCnt="1"/>
      <dgm:spPr/>
    </dgm:pt>
    <dgm:pt modelId="{68F213A5-EF65-4438-90F0-C2B6E37DD4F3}" type="pres">
      <dgm:prSet presAssocID="{EA5E6C7F-3A46-4397-BAFA-2D5CF5E36645}" presName="text" presStyleLbl="fgAcc0" presStyleIdx="0" presStyleCnt="1" custScaleX="144508" custScaleY="62503">
        <dgm:presLayoutVars>
          <dgm:chPref val="3"/>
        </dgm:presLayoutVars>
      </dgm:prSet>
      <dgm:spPr/>
      <dgm:t>
        <a:bodyPr/>
        <a:lstStyle/>
        <a:p>
          <a:endParaRPr lang="tr-TR"/>
        </a:p>
      </dgm:t>
    </dgm:pt>
    <dgm:pt modelId="{D936BFDD-275C-4579-B4C4-707FF95FD90E}" type="pres">
      <dgm:prSet presAssocID="{EA5E6C7F-3A46-4397-BAFA-2D5CF5E36645}" presName="hierChild2" presStyleCnt="0"/>
      <dgm:spPr/>
    </dgm:pt>
    <dgm:pt modelId="{65F1A0BE-25D5-47FB-ADFD-B8A4A48EBEDD}" type="pres">
      <dgm:prSet presAssocID="{DE3AA5A5-D279-4B1A-AB3D-F5A9EE98FDAC}" presName="Name10" presStyleLbl="parChTrans1D2" presStyleIdx="0" presStyleCnt="1"/>
      <dgm:spPr/>
      <dgm:t>
        <a:bodyPr/>
        <a:lstStyle/>
        <a:p>
          <a:endParaRPr lang="tr-TR"/>
        </a:p>
      </dgm:t>
    </dgm:pt>
    <dgm:pt modelId="{E1167C9A-561E-4814-A3A3-E0A80E689DC9}" type="pres">
      <dgm:prSet presAssocID="{CA629B1E-5E2C-4368-87C1-3AD545BB0B9D}" presName="hierRoot2" presStyleCnt="0"/>
      <dgm:spPr/>
    </dgm:pt>
    <dgm:pt modelId="{5BAE2AEA-D702-488C-9CD5-8692651D00AF}" type="pres">
      <dgm:prSet presAssocID="{CA629B1E-5E2C-4368-87C1-3AD545BB0B9D}" presName="composite2" presStyleCnt="0"/>
      <dgm:spPr/>
    </dgm:pt>
    <dgm:pt modelId="{FA95A235-45B8-4D8E-A7E3-CF56CEAD254C}" type="pres">
      <dgm:prSet presAssocID="{CA629B1E-5E2C-4368-87C1-3AD545BB0B9D}" presName="background2" presStyleLbl="node2" presStyleIdx="0" presStyleCnt="1"/>
      <dgm:spPr/>
    </dgm:pt>
    <dgm:pt modelId="{A818113D-8D49-4BE8-92ED-795FE87F7272}" type="pres">
      <dgm:prSet presAssocID="{CA629B1E-5E2C-4368-87C1-3AD545BB0B9D}" presName="text2" presStyleLbl="fgAcc2" presStyleIdx="0" presStyleCnt="1" custScaleX="455670" custScaleY="426086">
        <dgm:presLayoutVars>
          <dgm:chPref val="3"/>
        </dgm:presLayoutVars>
      </dgm:prSet>
      <dgm:spPr/>
      <dgm:t>
        <a:bodyPr/>
        <a:lstStyle/>
        <a:p>
          <a:endParaRPr lang="tr-TR"/>
        </a:p>
      </dgm:t>
    </dgm:pt>
    <dgm:pt modelId="{80E13EC0-3DB5-43A9-843C-01419D97C7DF}" type="pres">
      <dgm:prSet presAssocID="{CA629B1E-5E2C-4368-87C1-3AD545BB0B9D}" presName="hierChild3" presStyleCnt="0"/>
      <dgm:spPr/>
    </dgm:pt>
  </dgm:ptLst>
  <dgm:cxnLst>
    <dgm:cxn modelId="{FA359AFE-8A72-43C9-B5A6-7FBC818D93D2}" type="presOf" srcId="{CA629B1E-5E2C-4368-87C1-3AD545BB0B9D}" destId="{A818113D-8D49-4BE8-92ED-795FE87F7272}" srcOrd="0" destOrd="0" presId="urn:microsoft.com/office/officeart/2005/8/layout/hierarchy1"/>
    <dgm:cxn modelId="{AA096C55-A011-4CA0-BAD0-99A9764D1CDD}" type="presOf" srcId="{DE3AA5A5-D279-4B1A-AB3D-F5A9EE98FDAC}" destId="{65F1A0BE-25D5-47FB-ADFD-B8A4A48EBEDD}" srcOrd="0" destOrd="0" presId="urn:microsoft.com/office/officeart/2005/8/layout/hierarchy1"/>
    <dgm:cxn modelId="{32665774-4728-46FC-B4E4-65F9D5D44877}" srcId="{45D6FBC9-49BE-4F9B-9EED-8275F6B44F86}" destId="{EA5E6C7F-3A46-4397-BAFA-2D5CF5E36645}" srcOrd="0" destOrd="0" parTransId="{59532C9B-96C4-4750-AEC1-C35510C81FC0}" sibTransId="{BEF82A5B-01BD-4D87-AD74-F03650551230}"/>
    <dgm:cxn modelId="{ACEC0DDF-3E61-41D7-9FFA-769D1C74E416}" type="presOf" srcId="{EA5E6C7F-3A46-4397-BAFA-2D5CF5E36645}" destId="{68F213A5-EF65-4438-90F0-C2B6E37DD4F3}" srcOrd="0" destOrd="0" presId="urn:microsoft.com/office/officeart/2005/8/layout/hierarchy1"/>
    <dgm:cxn modelId="{AE240496-DFC9-4956-BA0D-6AB09097B161}" type="presOf" srcId="{45D6FBC9-49BE-4F9B-9EED-8275F6B44F86}" destId="{0A27B8D6-79AD-42D0-A844-7C48F8A5BD97}" srcOrd="0" destOrd="0" presId="urn:microsoft.com/office/officeart/2005/8/layout/hierarchy1"/>
    <dgm:cxn modelId="{8FDE6AD0-4463-4F3C-83A9-034C76608577}" srcId="{EA5E6C7F-3A46-4397-BAFA-2D5CF5E36645}" destId="{CA629B1E-5E2C-4368-87C1-3AD545BB0B9D}" srcOrd="0" destOrd="0" parTransId="{DE3AA5A5-D279-4B1A-AB3D-F5A9EE98FDAC}" sibTransId="{5E655C8D-C6B7-4892-85CA-57E0329FF9D4}"/>
    <dgm:cxn modelId="{D738258C-487C-4DD3-AFCB-13D182F4624C}" type="presParOf" srcId="{0A27B8D6-79AD-42D0-A844-7C48F8A5BD97}" destId="{FA16986B-922E-4227-882F-B99A4E82B29B}" srcOrd="0" destOrd="0" presId="urn:microsoft.com/office/officeart/2005/8/layout/hierarchy1"/>
    <dgm:cxn modelId="{D24326EB-0063-43E3-8604-7432E5CA4483}" type="presParOf" srcId="{FA16986B-922E-4227-882F-B99A4E82B29B}" destId="{3281275D-BF88-41B8-9EC3-3F548A54D838}" srcOrd="0" destOrd="0" presId="urn:microsoft.com/office/officeart/2005/8/layout/hierarchy1"/>
    <dgm:cxn modelId="{E56E1967-F42C-43B5-928F-1B6163D39441}" type="presParOf" srcId="{3281275D-BF88-41B8-9EC3-3F548A54D838}" destId="{6F4919E8-AD88-4407-81E1-20F1FF4B1227}" srcOrd="0" destOrd="0" presId="urn:microsoft.com/office/officeart/2005/8/layout/hierarchy1"/>
    <dgm:cxn modelId="{E2561709-CEBB-4A39-A034-7C001E82BD70}" type="presParOf" srcId="{3281275D-BF88-41B8-9EC3-3F548A54D838}" destId="{68F213A5-EF65-4438-90F0-C2B6E37DD4F3}" srcOrd="1" destOrd="0" presId="urn:microsoft.com/office/officeart/2005/8/layout/hierarchy1"/>
    <dgm:cxn modelId="{4C118371-1863-4057-8253-6F13EB8A2167}" type="presParOf" srcId="{FA16986B-922E-4227-882F-B99A4E82B29B}" destId="{D936BFDD-275C-4579-B4C4-707FF95FD90E}" srcOrd="1" destOrd="0" presId="urn:microsoft.com/office/officeart/2005/8/layout/hierarchy1"/>
    <dgm:cxn modelId="{1BBDA864-5E6E-47AD-87E1-0BF28BF4B1E2}" type="presParOf" srcId="{D936BFDD-275C-4579-B4C4-707FF95FD90E}" destId="{65F1A0BE-25D5-47FB-ADFD-B8A4A48EBEDD}" srcOrd="0" destOrd="0" presId="urn:microsoft.com/office/officeart/2005/8/layout/hierarchy1"/>
    <dgm:cxn modelId="{0182365D-72EB-4481-8365-6A15E815CDC7}" type="presParOf" srcId="{D936BFDD-275C-4579-B4C4-707FF95FD90E}" destId="{E1167C9A-561E-4814-A3A3-E0A80E689DC9}" srcOrd="1" destOrd="0" presId="urn:microsoft.com/office/officeart/2005/8/layout/hierarchy1"/>
    <dgm:cxn modelId="{57DF0117-268A-4C13-8305-41DEA4FAC21D}" type="presParOf" srcId="{E1167C9A-561E-4814-A3A3-E0A80E689DC9}" destId="{5BAE2AEA-D702-488C-9CD5-8692651D00AF}" srcOrd="0" destOrd="0" presId="urn:microsoft.com/office/officeart/2005/8/layout/hierarchy1"/>
    <dgm:cxn modelId="{93C10FA6-925B-4EA9-9E1A-59CF0879ED26}" type="presParOf" srcId="{5BAE2AEA-D702-488C-9CD5-8692651D00AF}" destId="{FA95A235-45B8-4D8E-A7E3-CF56CEAD254C}" srcOrd="0" destOrd="0" presId="urn:microsoft.com/office/officeart/2005/8/layout/hierarchy1"/>
    <dgm:cxn modelId="{4FC0BE60-CABC-4A24-BD24-1E57CA041928}" type="presParOf" srcId="{5BAE2AEA-D702-488C-9CD5-8692651D00AF}" destId="{A818113D-8D49-4BE8-92ED-795FE87F7272}" srcOrd="1" destOrd="0" presId="urn:microsoft.com/office/officeart/2005/8/layout/hierarchy1"/>
    <dgm:cxn modelId="{AC5B276F-94FC-4920-8C27-123550C38CD2}" type="presParOf" srcId="{E1167C9A-561E-4814-A3A3-E0A80E689DC9}" destId="{80E13EC0-3DB5-43A9-843C-01419D97C7D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A76FE-4E4B-43DE-A2E2-6876EC9B961E}">
      <dsp:nvSpPr>
        <dsp:cNvPr id="0" name=""/>
        <dsp:cNvSpPr/>
      </dsp:nvSpPr>
      <dsp:spPr>
        <a:xfrm>
          <a:off x="4431097" y="1868961"/>
          <a:ext cx="91440" cy="455128"/>
        </a:xfrm>
        <a:custGeom>
          <a:avLst/>
          <a:gdLst/>
          <a:ahLst/>
          <a:cxnLst/>
          <a:rect l="0" t="0" r="0" b="0"/>
          <a:pathLst>
            <a:path>
              <a:moveTo>
                <a:pt x="45720" y="0"/>
              </a:moveTo>
              <a:lnTo>
                <a:pt x="45720" y="300827"/>
              </a:lnTo>
              <a:lnTo>
                <a:pt x="48368" y="300827"/>
              </a:lnTo>
              <a:lnTo>
                <a:pt x="48368" y="4551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247E4-0620-4835-9A03-DB6D29976670}">
      <dsp:nvSpPr>
        <dsp:cNvPr id="0" name=""/>
        <dsp:cNvSpPr/>
      </dsp:nvSpPr>
      <dsp:spPr>
        <a:xfrm>
          <a:off x="3324631" y="32913"/>
          <a:ext cx="2304371" cy="18360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AE420-991E-4F95-8E98-C34137F36771}">
      <dsp:nvSpPr>
        <dsp:cNvPr id="0" name=""/>
        <dsp:cNvSpPr/>
      </dsp:nvSpPr>
      <dsp:spPr>
        <a:xfrm>
          <a:off x="3509699" y="208727"/>
          <a:ext cx="2304371" cy="183604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r>
            <a:rPr lang="tr-TR" sz="1600" b="1" kern="1200" dirty="0" smtClean="0">
              <a:solidFill>
                <a:srgbClr val="FFFF00"/>
              </a:solidFill>
            </a:rPr>
            <a:t>I.ABDÜLMECİT</a:t>
          </a:r>
        </a:p>
        <a:p>
          <a:pPr lvl="0" algn="ctr" defTabSz="14224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b="1" kern="1200" dirty="0">
            <a:solidFill>
              <a:srgbClr val="FFFF00"/>
            </a:solidFill>
          </a:endParaRPr>
        </a:p>
      </dsp:txBody>
      <dsp:txXfrm>
        <a:off x="3563475" y="262503"/>
        <a:ext cx="2196819" cy="1728496"/>
      </dsp:txXfrm>
    </dsp:sp>
    <dsp:sp modelId="{5D75D8F4-8AC7-42E7-93AD-C58391449655}">
      <dsp:nvSpPr>
        <dsp:cNvPr id="0" name=""/>
        <dsp:cNvSpPr/>
      </dsp:nvSpPr>
      <dsp:spPr>
        <a:xfrm>
          <a:off x="500032" y="2324089"/>
          <a:ext cx="7958866" cy="4354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D4F6B-6C4C-4411-9089-31BB2A46FB10}">
      <dsp:nvSpPr>
        <dsp:cNvPr id="0" name=""/>
        <dsp:cNvSpPr/>
      </dsp:nvSpPr>
      <dsp:spPr>
        <a:xfrm>
          <a:off x="685100" y="2499904"/>
          <a:ext cx="7958866" cy="4354469"/>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Tanzimat Fermanı (1839 )</a:t>
          </a:r>
          <a:endParaRPr lang="tr-TR" sz="2400" kern="1200" dirty="0" smtClean="0"/>
        </a:p>
        <a:p>
          <a:pPr lvl="0" algn="ctr" defTabSz="1066800">
            <a:lnSpc>
              <a:spcPct val="90000"/>
            </a:lnSpc>
            <a:spcBef>
              <a:spcPct val="0"/>
            </a:spcBef>
            <a:spcAft>
              <a:spcPct val="35000"/>
            </a:spcAft>
          </a:pPr>
          <a:r>
            <a:rPr lang="tr-TR" sz="2400" b="1" kern="1200" dirty="0" smtClean="0"/>
            <a:t>Londra Antlaşması-</a:t>
          </a:r>
          <a:r>
            <a:rPr lang="tr-TR" sz="2400" i="1" kern="1200" dirty="0" smtClean="0"/>
            <a:t>Bu antlaşmaya  göre Mısır Valiliği babadan </a:t>
          </a:r>
          <a:r>
            <a:rPr lang="tr-TR" sz="2400" i="1" kern="1200" dirty="0" err="1" smtClean="0"/>
            <a:t>oğula</a:t>
          </a:r>
          <a:r>
            <a:rPr lang="tr-TR" sz="2400" i="1" kern="1200" dirty="0" smtClean="0"/>
            <a:t> geçmek şartıyla Mehmet Ali Paşa’ ya bırakılacak,toplanan vergilerin dörtte biri İstanbul’a gönderilecekti. (1840)</a:t>
          </a:r>
          <a:endParaRPr lang="tr-TR" sz="2400" kern="1200" dirty="0" smtClean="0"/>
        </a:p>
        <a:p>
          <a:pPr lvl="0" algn="ctr" defTabSz="1066800">
            <a:lnSpc>
              <a:spcPct val="90000"/>
            </a:lnSpc>
            <a:spcBef>
              <a:spcPct val="0"/>
            </a:spcBef>
            <a:spcAft>
              <a:spcPct val="35000"/>
            </a:spcAft>
          </a:pPr>
          <a:r>
            <a:rPr lang="tr-TR" sz="2400" b="1" kern="1200" dirty="0" smtClean="0"/>
            <a:t>Londra Boğazlar Sözleşmesi- </a:t>
          </a:r>
          <a:r>
            <a:rPr lang="tr-TR" sz="2400" i="1" kern="1200" dirty="0" smtClean="0"/>
            <a:t>Bu antlaşmaya göre;Osmanlı Devleti barış halindeyken Boğazların bütün savaş gemilerine kapalı tutulması kabul edildi.Bu sözleşme ile boğazlar,  uluslar arası bir statü kazandı.(1841) </a:t>
          </a:r>
          <a:endParaRPr lang="tr-TR" sz="2400" kern="1200" dirty="0"/>
        </a:p>
      </dsp:txBody>
      <dsp:txXfrm>
        <a:off x="812638" y="2627442"/>
        <a:ext cx="7703790" cy="4099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CD10F-5254-42E4-AC85-0E4DEB6476A3}">
      <dsp:nvSpPr>
        <dsp:cNvPr id="0" name=""/>
        <dsp:cNvSpPr/>
      </dsp:nvSpPr>
      <dsp:spPr>
        <a:xfrm>
          <a:off x="4413653" y="806125"/>
          <a:ext cx="91440" cy="589595"/>
        </a:xfrm>
        <a:custGeom>
          <a:avLst/>
          <a:gdLst/>
          <a:ahLst/>
          <a:cxnLst/>
          <a:rect l="0" t="0" r="0" b="0"/>
          <a:pathLst>
            <a:path>
              <a:moveTo>
                <a:pt x="45720" y="0"/>
              </a:moveTo>
              <a:lnTo>
                <a:pt x="45720" y="5895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919E8-AD88-4407-81E1-20F1FF4B1227}">
      <dsp:nvSpPr>
        <dsp:cNvPr id="0" name=""/>
        <dsp:cNvSpPr/>
      </dsp:nvSpPr>
      <dsp:spPr>
        <a:xfrm>
          <a:off x="2994595" y="1517"/>
          <a:ext cx="2929555" cy="8046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213A5-EF65-4438-90F0-C2B6E37DD4F3}">
      <dsp:nvSpPr>
        <dsp:cNvPr id="0" name=""/>
        <dsp:cNvSpPr/>
      </dsp:nvSpPr>
      <dsp:spPr>
        <a:xfrm>
          <a:off x="3219847" y="215506"/>
          <a:ext cx="2929555" cy="804608"/>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ISLAHAT FERMANI (1856) </a:t>
          </a:r>
          <a:endParaRPr lang="tr-TR" sz="1600" b="1" kern="1200" dirty="0"/>
        </a:p>
      </dsp:txBody>
      <dsp:txXfrm>
        <a:off x="3243413" y="239072"/>
        <a:ext cx="2882423" cy="757476"/>
      </dsp:txXfrm>
    </dsp:sp>
    <dsp:sp modelId="{06290ED6-89B1-4EE4-8571-8D0FBBDB1683}">
      <dsp:nvSpPr>
        <dsp:cNvPr id="0" name=""/>
        <dsp:cNvSpPr/>
      </dsp:nvSpPr>
      <dsp:spPr>
        <a:xfrm>
          <a:off x="357158" y="1395721"/>
          <a:ext cx="8204431" cy="5246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81390-A65C-402B-B1E0-A42DC7E35543}">
      <dsp:nvSpPr>
        <dsp:cNvPr id="0" name=""/>
        <dsp:cNvSpPr/>
      </dsp:nvSpPr>
      <dsp:spPr>
        <a:xfrm>
          <a:off x="582409" y="1609710"/>
          <a:ext cx="8204431" cy="5246772"/>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solidFill>
                <a:schemeClr val="bg1"/>
              </a:solidFill>
              <a:cs typeface="Times New Roman" pitchFamily="18" charset="0"/>
            </a:rPr>
            <a:t>Bu fermanla ilgili bir madde,Paris Antlaşması’nda yer almıştır. </a:t>
          </a:r>
          <a:r>
            <a:rPr lang="tr-TR" sz="2000" b="1" kern="1200" dirty="0" smtClean="0">
              <a:solidFill>
                <a:schemeClr val="accent6">
                  <a:lumMod val="75000"/>
                </a:schemeClr>
              </a:solidFill>
              <a:cs typeface="Times New Roman" pitchFamily="18" charset="0"/>
            </a:rPr>
            <a:t>Islahat Fermanı, Müslümanlarla Hıristiyanlar arasında eşitliği sağlamayı amaç edinen bir belgedir. </a:t>
          </a:r>
          <a:r>
            <a:rPr lang="tr-TR" sz="2000" kern="1200" dirty="0" smtClean="0">
              <a:solidFill>
                <a:schemeClr val="bg1"/>
              </a:solidFill>
              <a:cs typeface="Times New Roman" pitchFamily="18" charset="0"/>
            </a:rPr>
            <a:t>Tanzimat Fermanı ile azınlıklara tanınan hakla genişletilmiştir. </a:t>
          </a:r>
          <a:r>
            <a:rPr lang="tr-TR" sz="2000" b="1" kern="1200" dirty="0" smtClean="0">
              <a:solidFill>
                <a:schemeClr val="bg1"/>
              </a:solidFill>
              <a:cs typeface="Times New Roman" pitchFamily="18" charset="0"/>
            </a:rPr>
            <a:t>Azınlıklar dışında yabancılara da bazı haklar tanınmıştır. </a:t>
          </a:r>
          <a:r>
            <a:rPr lang="tr-TR" sz="2000" b="1" kern="1200" dirty="0" smtClean="0">
              <a:solidFill>
                <a:schemeClr val="accent6">
                  <a:lumMod val="75000"/>
                </a:schemeClr>
              </a:solidFill>
            </a:rPr>
            <a:t>Osmanlı Devleti Islahat Fermanı ile azınlıklara yeni haklar vererek büyük devletlerin müdahalesini amaçladıysa da bu bilakis bu fermandan sonra azınlık hakları bahanesi ile iç işlerimize daha fazla müdahale etmeye başlamışlardır.</a:t>
          </a:r>
          <a:endParaRPr lang="tr-TR" sz="2000" b="1" kern="1200" dirty="0" smtClean="0">
            <a:solidFill>
              <a:schemeClr val="accent6">
                <a:lumMod val="75000"/>
              </a:schemeClr>
            </a:solidFill>
            <a:cs typeface="Times New Roman" pitchFamily="18" charset="0"/>
          </a:endParaRPr>
        </a:p>
      </dsp:txBody>
      <dsp:txXfrm>
        <a:off x="736082" y="1763383"/>
        <a:ext cx="7897085" cy="4939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9DBC2-5530-4817-BB91-5764531A073D}">
      <dsp:nvSpPr>
        <dsp:cNvPr id="0" name=""/>
        <dsp:cNvSpPr/>
      </dsp:nvSpPr>
      <dsp:spPr>
        <a:xfrm>
          <a:off x="4442005" y="2626703"/>
          <a:ext cx="91440" cy="441173"/>
        </a:xfrm>
        <a:custGeom>
          <a:avLst/>
          <a:gdLst/>
          <a:ahLst/>
          <a:cxnLst/>
          <a:rect l="0" t="0" r="0" b="0"/>
          <a:pathLst>
            <a:path>
              <a:moveTo>
                <a:pt x="45720" y="0"/>
              </a:moveTo>
              <a:lnTo>
                <a:pt x="45720" y="4411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7B23B-7037-4A21-87C8-29D131EF8DEE}">
      <dsp:nvSpPr>
        <dsp:cNvPr id="0" name=""/>
        <dsp:cNvSpPr/>
      </dsp:nvSpPr>
      <dsp:spPr>
        <a:xfrm>
          <a:off x="4439593" y="1701640"/>
          <a:ext cx="91440" cy="414501"/>
        </a:xfrm>
        <a:custGeom>
          <a:avLst/>
          <a:gdLst/>
          <a:ahLst/>
          <a:cxnLst/>
          <a:rect l="0" t="0" r="0" b="0"/>
          <a:pathLst>
            <a:path>
              <a:moveTo>
                <a:pt x="45720" y="0"/>
              </a:moveTo>
              <a:lnTo>
                <a:pt x="45720" y="273974"/>
              </a:lnTo>
              <a:lnTo>
                <a:pt x="48131" y="273974"/>
              </a:lnTo>
              <a:lnTo>
                <a:pt x="48131" y="4145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247E4-0620-4835-9A03-DB6D29976670}">
      <dsp:nvSpPr>
        <dsp:cNvPr id="0" name=""/>
        <dsp:cNvSpPr/>
      </dsp:nvSpPr>
      <dsp:spPr>
        <a:xfrm>
          <a:off x="3435976" y="29485"/>
          <a:ext cx="2098673" cy="1672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AE420-991E-4F95-8E98-C34137F36771}">
      <dsp:nvSpPr>
        <dsp:cNvPr id="0" name=""/>
        <dsp:cNvSpPr/>
      </dsp:nvSpPr>
      <dsp:spPr>
        <a:xfrm>
          <a:off x="3604524" y="189605"/>
          <a:ext cx="2098673" cy="167215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r>
            <a:rPr lang="tr-TR" sz="1600" b="1" kern="1200" dirty="0" smtClean="0">
              <a:solidFill>
                <a:srgbClr val="FFFF00"/>
              </a:solidFill>
            </a:rPr>
            <a:t>I.ABDÜLMECİT</a:t>
          </a:r>
        </a:p>
        <a:p>
          <a:pPr lvl="0" algn="ctr" defTabSz="14224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b="1" kern="1200" dirty="0">
            <a:solidFill>
              <a:srgbClr val="FFFF00"/>
            </a:solidFill>
          </a:endParaRPr>
        </a:p>
      </dsp:txBody>
      <dsp:txXfrm>
        <a:off x="3653500" y="238581"/>
        <a:ext cx="2000721" cy="1574203"/>
      </dsp:txXfrm>
    </dsp:sp>
    <dsp:sp modelId="{8F01D1C4-0796-415E-937C-52B6F75E6D04}">
      <dsp:nvSpPr>
        <dsp:cNvPr id="0" name=""/>
        <dsp:cNvSpPr/>
      </dsp:nvSpPr>
      <dsp:spPr>
        <a:xfrm>
          <a:off x="3071799" y="2116142"/>
          <a:ext cx="2831851" cy="5105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32851-6002-4096-A1D9-0E237F4532C9}">
      <dsp:nvSpPr>
        <dsp:cNvPr id="0" name=""/>
        <dsp:cNvSpPr/>
      </dsp:nvSpPr>
      <dsp:spPr>
        <a:xfrm>
          <a:off x="3240347" y="2276262"/>
          <a:ext cx="2831851" cy="510561"/>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TANZİMAT FERMANI (1839)</a:t>
          </a:r>
          <a:endParaRPr lang="tr-TR" sz="1800" b="1" kern="1200" dirty="0"/>
        </a:p>
      </dsp:txBody>
      <dsp:txXfrm>
        <a:off x="3255301" y="2291216"/>
        <a:ext cx="2801943" cy="480653"/>
      </dsp:txXfrm>
    </dsp:sp>
    <dsp:sp modelId="{86E17DDB-A5DB-42AA-91D4-0FC05CAA09ED}">
      <dsp:nvSpPr>
        <dsp:cNvPr id="0" name=""/>
        <dsp:cNvSpPr/>
      </dsp:nvSpPr>
      <dsp:spPr>
        <a:xfrm>
          <a:off x="0" y="3067877"/>
          <a:ext cx="8975450" cy="36271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0CF61-721A-4C7D-AAFD-17A5CDDF0EBD}">
      <dsp:nvSpPr>
        <dsp:cNvPr id="0" name=""/>
        <dsp:cNvSpPr/>
      </dsp:nvSpPr>
      <dsp:spPr>
        <a:xfrm>
          <a:off x="168548" y="3227998"/>
          <a:ext cx="8975450" cy="3627188"/>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Osmanlı Devleti’nde birinci dönem ıslahatlarında kendi tarih ve kültürünün, </a:t>
          </a:r>
          <a:r>
            <a:rPr lang="tr-TR" sz="1900" b="1" kern="1200" dirty="0" smtClean="0">
              <a:solidFill>
                <a:srgbClr val="002060"/>
              </a:solidFill>
            </a:rPr>
            <a:t>ikinci dönem ıslahat hareketlerinde ise Avrupa kültürünün  etkisi görülür. </a:t>
          </a:r>
          <a:r>
            <a:rPr lang="tr-TR" sz="1900" kern="1200" dirty="0" smtClean="0"/>
            <a:t>Tanzimat ikinci dönem ıslahatları içerisinde yer alır.</a:t>
          </a:r>
        </a:p>
        <a:p>
          <a:pPr lvl="0" algn="ctr" defTabSz="844550">
            <a:lnSpc>
              <a:spcPct val="90000"/>
            </a:lnSpc>
            <a:spcBef>
              <a:spcPct val="0"/>
            </a:spcBef>
            <a:spcAft>
              <a:spcPct val="35000"/>
            </a:spcAft>
          </a:pPr>
          <a:r>
            <a:rPr lang="tr-TR" sz="1900" kern="1200" dirty="0" smtClean="0"/>
            <a:t>Avrupa devletlerinin desteğini kazanmaya çalışan Osmanlı Devleti yeni düzenlemeler yapma gereği duydu. Tanzimat Fermanı bu düşüncelerle hazırlanmıştır(1839 ) Fermanla;din farkı gözetilmeden  herkese eşit hak,mal ve can güvencesi sağlanıyordu. Vergilerin adaletli şekilde toplanması ,askerlik işlerinin bir düzene konulması kabul edildi.</a:t>
          </a:r>
        </a:p>
        <a:p>
          <a:pPr lvl="0" algn="ctr" defTabSz="844550">
            <a:lnSpc>
              <a:spcPct val="90000"/>
            </a:lnSpc>
            <a:spcBef>
              <a:spcPct val="0"/>
            </a:spcBef>
            <a:spcAft>
              <a:spcPct val="35000"/>
            </a:spcAft>
          </a:pPr>
          <a:r>
            <a:rPr lang="tr-TR" sz="1900" kern="1200" dirty="0" smtClean="0"/>
            <a:t>Bu ferman Avrupa Devletleri tarafından </a:t>
          </a:r>
          <a:r>
            <a:rPr lang="tr-TR" sz="1900" b="1" kern="1200" dirty="0" smtClean="0">
              <a:solidFill>
                <a:srgbClr val="002060"/>
              </a:solidFill>
            </a:rPr>
            <a:t>“Anayasa” fikrinin başlangıcı </a:t>
          </a:r>
          <a:r>
            <a:rPr lang="tr-TR" sz="1900" kern="1200" dirty="0" smtClean="0"/>
            <a:t>kabul edilmiştir. Bu olaydan sonra Avrupa devletleri Osmanlı Devleti’nin iç işlerine daha fazla karışma fırsatı yakaladılar.</a:t>
          </a:r>
          <a:endParaRPr lang="tr-TR" sz="1900" kern="1200" dirty="0"/>
        </a:p>
      </dsp:txBody>
      <dsp:txXfrm>
        <a:off x="274785" y="3334235"/>
        <a:ext cx="8762976" cy="3414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A1CD1-7D4E-45C6-9E8A-326D7AFBF9A3}">
      <dsp:nvSpPr>
        <dsp:cNvPr id="0" name=""/>
        <dsp:cNvSpPr/>
      </dsp:nvSpPr>
      <dsp:spPr>
        <a:xfrm>
          <a:off x="4420686" y="2342023"/>
          <a:ext cx="91440" cy="552782"/>
        </a:xfrm>
        <a:custGeom>
          <a:avLst/>
          <a:gdLst/>
          <a:ahLst/>
          <a:cxnLst/>
          <a:rect l="0" t="0" r="0" b="0"/>
          <a:pathLst>
            <a:path>
              <a:moveTo>
                <a:pt x="45720" y="0"/>
              </a:moveTo>
              <a:lnTo>
                <a:pt x="45720" y="552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BE1F4-C8B3-4CD6-85FA-139597B58E5C}">
      <dsp:nvSpPr>
        <dsp:cNvPr id="0" name=""/>
        <dsp:cNvSpPr/>
      </dsp:nvSpPr>
      <dsp:spPr>
        <a:xfrm>
          <a:off x="4420686" y="1229814"/>
          <a:ext cx="91440" cy="552782"/>
        </a:xfrm>
        <a:custGeom>
          <a:avLst/>
          <a:gdLst/>
          <a:ahLst/>
          <a:cxnLst/>
          <a:rect l="0" t="0" r="0" b="0"/>
          <a:pathLst>
            <a:path>
              <a:moveTo>
                <a:pt x="45720" y="0"/>
              </a:moveTo>
              <a:lnTo>
                <a:pt x="45720" y="552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600B5-E3A8-4DEB-ABA0-F3CC6E38A64B}">
      <dsp:nvSpPr>
        <dsp:cNvPr id="0" name=""/>
        <dsp:cNvSpPr/>
      </dsp:nvSpPr>
      <dsp:spPr>
        <a:xfrm>
          <a:off x="3560312" y="6152"/>
          <a:ext cx="1812188" cy="1223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90E1A-67B4-4545-B88A-5C05FD4F5EF4}">
      <dsp:nvSpPr>
        <dsp:cNvPr id="0" name=""/>
        <dsp:cNvSpPr/>
      </dsp:nvSpPr>
      <dsp:spPr>
        <a:xfrm>
          <a:off x="3771499" y="206780"/>
          <a:ext cx="1812188" cy="122366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r>
            <a:rPr lang="tr-TR" sz="1600" b="1" kern="1200" dirty="0" smtClean="0">
              <a:solidFill>
                <a:srgbClr val="FFFF00"/>
              </a:solidFill>
            </a:rPr>
            <a:t>I.ABDÜLMECİT</a:t>
          </a:r>
        </a:p>
        <a:p>
          <a:pPr lvl="0" algn="ctr" defTabSz="7112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kern="1200" dirty="0"/>
        </a:p>
      </dsp:txBody>
      <dsp:txXfrm>
        <a:off x="3807339" y="242620"/>
        <a:ext cx="1740508" cy="1151982"/>
      </dsp:txXfrm>
    </dsp:sp>
    <dsp:sp modelId="{C6D54BFF-E23D-46F3-B74E-5DC9E551ED84}">
      <dsp:nvSpPr>
        <dsp:cNvPr id="0" name=""/>
        <dsp:cNvSpPr/>
      </dsp:nvSpPr>
      <dsp:spPr>
        <a:xfrm>
          <a:off x="3516064" y="1782597"/>
          <a:ext cx="1900683" cy="559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71174-302F-40D8-AB8D-4EB05B57C3BE}">
      <dsp:nvSpPr>
        <dsp:cNvPr id="0" name=""/>
        <dsp:cNvSpPr/>
      </dsp:nvSpPr>
      <dsp:spPr>
        <a:xfrm>
          <a:off x="3727251" y="1983224"/>
          <a:ext cx="1900683" cy="559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KIRIM SAVAŞI </a:t>
          </a:r>
        </a:p>
        <a:p>
          <a:pPr lvl="0" algn="ctr" defTabSz="622300">
            <a:lnSpc>
              <a:spcPct val="90000"/>
            </a:lnSpc>
            <a:spcBef>
              <a:spcPct val="0"/>
            </a:spcBef>
            <a:spcAft>
              <a:spcPct val="35000"/>
            </a:spcAft>
          </a:pPr>
          <a:r>
            <a:rPr lang="tr-TR" sz="1400" b="1" kern="1200" dirty="0" smtClean="0"/>
            <a:t>(1853-1856</a:t>
          </a:r>
          <a:endParaRPr lang="tr-TR" sz="1400" b="1" kern="1200" dirty="0"/>
        </a:p>
      </dsp:txBody>
      <dsp:txXfrm>
        <a:off x="3743636" y="1999609"/>
        <a:ext cx="1867913" cy="526656"/>
      </dsp:txXfrm>
    </dsp:sp>
    <dsp:sp modelId="{81FB2BBC-8129-4EF4-86B3-3DE75552A8A0}">
      <dsp:nvSpPr>
        <dsp:cNvPr id="0" name=""/>
        <dsp:cNvSpPr/>
      </dsp:nvSpPr>
      <dsp:spPr>
        <a:xfrm>
          <a:off x="4826" y="2894805"/>
          <a:ext cx="8923160" cy="375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27A8C-3A8A-44DD-8180-37265203648A}">
      <dsp:nvSpPr>
        <dsp:cNvPr id="0" name=""/>
        <dsp:cNvSpPr/>
      </dsp:nvSpPr>
      <dsp:spPr>
        <a:xfrm>
          <a:off x="216013" y="3095433"/>
          <a:ext cx="8923160" cy="3756414"/>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cs typeface="Times New Roman" pitchFamily="18" charset="0"/>
            </a:rPr>
            <a:t>Sebepleri</a:t>
          </a:r>
        </a:p>
        <a:p>
          <a:pPr lvl="0" algn="ctr" defTabSz="800100">
            <a:lnSpc>
              <a:spcPct val="150000"/>
            </a:lnSpc>
            <a:spcBef>
              <a:spcPct val="0"/>
            </a:spcBef>
            <a:spcAft>
              <a:spcPts val="0"/>
            </a:spcAft>
          </a:pPr>
          <a:r>
            <a:rPr lang="tr-TR" sz="1800" kern="1200" dirty="0" smtClean="0">
              <a:cs typeface="Times New Roman" pitchFamily="18" charset="0"/>
            </a:rPr>
            <a:t>Rusya Osmanlı Devleti’nin paylaşılması teklifini İngiltere’ye götürmüş;</a:t>
          </a:r>
          <a:r>
            <a:rPr lang="tr-TR" sz="1800" kern="1200" dirty="0" smtClean="0"/>
            <a:t> </a:t>
          </a:r>
          <a:r>
            <a:rPr lang="tr-TR" sz="1800" kern="1200" dirty="0" smtClean="0">
              <a:cs typeface="Times New Roman" pitchFamily="18" charset="0"/>
            </a:rPr>
            <a:t>fakat İngiltere Osmanlı Devleti’nden elde ettiği ekonomik çıkarları korumak istediği için ve Osmanlının toprak bütünlüğünden yana bir politika izlediği için bu teklifi kabul etmemişti. Bunun üzerine Rusya tek başına hareket etmeye başlamıştır. Kutsal yerler meselesini bahane ederek İstanbul’a bir elçi gönderdi ve Ortodoks kilisesi adına bazı isteklerde bulundu. Ortodoksların Rus Çarının himayesine verilmesini istedi. Büyük devletlerin görüşünü de alan Osmanlı Devleti bu istekleri kabul etmedi.</a:t>
          </a:r>
          <a:endParaRPr lang="tr-TR" sz="1800" kern="1200" dirty="0"/>
        </a:p>
      </dsp:txBody>
      <dsp:txXfrm>
        <a:off x="326035" y="3205455"/>
        <a:ext cx="8703116" cy="353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6489F-E02D-4462-89D0-98106ADE8C2D}">
      <dsp:nvSpPr>
        <dsp:cNvPr id="0" name=""/>
        <dsp:cNvSpPr/>
      </dsp:nvSpPr>
      <dsp:spPr>
        <a:xfrm>
          <a:off x="4413989" y="2500085"/>
          <a:ext cx="91440" cy="587842"/>
        </a:xfrm>
        <a:custGeom>
          <a:avLst/>
          <a:gdLst/>
          <a:ahLst/>
          <a:cxnLst/>
          <a:rect l="0" t="0" r="0" b="0"/>
          <a:pathLst>
            <a:path>
              <a:moveTo>
                <a:pt x="45720" y="0"/>
              </a:moveTo>
              <a:lnTo>
                <a:pt x="45720" y="587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A01A7E-EC37-48FB-B7A3-1BB921D62550}">
      <dsp:nvSpPr>
        <dsp:cNvPr id="0" name=""/>
        <dsp:cNvSpPr/>
      </dsp:nvSpPr>
      <dsp:spPr>
        <a:xfrm>
          <a:off x="4413989" y="1304282"/>
          <a:ext cx="91440" cy="587842"/>
        </a:xfrm>
        <a:custGeom>
          <a:avLst/>
          <a:gdLst/>
          <a:ahLst/>
          <a:cxnLst/>
          <a:rect l="0" t="0" r="0" b="0"/>
          <a:pathLst>
            <a:path>
              <a:moveTo>
                <a:pt x="45720" y="0"/>
              </a:moveTo>
              <a:lnTo>
                <a:pt x="45720" y="587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600B5-E3A8-4DEB-ABA0-F3CC6E38A64B}">
      <dsp:nvSpPr>
        <dsp:cNvPr id="0" name=""/>
        <dsp:cNvSpPr/>
      </dsp:nvSpPr>
      <dsp:spPr>
        <a:xfrm>
          <a:off x="3496146" y="3008"/>
          <a:ext cx="1927126" cy="1301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90E1A-67B4-4545-B88A-5C05FD4F5EF4}">
      <dsp:nvSpPr>
        <dsp:cNvPr id="0" name=""/>
        <dsp:cNvSpPr/>
      </dsp:nvSpPr>
      <dsp:spPr>
        <a:xfrm>
          <a:off x="3720727" y="216361"/>
          <a:ext cx="1927126" cy="130127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r>
            <a:rPr lang="tr-TR" sz="1600" b="1" kern="1200" dirty="0" smtClean="0">
              <a:solidFill>
                <a:srgbClr val="FFFF00"/>
              </a:solidFill>
            </a:rPr>
            <a:t>I.ABDÜLMECİT</a:t>
          </a:r>
        </a:p>
        <a:p>
          <a:pPr lvl="0" algn="ctr" defTabSz="7112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kern="1200" dirty="0"/>
        </a:p>
      </dsp:txBody>
      <dsp:txXfrm>
        <a:off x="3758840" y="254474"/>
        <a:ext cx="1850900" cy="1225047"/>
      </dsp:txXfrm>
    </dsp:sp>
    <dsp:sp modelId="{7B8E4C90-E48B-4F01-8518-52711D6A13DA}">
      <dsp:nvSpPr>
        <dsp:cNvPr id="0" name=""/>
        <dsp:cNvSpPr/>
      </dsp:nvSpPr>
      <dsp:spPr>
        <a:xfrm>
          <a:off x="3449091" y="1892124"/>
          <a:ext cx="2021234" cy="607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2CA91-D453-482E-9F55-F675CBB47A66}">
      <dsp:nvSpPr>
        <dsp:cNvPr id="0" name=""/>
        <dsp:cNvSpPr/>
      </dsp:nvSpPr>
      <dsp:spPr>
        <a:xfrm>
          <a:off x="3673673" y="2105477"/>
          <a:ext cx="2021234" cy="607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Savaşın Gelişimi</a:t>
          </a:r>
          <a:endParaRPr lang="tr-TR" sz="1600" b="1" kern="1200" dirty="0"/>
        </a:p>
      </dsp:txBody>
      <dsp:txXfrm>
        <a:off x="3691480" y="2123284"/>
        <a:ext cx="1985620" cy="572346"/>
      </dsp:txXfrm>
    </dsp:sp>
    <dsp:sp modelId="{D667ECAD-01CB-4439-8156-4D305F8061A7}">
      <dsp:nvSpPr>
        <dsp:cNvPr id="0" name=""/>
        <dsp:cNvSpPr/>
      </dsp:nvSpPr>
      <dsp:spPr>
        <a:xfrm>
          <a:off x="214277" y="3087927"/>
          <a:ext cx="8490863" cy="3553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EE31E-0B60-4E13-9A57-A9C49F98D032}">
      <dsp:nvSpPr>
        <dsp:cNvPr id="0" name=""/>
        <dsp:cNvSpPr/>
      </dsp:nvSpPr>
      <dsp:spPr>
        <a:xfrm>
          <a:off x="438859" y="3301280"/>
          <a:ext cx="8490863" cy="3553710"/>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cs typeface="Times New Roman" pitchFamily="18" charset="0"/>
            </a:rPr>
            <a:t>Yapılan savaşa Osmanlı Devleti’nin yanında;Osmanlı Devleti’nin Rus etkisi altına girmesini istemeyen İngiltere ve Fransa’da katıldı. Daha sonra İtalya’nın birliği için çalışan </a:t>
          </a:r>
          <a:r>
            <a:rPr lang="tr-TR" sz="2000" kern="1200" dirty="0" err="1" smtClean="0">
              <a:cs typeface="Times New Roman" pitchFamily="18" charset="0"/>
            </a:rPr>
            <a:t>Piyemonte’da</a:t>
          </a:r>
          <a:r>
            <a:rPr lang="tr-TR" sz="2000" kern="1200" dirty="0" smtClean="0">
              <a:cs typeface="Times New Roman" pitchFamily="18" charset="0"/>
            </a:rPr>
            <a:t> katıldı. Balkanlarda ilerleyen Ruslar Eflak ve </a:t>
          </a:r>
          <a:r>
            <a:rPr lang="tr-TR" sz="2000" kern="1200" dirty="0" err="1" smtClean="0">
              <a:cs typeface="Times New Roman" pitchFamily="18" charset="0"/>
            </a:rPr>
            <a:t>Boğdan’ı</a:t>
          </a:r>
          <a:r>
            <a:rPr lang="tr-TR" sz="2000" kern="1200" dirty="0" smtClean="0">
              <a:cs typeface="Times New Roman" pitchFamily="18" charset="0"/>
            </a:rPr>
            <a:t> ele geçirdiler.Bu durum Avusturya’yı rahatsız etti. Bu bölgeyi boşaltmasını istedi. Rusya bu isteği kabul etti. Osmanlı,İngiltere ve Fransız ortak donanması Kırım’a asker çıkardı. Rusya barış istedi</a:t>
          </a:r>
          <a:r>
            <a:rPr lang="tr-TR" sz="2000" b="1" kern="1200" dirty="0" smtClean="0">
              <a:cs typeface="Times New Roman" pitchFamily="18" charset="0"/>
            </a:rPr>
            <a:t>.</a:t>
          </a:r>
          <a:endParaRPr lang="tr-TR" sz="2000" kern="1200" dirty="0"/>
        </a:p>
      </dsp:txBody>
      <dsp:txXfrm>
        <a:off x="542944" y="3405365"/>
        <a:ext cx="8282693" cy="3345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A1CD1-7D4E-45C6-9E8A-326D7AFBF9A3}">
      <dsp:nvSpPr>
        <dsp:cNvPr id="0" name=""/>
        <dsp:cNvSpPr/>
      </dsp:nvSpPr>
      <dsp:spPr>
        <a:xfrm>
          <a:off x="4413207" y="2503715"/>
          <a:ext cx="91440" cy="591932"/>
        </a:xfrm>
        <a:custGeom>
          <a:avLst/>
          <a:gdLst/>
          <a:ahLst/>
          <a:cxnLst/>
          <a:rect l="0" t="0" r="0" b="0"/>
          <a:pathLst>
            <a:path>
              <a:moveTo>
                <a:pt x="45720" y="0"/>
              </a:moveTo>
              <a:lnTo>
                <a:pt x="45720" y="591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BE1F4-C8B3-4CD6-85FA-139597B58E5C}">
      <dsp:nvSpPr>
        <dsp:cNvPr id="0" name=""/>
        <dsp:cNvSpPr/>
      </dsp:nvSpPr>
      <dsp:spPr>
        <a:xfrm>
          <a:off x="4413207" y="1312735"/>
          <a:ext cx="91440" cy="591932"/>
        </a:xfrm>
        <a:custGeom>
          <a:avLst/>
          <a:gdLst/>
          <a:ahLst/>
          <a:cxnLst/>
          <a:rect l="0" t="0" r="0" b="0"/>
          <a:pathLst>
            <a:path>
              <a:moveTo>
                <a:pt x="45720" y="0"/>
              </a:moveTo>
              <a:lnTo>
                <a:pt x="45720" y="591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600B5-E3A8-4DEB-ABA0-F3CC6E38A64B}">
      <dsp:nvSpPr>
        <dsp:cNvPr id="0" name=""/>
        <dsp:cNvSpPr/>
      </dsp:nvSpPr>
      <dsp:spPr>
        <a:xfrm>
          <a:off x="3534240" y="2407"/>
          <a:ext cx="1849374" cy="131032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90E1A-67B4-4545-B88A-5C05FD4F5EF4}">
      <dsp:nvSpPr>
        <dsp:cNvPr id="0" name=""/>
        <dsp:cNvSpPr/>
      </dsp:nvSpPr>
      <dsp:spPr>
        <a:xfrm>
          <a:off x="3760384" y="217244"/>
          <a:ext cx="1849374" cy="131032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r>
            <a:rPr lang="tr-TR" sz="1600" b="1" kern="1200" dirty="0" smtClean="0">
              <a:solidFill>
                <a:srgbClr val="FFFF00"/>
              </a:solidFill>
            </a:rPr>
            <a:t>I.ABDÜLMECİT</a:t>
          </a:r>
        </a:p>
        <a:p>
          <a:pPr lvl="0" algn="ctr" defTabSz="7112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kern="1200" dirty="0"/>
        </a:p>
      </dsp:txBody>
      <dsp:txXfrm>
        <a:off x="3798762" y="255622"/>
        <a:ext cx="1772618" cy="1233571"/>
      </dsp:txXfrm>
    </dsp:sp>
    <dsp:sp modelId="{C6D54BFF-E23D-46F3-B74E-5DC9E551ED84}">
      <dsp:nvSpPr>
        <dsp:cNvPr id="0" name=""/>
        <dsp:cNvSpPr/>
      </dsp:nvSpPr>
      <dsp:spPr>
        <a:xfrm>
          <a:off x="3441278" y="1904668"/>
          <a:ext cx="2035299" cy="59904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71174-302F-40D8-AB8D-4EB05B57C3BE}">
      <dsp:nvSpPr>
        <dsp:cNvPr id="0" name=""/>
        <dsp:cNvSpPr/>
      </dsp:nvSpPr>
      <dsp:spPr>
        <a:xfrm>
          <a:off x="3667422" y="2119505"/>
          <a:ext cx="2035299" cy="599047"/>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Paris Antlaşması -1856</a:t>
          </a:r>
        </a:p>
      </dsp:txBody>
      <dsp:txXfrm>
        <a:off x="3684967" y="2137050"/>
        <a:ext cx="2000209" cy="563957"/>
      </dsp:txXfrm>
    </dsp:sp>
    <dsp:sp modelId="{81FB2BBC-8129-4EF4-86B3-3DE75552A8A0}">
      <dsp:nvSpPr>
        <dsp:cNvPr id="0" name=""/>
        <dsp:cNvSpPr/>
      </dsp:nvSpPr>
      <dsp:spPr>
        <a:xfrm>
          <a:off x="214281" y="3095648"/>
          <a:ext cx="8489293" cy="3545106"/>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27A8C-3A8A-44DD-8180-37265203648A}">
      <dsp:nvSpPr>
        <dsp:cNvPr id="0" name=""/>
        <dsp:cNvSpPr/>
      </dsp:nvSpPr>
      <dsp:spPr>
        <a:xfrm>
          <a:off x="440425" y="3310485"/>
          <a:ext cx="8489293" cy="3545106"/>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solidFill>
                <a:schemeClr val="bg1"/>
              </a:solidFill>
              <a:cs typeface="Times New Roman" pitchFamily="18" charset="0"/>
            </a:rPr>
            <a:t>Yapılan Paris Antlaşmasına göre;Osmanlı Devleti Avrupa devletler konseyine kabul edilecek ve devletler genel hukukundan yararlanacak;</a:t>
          </a:r>
          <a:r>
            <a:rPr lang="tr-TR" sz="1800" kern="1200" dirty="0" smtClean="0">
              <a:solidFill>
                <a:schemeClr val="bg1"/>
              </a:solidFill>
            </a:rPr>
            <a:t> </a:t>
          </a:r>
          <a:r>
            <a:rPr lang="tr-TR" sz="1800" kern="1200" dirty="0" smtClean="0">
              <a:solidFill>
                <a:schemeClr val="bg1"/>
              </a:solidFill>
              <a:cs typeface="Times New Roman" pitchFamily="18" charset="0"/>
            </a:rPr>
            <a:t>Osmanlı Devleti’nin toprak bütünlüğü ve bağımsızlığı Avrupa devletleri tarafından korunacak;</a:t>
          </a:r>
          <a:r>
            <a:rPr lang="tr-TR" sz="1800" kern="1200" dirty="0" smtClean="0">
              <a:cs typeface="Times New Roman" pitchFamily="18" charset="0"/>
            </a:rPr>
            <a:t>Boğazlar konusunda 1841 yılında imzalanan Londra antlaşması geçerli olacak;Karadeniz tarafsız hale getirilecek,Karadeniz’de hiçbir devletin dona</a:t>
          </a:r>
          <a:r>
            <a:rPr lang="tr-TR" sz="1800" kern="1200" dirty="0" smtClean="0"/>
            <a:t>n</a:t>
          </a:r>
          <a:r>
            <a:rPr lang="tr-TR" sz="1800" kern="1200" dirty="0" smtClean="0">
              <a:cs typeface="Times New Roman" pitchFamily="18" charset="0"/>
            </a:rPr>
            <a:t>ması bulunmayacak,</a:t>
          </a:r>
          <a:r>
            <a:rPr lang="tr-TR" sz="1800" kern="1200" dirty="0" smtClean="0"/>
            <a:t> </a:t>
          </a:r>
          <a:r>
            <a:rPr lang="tr-TR" sz="1800" kern="1200" dirty="0" smtClean="0">
              <a:cs typeface="Times New Roman" pitchFamily="18" charset="0"/>
            </a:rPr>
            <a:t>mevcut tersaneler yıkılacak. Avrupa devletleri Islahat Fermanı’nın yayınlanmasını dikkate alacaklar;fakat karışmayacaklardı.</a:t>
          </a:r>
          <a:endParaRPr lang="tr-TR" sz="1800" kern="1200" dirty="0">
            <a:solidFill>
              <a:schemeClr val="bg1"/>
            </a:solidFill>
          </a:endParaRPr>
        </a:p>
      </dsp:txBody>
      <dsp:txXfrm>
        <a:off x="544258" y="3414318"/>
        <a:ext cx="8281627" cy="3337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6489F-E02D-4462-89D0-98106ADE8C2D}">
      <dsp:nvSpPr>
        <dsp:cNvPr id="0" name=""/>
        <dsp:cNvSpPr/>
      </dsp:nvSpPr>
      <dsp:spPr>
        <a:xfrm>
          <a:off x="4413989" y="2500085"/>
          <a:ext cx="91440" cy="587842"/>
        </a:xfrm>
        <a:custGeom>
          <a:avLst/>
          <a:gdLst/>
          <a:ahLst/>
          <a:cxnLst/>
          <a:rect l="0" t="0" r="0" b="0"/>
          <a:pathLst>
            <a:path>
              <a:moveTo>
                <a:pt x="45720" y="0"/>
              </a:moveTo>
              <a:lnTo>
                <a:pt x="45720" y="587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A01A7E-EC37-48FB-B7A3-1BB921D62550}">
      <dsp:nvSpPr>
        <dsp:cNvPr id="0" name=""/>
        <dsp:cNvSpPr/>
      </dsp:nvSpPr>
      <dsp:spPr>
        <a:xfrm>
          <a:off x="4413989" y="1304282"/>
          <a:ext cx="91440" cy="587842"/>
        </a:xfrm>
        <a:custGeom>
          <a:avLst/>
          <a:gdLst/>
          <a:ahLst/>
          <a:cxnLst/>
          <a:rect l="0" t="0" r="0" b="0"/>
          <a:pathLst>
            <a:path>
              <a:moveTo>
                <a:pt x="45720" y="0"/>
              </a:moveTo>
              <a:lnTo>
                <a:pt x="45720" y="587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600B5-E3A8-4DEB-ABA0-F3CC6E38A64B}">
      <dsp:nvSpPr>
        <dsp:cNvPr id="0" name=""/>
        <dsp:cNvSpPr/>
      </dsp:nvSpPr>
      <dsp:spPr>
        <a:xfrm>
          <a:off x="3541411" y="3008"/>
          <a:ext cx="1836594" cy="130127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90E1A-67B4-4545-B88A-5C05FD4F5EF4}">
      <dsp:nvSpPr>
        <dsp:cNvPr id="0" name=""/>
        <dsp:cNvSpPr/>
      </dsp:nvSpPr>
      <dsp:spPr>
        <a:xfrm>
          <a:off x="3765993" y="216361"/>
          <a:ext cx="1836594" cy="130127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r>
            <a:rPr lang="tr-TR" sz="1600" b="1" kern="1200" dirty="0" smtClean="0">
              <a:solidFill>
                <a:srgbClr val="FFFF00"/>
              </a:solidFill>
            </a:rPr>
            <a:t>I.ABDÜLMECİT</a:t>
          </a:r>
        </a:p>
        <a:p>
          <a:pPr lvl="0" algn="ctr" defTabSz="7112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kern="1200" dirty="0"/>
        </a:p>
      </dsp:txBody>
      <dsp:txXfrm>
        <a:off x="3804106" y="254474"/>
        <a:ext cx="1760368" cy="1225047"/>
      </dsp:txXfrm>
    </dsp:sp>
    <dsp:sp modelId="{7B8E4C90-E48B-4F01-8518-52711D6A13DA}">
      <dsp:nvSpPr>
        <dsp:cNvPr id="0" name=""/>
        <dsp:cNvSpPr/>
      </dsp:nvSpPr>
      <dsp:spPr>
        <a:xfrm>
          <a:off x="3449091" y="1892124"/>
          <a:ext cx="2021234" cy="60796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2CA91-D453-482E-9F55-F675CBB47A66}">
      <dsp:nvSpPr>
        <dsp:cNvPr id="0" name=""/>
        <dsp:cNvSpPr/>
      </dsp:nvSpPr>
      <dsp:spPr>
        <a:xfrm>
          <a:off x="3673673" y="2105477"/>
          <a:ext cx="2021234" cy="607960"/>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1"/>
              </a:solidFill>
            </a:rPr>
            <a:t>Sonuçları</a:t>
          </a:r>
          <a:endParaRPr lang="tr-TR" sz="1800" b="1" kern="1200" dirty="0">
            <a:solidFill>
              <a:schemeClr val="bg1"/>
            </a:solidFill>
          </a:endParaRPr>
        </a:p>
      </dsp:txBody>
      <dsp:txXfrm>
        <a:off x="3691480" y="2123284"/>
        <a:ext cx="1985620" cy="572346"/>
      </dsp:txXfrm>
    </dsp:sp>
    <dsp:sp modelId="{D667ECAD-01CB-4439-8156-4D305F8061A7}">
      <dsp:nvSpPr>
        <dsp:cNvPr id="0" name=""/>
        <dsp:cNvSpPr/>
      </dsp:nvSpPr>
      <dsp:spPr>
        <a:xfrm>
          <a:off x="357158" y="3087927"/>
          <a:ext cx="8205101" cy="3553710"/>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EE31E-0B60-4E13-9A57-A9C49F98D032}">
      <dsp:nvSpPr>
        <dsp:cNvPr id="0" name=""/>
        <dsp:cNvSpPr/>
      </dsp:nvSpPr>
      <dsp:spPr>
        <a:xfrm>
          <a:off x="581740" y="3301280"/>
          <a:ext cx="8205101" cy="3553710"/>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cs typeface="Times New Roman" pitchFamily="18" charset="0"/>
            </a:rPr>
            <a:t>Bu antlaşma ile belli bir süre Rus tehlikesi önlenmiştir. Osmanlı Devleti Avrupa devletler hukukundan yararlanmaya başlamıştır. Topraklarının Avrupa devletlerinin kefilliği altına alınması olumlu g</a:t>
          </a:r>
          <a:r>
            <a:rPr lang="tr-TR" sz="1600" kern="1200" dirty="0" smtClean="0"/>
            <a:t>ö</a:t>
          </a:r>
          <a:r>
            <a:rPr lang="tr-TR" sz="1600" kern="1200" dirty="0" smtClean="0">
              <a:cs typeface="Times New Roman" pitchFamily="18" charset="0"/>
            </a:rPr>
            <a:t>rünse de Osmanlı  Devleti’nin kendisini koruyamayacak kadar zayıf olduğunu da gösterir. Antlaşmada Islahat Fermanı’ndan bahsedilmesi Avrupa devletlerinin Osmanlı Devleti’nin İç işlerine daha fazla karışmasına yol açmıştır. Karadeniz’in tarafsızlığı da her ne kadar Rusya’nın Karadeniz’e inmesine engel olmuşsa da Osmanlı Devleti’ni de olumsuz etkilemiştir.</a:t>
          </a:r>
          <a:endParaRPr lang="tr-TR" sz="1600" kern="1200" dirty="0" smtClean="0"/>
        </a:p>
        <a:p>
          <a:pPr lvl="0" algn="ctr" defTabSz="711200">
            <a:lnSpc>
              <a:spcPct val="90000"/>
            </a:lnSpc>
            <a:spcBef>
              <a:spcPct val="0"/>
            </a:spcBef>
            <a:spcAft>
              <a:spcPct val="35000"/>
            </a:spcAft>
          </a:pPr>
          <a:endParaRPr lang="tr-TR" sz="1600" kern="1200" dirty="0"/>
        </a:p>
      </dsp:txBody>
      <dsp:txXfrm>
        <a:off x="685825" y="3405365"/>
        <a:ext cx="7996931" cy="3345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C36FE-DE36-4276-A03A-65C8AAF4FEC8}">
      <dsp:nvSpPr>
        <dsp:cNvPr id="0" name=""/>
        <dsp:cNvSpPr/>
      </dsp:nvSpPr>
      <dsp:spPr>
        <a:xfrm>
          <a:off x="4350320" y="547384"/>
          <a:ext cx="243443" cy="1132240"/>
        </a:xfrm>
        <a:custGeom>
          <a:avLst/>
          <a:gdLst/>
          <a:ahLst/>
          <a:cxnLst/>
          <a:rect l="0" t="0" r="0" b="0"/>
          <a:pathLst>
            <a:path>
              <a:moveTo>
                <a:pt x="0" y="0"/>
              </a:moveTo>
              <a:lnTo>
                <a:pt x="0" y="762589"/>
              </a:lnTo>
              <a:lnTo>
                <a:pt x="243443" y="762589"/>
              </a:lnTo>
              <a:lnTo>
                <a:pt x="243443" y="11322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3A044-9CE2-48F2-84B7-78F1E9DF5D0B}">
      <dsp:nvSpPr>
        <dsp:cNvPr id="0" name=""/>
        <dsp:cNvSpPr/>
      </dsp:nvSpPr>
      <dsp:spPr>
        <a:xfrm>
          <a:off x="3131723" y="2668"/>
          <a:ext cx="2437193" cy="544715"/>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0D824-30EF-4CEB-8ED5-1C3BC800B883}">
      <dsp:nvSpPr>
        <dsp:cNvPr id="0" name=""/>
        <dsp:cNvSpPr/>
      </dsp:nvSpPr>
      <dsp:spPr>
        <a:xfrm>
          <a:off x="3575082" y="423859"/>
          <a:ext cx="2437193" cy="544715"/>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Paris Antlaşması ve Avrupa Devletleri</a:t>
          </a:r>
          <a:endParaRPr lang="tr-TR" sz="1400" b="1" kern="1200" dirty="0">
            <a:solidFill>
              <a:schemeClr val="bg1"/>
            </a:solidFill>
          </a:endParaRPr>
        </a:p>
      </dsp:txBody>
      <dsp:txXfrm>
        <a:off x="3591036" y="439813"/>
        <a:ext cx="2405285" cy="512807"/>
      </dsp:txXfrm>
    </dsp:sp>
    <dsp:sp modelId="{171E7901-ED65-475C-A1DB-8F8F385734F9}">
      <dsp:nvSpPr>
        <dsp:cNvPr id="0" name=""/>
        <dsp:cNvSpPr/>
      </dsp:nvSpPr>
      <dsp:spPr>
        <a:xfrm>
          <a:off x="701174" y="1679624"/>
          <a:ext cx="7785179" cy="38690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267FE-93E6-48E0-9F43-AF1016442174}">
      <dsp:nvSpPr>
        <dsp:cNvPr id="0" name=""/>
        <dsp:cNvSpPr/>
      </dsp:nvSpPr>
      <dsp:spPr>
        <a:xfrm>
          <a:off x="1144533" y="2100815"/>
          <a:ext cx="7785179" cy="3869031"/>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solidFill>
                <a:schemeClr val="bg1"/>
              </a:solidFill>
              <a:cs typeface="Times New Roman" pitchFamily="18" charset="0"/>
            </a:rPr>
            <a:t>( Rusya 1871 yılında Karadeniz’in tarafsızlığı ile ilgili olan maddeyi kabul etmediğini ilan etmiştir. Bu tarihte Almanya’</a:t>
          </a:r>
          <a:r>
            <a:rPr lang="tr-TR" sz="1800" kern="1200" dirty="0" smtClean="0">
              <a:solidFill>
                <a:schemeClr val="bg1"/>
              </a:solidFill>
            </a:rPr>
            <a:t> </a:t>
          </a:r>
          <a:r>
            <a:rPr lang="tr-TR" sz="1800" kern="1200" dirty="0" smtClean="0">
              <a:solidFill>
                <a:schemeClr val="bg1"/>
              </a:solidFill>
              <a:cs typeface="Times New Roman" pitchFamily="18" charset="0"/>
            </a:rPr>
            <a:t>ya yenilen Fransa buna sesini çıkarmamış, İngiltere’</a:t>
          </a:r>
          <a:r>
            <a:rPr lang="tr-TR" sz="1800" kern="1200" dirty="0" smtClean="0">
              <a:solidFill>
                <a:schemeClr val="bg1"/>
              </a:solidFill>
            </a:rPr>
            <a:t> </a:t>
          </a:r>
          <a:r>
            <a:rPr lang="tr-TR" sz="1800" kern="1200" dirty="0" smtClean="0">
              <a:solidFill>
                <a:schemeClr val="bg1"/>
              </a:solidFill>
              <a:cs typeface="Times New Roman" pitchFamily="18" charset="0"/>
            </a:rPr>
            <a:t>de yalnız kalmıştır).</a:t>
          </a:r>
          <a:r>
            <a:rPr lang="tr-TR" sz="1800" b="1" kern="1200" dirty="0" smtClean="0">
              <a:solidFill>
                <a:schemeClr val="bg1"/>
              </a:solidFill>
              <a:cs typeface="Times New Roman" pitchFamily="18" charset="0"/>
            </a:rPr>
            <a:t>Kırım Savaşı’nda İngiltere’nin en büyük kazancı,Rusya’yı Karadeniz’</a:t>
          </a:r>
          <a:r>
            <a:rPr lang="tr-TR" sz="1800" b="1" kern="1200" dirty="0" smtClean="0">
              <a:solidFill>
                <a:schemeClr val="bg1"/>
              </a:solidFill>
            </a:rPr>
            <a:t> </a:t>
          </a:r>
          <a:r>
            <a:rPr lang="tr-TR" sz="1800" b="1" kern="1200" dirty="0" smtClean="0">
              <a:solidFill>
                <a:schemeClr val="bg1"/>
              </a:solidFill>
              <a:cs typeface="Times New Roman" pitchFamily="18" charset="0"/>
            </a:rPr>
            <a:t>den uzaklaştırması olmuştur. </a:t>
          </a:r>
          <a:r>
            <a:rPr lang="tr-TR" sz="1800" kern="1200" dirty="0" smtClean="0">
              <a:solidFill>
                <a:schemeClr val="bg1"/>
              </a:solidFill>
              <a:cs typeface="Times New Roman" pitchFamily="18" charset="0"/>
            </a:rPr>
            <a:t>Antlaşmanın Paris’te imzalanması Fransa’</a:t>
          </a:r>
          <a:r>
            <a:rPr lang="tr-TR" sz="1800" kern="1200" dirty="0" smtClean="0">
              <a:solidFill>
                <a:schemeClr val="bg1"/>
              </a:solidFill>
            </a:rPr>
            <a:t> </a:t>
          </a:r>
          <a:r>
            <a:rPr lang="tr-TR" sz="1800" kern="1200" dirty="0" smtClean="0">
              <a:solidFill>
                <a:schemeClr val="bg1"/>
              </a:solidFill>
              <a:cs typeface="Times New Roman" pitchFamily="18" charset="0"/>
            </a:rPr>
            <a:t>ya devletlerarası ilişkilerde itibar kazandırmıştır.  </a:t>
          </a:r>
          <a:r>
            <a:rPr lang="tr-TR" sz="1800" b="1" kern="1200" dirty="0" smtClean="0">
              <a:solidFill>
                <a:schemeClr val="bg1"/>
              </a:solidFill>
              <a:cs typeface="Times New Roman" pitchFamily="18" charset="0"/>
            </a:rPr>
            <a:t>İtalya birliğini kurma çalışmaları yapan </a:t>
          </a:r>
          <a:r>
            <a:rPr lang="tr-TR" sz="1800" b="1" kern="1200" dirty="0" err="1" smtClean="0">
              <a:solidFill>
                <a:schemeClr val="bg1"/>
              </a:solidFill>
              <a:cs typeface="Times New Roman" pitchFamily="18" charset="0"/>
            </a:rPr>
            <a:t>Piyemonte</a:t>
          </a:r>
          <a:r>
            <a:rPr lang="tr-TR" sz="1800" b="1" kern="1200" dirty="0" smtClean="0">
              <a:solidFill>
                <a:schemeClr val="bg1"/>
              </a:solidFill>
              <a:cs typeface="Times New Roman" pitchFamily="18" charset="0"/>
            </a:rPr>
            <a:t> devleti ise Fransa’nın desteğini almıştır.</a:t>
          </a:r>
          <a:endParaRPr lang="tr-TR" sz="1800" kern="1200" dirty="0">
            <a:solidFill>
              <a:schemeClr val="bg1"/>
            </a:solidFill>
          </a:endParaRPr>
        </a:p>
      </dsp:txBody>
      <dsp:txXfrm>
        <a:off x="1257853" y="2214135"/>
        <a:ext cx="7558539" cy="36423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8FE54-6095-4E83-A92D-7ACBDF029433}">
      <dsp:nvSpPr>
        <dsp:cNvPr id="0" name=""/>
        <dsp:cNvSpPr/>
      </dsp:nvSpPr>
      <dsp:spPr>
        <a:xfrm>
          <a:off x="4412984" y="810944"/>
          <a:ext cx="91440" cy="593101"/>
        </a:xfrm>
        <a:custGeom>
          <a:avLst/>
          <a:gdLst/>
          <a:ahLst/>
          <a:cxnLst/>
          <a:rect l="0" t="0" r="0" b="0"/>
          <a:pathLst>
            <a:path>
              <a:moveTo>
                <a:pt x="45720" y="0"/>
              </a:moveTo>
              <a:lnTo>
                <a:pt x="45720" y="5931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919E8-AD88-4407-81E1-20F1FF4B1227}">
      <dsp:nvSpPr>
        <dsp:cNvPr id="0" name=""/>
        <dsp:cNvSpPr/>
      </dsp:nvSpPr>
      <dsp:spPr>
        <a:xfrm>
          <a:off x="2985215" y="1551"/>
          <a:ext cx="2946976" cy="8093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213A5-EF65-4438-90F0-C2B6E37DD4F3}">
      <dsp:nvSpPr>
        <dsp:cNvPr id="0" name=""/>
        <dsp:cNvSpPr/>
      </dsp:nvSpPr>
      <dsp:spPr>
        <a:xfrm>
          <a:off x="3211806" y="216812"/>
          <a:ext cx="2946976" cy="809392"/>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ISLAHAT FERMANI (1856) </a:t>
          </a:r>
          <a:endParaRPr lang="tr-TR" sz="1600" b="1" kern="1200" dirty="0"/>
        </a:p>
      </dsp:txBody>
      <dsp:txXfrm>
        <a:off x="3235512" y="240518"/>
        <a:ext cx="2899564" cy="761980"/>
      </dsp:txXfrm>
    </dsp:sp>
    <dsp:sp modelId="{FE8DE78A-26B3-4CE8-B8C4-9D72F736D06B}">
      <dsp:nvSpPr>
        <dsp:cNvPr id="0" name=""/>
        <dsp:cNvSpPr/>
      </dsp:nvSpPr>
      <dsp:spPr>
        <a:xfrm>
          <a:off x="571469" y="1404045"/>
          <a:ext cx="7774468" cy="5237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C5FD4-1085-4602-AF78-29C0E4822972}">
      <dsp:nvSpPr>
        <dsp:cNvPr id="0" name=""/>
        <dsp:cNvSpPr/>
      </dsp:nvSpPr>
      <dsp:spPr>
        <a:xfrm>
          <a:off x="798060" y="1619306"/>
          <a:ext cx="7774468" cy="5237141"/>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kern="1200" dirty="0" smtClean="0">
              <a:cs typeface="Times New Roman" pitchFamily="18" charset="0"/>
            </a:rPr>
            <a:t>Islahat Fermanı kaynağını ve ortaya çıkış sebebini yabancı devletlerden almaktadır. </a:t>
          </a:r>
          <a:r>
            <a:rPr lang="tr-TR" sz="2400" b="1" kern="1200" dirty="0" smtClean="0">
              <a:cs typeface="Times New Roman" pitchFamily="18" charset="0"/>
            </a:rPr>
            <a:t>Bu fermanın esasları Viyana’da yapılan toplantı sonunda Avusturya,İngiltere ve Fransa tarafından belirlenmiştir.</a:t>
          </a:r>
          <a:r>
            <a:rPr lang="tr-TR" sz="2400" kern="1200" dirty="0" smtClean="0">
              <a:cs typeface="Times New Roman" pitchFamily="18" charset="0"/>
            </a:rPr>
            <a:t> Paris’te barış görüşmeleri devam ederken Islahat Fermanı ilan edildi(1856).</a:t>
          </a:r>
          <a:endParaRPr lang="tr-TR" sz="2400" kern="1200" dirty="0"/>
        </a:p>
      </dsp:txBody>
      <dsp:txXfrm>
        <a:off x="951451" y="1772697"/>
        <a:ext cx="7467686" cy="4930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1A0BE-25D5-47FB-ADFD-B8A4A48EBEDD}">
      <dsp:nvSpPr>
        <dsp:cNvPr id="0" name=""/>
        <dsp:cNvSpPr/>
      </dsp:nvSpPr>
      <dsp:spPr>
        <a:xfrm>
          <a:off x="4417560" y="782099"/>
          <a:ext cx="91440" cy="569143"/>
        </a:xfrm>
        <a:custGeom>
          <a:avLst/>
          <a:gdLst/>
          <a:ahLst/>
          <a:cxnLst/>
          <a:rect l="0" t="0" r="0" b="0"/>
          <a:pathLst>
            <a:path>
              <a:moveTo>
                <a:pt x="45720" y="0"/>
              </a:moveTo>
              <a:lnTo>
                <a:pt x="45720" y="5691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919E8-AD88-4407-81E1-20F1FF4B1227}">
      <dsp:nvSpPr>
        <dsp:cNvPr id="0" name=""/>
        <dsp:cNvSpPr/>
      </dsp:nvSpPr>
      <dsp:spPr>
        <a:xfrm>
          <a:off x="3049312" y="5401"/>
          <a:ext cx="2827936" cy="7766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213A5-EF65-4438-90F0-C2B6E37DD4F3}">
      <dsp:nvSpPr>
        <dsp:cNvPr id="0" name=""/>
        <dsp:cNvSpPr/>
      </dsp:nvSpPr>
      <dsp:spPr>
        <a:xfrm>
          <a:off x="3266750" y="211967"/>
          <a:ext cx="2827936" cy="776698"/>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ISLAHAT FERMANI (1856) </a:t>
          </a:r>
          <a:endParaRPr lang="tr-TR" sz="1600" b="1" kern="1200" dirty="0"/>
        </a:p>
      </dsp:txBody>
      <dsp:txXfrm>
        <a:off x="3289499" y="234716"/>
        <a:ext cx="2782438" cy="731200"/>
      </dsp:txXfrm>
    </dsp:sp>
    <dsp:sp modelId="{FA95A235-45B8-4D8E-A7E3-CF56CEAD254C}">
      <dsp:nvSpPr>
        <dsp:cNvPr id="0" name=""/>
        <dsp:cNvSpPr/>
      </dsp:nvSpPr>
      <dsp:spPr>
        <a:xfrm>
          <a:off x="4684" y="1351243"/>
          <a:ext cx="8917192" cy="5294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8113D-8D49-4BE8-92ED-795FE87F7272}">
      <dsp:nvSpPr>
        <dsp:cNvPr id="0" name=""/>
        <dsp:cNvSpPr/>
      </dsp:nvSpPr>
      <dsp:spPr>
        <a:xfrm>
          <a:off x="222122" y="1557809"/>
          <a:ext cx="8917192" cy="5294789"/>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solidFill>
                <a:schemeClr val="accent6">
                  <a:lumMod val="75000"/>
                </a:schemeClr>
              </a:solidFill>
            </a:rPr>
            <a:t>-Müslüman olamayan halka din ve vicdan özgürlüğü sağlanacaktır. </a:t>
          </a:r>
        </a:p>
        <a:p>
          <a:pPr lvl="0" algn="ctr" defTabSz="800100">
            <a:lnSpc>
              <a:spcPct val="150000"/>
            </a:lnSpc>
            <a:spcBef>
              <a:spcPct val="0"/>
            </a:spcBef>
            <a:spcAft>
              <a:spcPts val="0"/>
            </a:spcAft>
          </a:pPr>
          <a:r>
            <a:rPr lang="tr-TR" sz="1800" kern="1200" dirty="0" smtClean="0"/>
            <a:t>-Kilise, okul ve hastane gibi binalar tamir edilecek veya yeniden inşa edilecektir.</a:t>
          </a:r>
        </a:p>
        <a:p>
          <a:pPr lvl="0" algn="ctr" defTabSz="800100">
            <a:lnSpc>
              <a:spcPct val="150000"/>
            </a:lnSpc>
            <a:spcBef>
              <a:spcPct val="0"/>
            </a:spcBef>
            <a:spcAft>
              <a:spcPts val="0"/>
            </a:spcAft>
          </a:pPr>
          <a:r>
            <a:rPr lang="tr-TR" sz="1800" b="1" kern="1200" dirty="0" smtClean="0">
              <a:solidFill>
                <a:schemeClr val="accent6">
                  <a:lumMod val="75000"/>
                </a:schemeClr>
              </a:solidFill>
            </a:rPr>
            <a:t>-Gayrimüslimlere küçük düşürücü deyimler kullanılmayacaktır.</a:t>
          </a:r>
        </a:p>
        <a:p>
          <a:pPr lvl="0" algn="ctr" defTabSz="800100">
            <a:lnSpc>
              <a:spcPct val="150000"/>
            </a:lnSpc>
            <a:spcBef>
              <a:spcPct val="0"/>
            </a:spcBef>
            <a:spcAft>
              <a:spcPts val="0"/>
            </a:spcAft>
          </a:pPr>
          <a:r>
            <a:rPr lang="tr-TR" sz="1800" kern="1200" dirty="0" smtClean="0"/>
            <a:t>-Gayrimüslimler devlet memuru olabilecektir.</a:t>
          </a:r>
        </a:p>
        <a:p>
          <a:pPr lvl="0" algn="ctr" defTabSz="800100">
            <a:lnSpc>
              <a:spcPct val="150000"/>
            </a:lnSpc>
            <a:spcBef>
              <a:spcPct val="0"/>
            </a:spcBef>
            <a:spcAft>
              <a:spcPts val="0"/>
            </a:spcAft>
          </a:pPr>
          <a:r>
            <a:rPr lang="tr-TR" sz="1800" b="1" kern="1200" dirty="0" smtClean="0">
              <a:solidFill>
                <a:schemeClr val="accent6">
                  <a:lumMod val="75000"/>
                </a:schemeClr>
              </a:solidFill>
            </a:rPr>
            <a:t>-Vergiler herkesin gelirine göre toplanacak, cizye vergisi ile iltizam usulü kaldırılacaktır.</a:t>
          </a:r>
        </a:p>
        <a:p>
          <a:pPr lvl="0" algn="ctr" defTabSz="800100">
            <a:lnSpc>
              <a:spcPct val="150000"/>
            </a:lnSpc>
            <a:spcBef>
              <a:spcPct val="0"/>
            </a:spcBef>
            <a:spcAft>
              <a:spcPts val="0"/>
            </a:spcAft>
          </a:pPr>
          <a:r>
            <a:rPr lang="tr-TR" sz="1800" kern="1200" dirty="0" smtClean="0"/>
            <a:t>-Gayrimüslimler belediye ve il meclislerine üye olabileceklerdir.Gayrimüslimler nakdi bedel ödeyerek askerlikten muaf olabilecektir.</a:t>
          </a:r>
        </a:p>
        <a:p>
          <a:pPr lvl="0" algn="ctr" defTabSz="800100">
            <a:lnSpc>
              <a:spcPct val="150000"/>
            </a:lnSpc>
            <a:spcBef>
              <a:spcPct val="0"/>
            </a:spcBef>
            <a:spcAft>
              <a:spcPts val="0"/>
            </a:spcAft>
          </a:pPr>
          <a:r>
            <a:rPr lang="tr-TR" sz="1800" b="1" kern="1200" dirty="0" smtClean="0">
              <a:solidFill>
                <a:schemeClr val="bg1"/>
              </a:solidFill>
            </a:rPr>
            <a:t>-Yabancılar Osmanlı toprakları üzerinde mülk edinebileceklerdir.</a:t>
          </a:r>
        </a:p>
        <a:p>
          <a:pPr lvl="0" algn="ctr" defTabSz="800100">
            <a:lnSpc>
              <a:spcPct val="150000"/>
            </a:lnSpc>
            <a:spcBef>
              <a:spcPct val="0"/>
            </a:spcBef>
            <a:spcAft>
              <a:spcPts val="0"/>
            </a:spcAft>
          </a:pPr>
          <a:r>
            <a:rPr lang="tr-TR" sz="1800" kern="1200" dirty="0" smtClean="0"/>
            <a:t>-Tarım ve ticaret işleri düzenlenecek herkes şirket ve banka gibi ticari nitelikli kurumlar açabilecektir.</a:t>
          </a:r>
        </a:p>
        <a:p>
          <a:pPr lvl="0" algn="ctr" defTabSz="800100">
            <a:lnSpc>
              <a:spcPct val="150000"/>
            </a:lnSpc>
            <a:spcBef>
              <a:spcPct val="0"/>
            </a:spcBef>
            <a:spcAft>
              <a:spcPts val="0"/>
            </a:spcAft>
          </a:pPr>
          <a:r>
            <a:rPr lang="tr-TR" sz="1800" kern="1200" dirty="0" smtClean="0"/>
            <a:t>-Gayrimüslimler kendi okul ve hastanelerini açabilecektir.</a:t>
          </a:r>
        </a:p>
      </dsp:txBody>
      <dsp:txXfrm>
        <a:off x="377201" y="1712888"/>
        <a:ext cx="8607034" cy="49846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31.03.2014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404003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mtClean="0"/>
              <a:t>10-</a:t>
            </a:r>
            <a:endParaRPr lang="tr-TR"/>
          </a:p>
        </p:txBody>
      </p:sp>
      <p:sp>
        <p:nvSpPr>
          <p:cNvPr id="4" name="3 Slayt Numarası Yer Tutucusu"/>
          <p:cNvSpPr>
            <a:spLocks noGrp="1"/>
          </p:cNvSpPr>
          <p:nvPr>
            <p:ph type="sldNum" sz="quarter" idx="10"/>
          </p:nvPr>
        </p:nvSpPr>
        <p:spPr/>
        <p:txBody>
          <a:bodyPr/>
          <a:lstStyle/>
          <a:p>
            <a:fld id="{4412569A-B318-4E9C-88DB-BE8E87E60F6A}" type="slidenum">
              <a:rPr lang="tr-TR" smtClean="0"/>
              <a:pPr/>
              <a:t>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94ECD14-0CCF-4C95-A2F5-06A64DD625E7}" type="datetimeFigureOut">
              <a:rPr lang="tr-TR" smtClean="0"/>
              <a:pPr/>
              <a:t>31.03.2014</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49F74A-79A6-4515-BF08-EA17BC1F116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BF172E68-F912-46A2-B04B-655923842D84}"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2449F74A-79A6-4515-BF08-EA17BC1F1165}"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31.03.2014</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94ECD14-0CCF-4C95-A2F5-06A64DD625E7}" type="datetimeFigureOut">
              <a:rPr lang="tr-TR" smtClean="0"/>
              <a:pPr/>
              <a:t>31.03.2014</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4ECD14-0CCF-4C95-A2F5-06A64DD625E7}" type="datetimeFigureOut">
              <a:rPr lang="tr-TR" smtClean="0"/>
              <a:pPr/>
              <a:t>31.03.2014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31.03.2014</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94ECD14-0CCF-4C95-A2F5-06A64DD625E7}" type="datetimeFigureOut">
              <a:rPr lang="tr-TR" smtClean="0"/>
              <a:pPr/>
              <a:t>31.03.2014</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94ECD14-0CCF-4C95-A2F5-06A64DD625E7}" type="datetimeFigureOut">
              <a:rPr lang="tr-TR" smtClean="0"/>
              <a:pPr/>
              <a:t>31.03.2014</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4ECD14-0CCF-4C95-A2F5-06A64DD625E7}" type="datetimeFigureOut">
              <a:rPr lang="tr-TR" smtClean="0"/>
              <a:pPr/>
              <a:t>31.03.2014</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49F74A-79A6-4515-BF08-EA17BC1F116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3.jpeg"/><Relationship Id="rId7" Type="http://schemas.openxmlformats.org/officeDocument/2006/relationships/diagramColors" Target="../diagrams/colors9.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3.jpeg"/><Relationship Id="rId7" Type="http://schemas.openxmlformats.org/officeDocument/2006/relationships/diagramColors" Target="../diagrams/colors10.xml"/><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audio" Target="../media/audio4.wav"/><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audio" Target="file:///C:\Users\TOSHIBA\Desktop\G&#252;ncel%20Tarih\Mehter\007_Kirimdan_Gelirim.mp3" TargetMode="External"/><Relationship Id="rId6" Type="http://schemas.openxmlformats.org/officeDocument/2006/relationships/diagramLayout" Target="../diagrams/layout3.xml"/><Relationship Id="rId11" Type="http://schemas.openxmlformats.org/officeDocument/2006/relationships/image" Target="../media/image9.png"/><Relationship Id="rId5" Type="http://schemas.openxmlformats.org/officeDocument/2006/relationships/diagramData" Target="../diagrams/data3.xml"/><Relationship Id="rId10" Type="http://schemas.openxmlformats.org/officeDocument/2006/relationships/image" Target="../media/image5.jpeg"/><Relationship Id="rId4" Type="http://schemas.openxmlformats.org/officeDocument/2006/relationships/image" Target="../media/image7.jpe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5.wav"/><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audio" Target="file:///C:\Users\TOSHIBA\Desktop\G&#252;ncel%20Tarih\Mehter\007_Kirimdan_Gelirim.mp3" TargetMode="External"/><Relationship Id="rId6" Type="http://schemas.openxmlformats.org/officeDocument/2006/relationships/diagramLayout" Target="../diagrams/layout4.xml"/><Relationship Id="rId11" Type="http://schemas.openxmlformats.org/officeDocument/2006/relationships/image" Target="../media/image9.png"/><Relationship Id="rId5" Type="http://schemas.openxmlformats.org/officeDocument/2006/relationships/diagramData" Target="../diagrams/data4.xml"/><Relationship Id="rId10" Type="http://schemas.openxmlformats.org/officeDocument/2006/relationships/image" Target="../media/image5.jpeg"/><Relationship Id="rId4" Type="http://schemas.openxmlformats.org/officeDocument/2006/relationships/image" Target="../media/image7.jpe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22207" y="908720"/>
            <a:ext cx="8062912" cy="1470025"/>
          </a:xfrm>
          <a:solidFill>
            <a:schemeClr val="accent6">
              <a:lumMod val="60000"/>
              <a:lumOff val="40000"/>
            </a:schemeClr>
          </a:solidFill>
        </p:spPr>
        <p:txBody>
          <a:bodyPr/>
          <a:lstStyle/>
          <a:p>
            <a:pPr algn="ctr"/>
            <a:r>
              <a:rPr lang="tr-TR" b="1" dirty="0" smtClean="0"/>
              <a:t>3.KONU: TANZİMATTAN MEŞRUTİYETE</a:t>
            </a:r>
            <a:endParaRPr lang="tr-TR" b="1" dirty="0"/>
          </a:p>
        </p:txBody>
      </p:sp>
      <p:grpSp>
        <p:nvGrpSpPr>
          <p:cNvPr id="3" name="Grup 2"/>
          <p:cNvGrpSpPr/>
          <p:nvPr/>
        </p:nvGrpSpPr>
        <p:grpSpPr>
          <a:xfrm>
            <a:off x="3447702" y="2821839"/>
            <a:ext cx="2304371" cy="1836048"/>
            <a:chOff x="3509699" y="208727"/>
            <a:chExt cx="2304371" cy="1836048"/>
          </a:xfrm>
        </p:grpSpPr>
        <p:sp>
          <p:nvSpPr>
            <p:cNvPr id="4" name="Yuvarlatılmış Dikdörtgen 3"/>
            <p:cNvSpPr/>
            <p:nvPr/>
          </p:nvSpPr>
          <p:spPr>
            <a:xfrm>
              <a:off x="3509699" y="208727"/>
              <a:ext cx="2304371" cy="1836048"/>
            </a:xfrm>
            <a:prstGeom prst="roundRect">
              <a:avLst>
                <a:gd name="adj" fmla="val 10000"/>
              </a:avLst>
            </a:prstGeom>
            <a:blipFill rotWithShape="0">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Yuvarlatılmış Dikdörtgen 4"/>
            <p:cNvSpPr/>
            <p:nvPr/>
          </p:nvSpPr>
          <p:spPr>
            <a:xfrm>
              <a:off x="3563475" y="262503"/>
              <a:ext cx="2196819" cy="1728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endParaRPr lang="tr-TR" sz="1600" b="1" kern="1200" dirty="0" smtClean="0">
                <a:solidFill>
                  <a:srgbClr val="FFFF00"/>
                </a:solidFill>
              </a:endParaRPr>
            </a:p>
            <a:p>
              <a:pPr lvl="0" algn="ctr" defTabSz="1422400">
                <a:lnSpc>
                  <a:spcPct val="90000"/>
                </a:lnSpc>
                <a:spcBef>
                  <a:spcPct val="0"/>
                </a:spcBef>
                <a:spcAft>
                  <a:spcPct val="35000"/>
                </a:spcAft>
              </a:pPr>
              <a:endParaRPr lang="tr-TR" sz="1600" b="1" dirty="0">
                <a:solidFill>
                  <a:srgbClr val="FFFF00"/>
                </a:solidFill>
              </a:endParaRPr>
            </a:p>
            <a:p>
              <a:pPr lvl="0" algn="ctr" defTabSz="1422400">
                <a:lnSpc>
                  <a:spcPct val="90000"/>
                </a:lnSpc>
                <a:spcBef>
                  <a:spcPct val="0"/>
                </a:spcBef>
                <a:spcAft>
                  <a:spcPct val="35000"/>
                </a:spcAft>
              </a:pPr>
              <a:endParaRPr lang="tr-TR" sz="1600" b="1" kern="1200" dirty="0" smtClean="0">
                <a:solidFill>
                  <a:srgbClr val="FFFF00"/>
                </a:solidFill>
              </a:endParaRPr>
            </a:p>
            <a:p>
              <a:pPr lvl="0" algn="ctr" defTabSz="1422400">
                <a:lnSpc>
                  <a:spcPct val="90000"/>
                </a:lnSpc>
                <a:spcBef>
                  <a:spcPct val="0"/>
                </a:spcBef>
                <a:spcAft>
                  <a:spcPct val="35000"/>
                </a:spcAft>
              </a:pPr>
              <a:endParaRPr lang="tr-TR" sz="1600" b="1" dirty="0">
                <a:solidFill>
                  <a:srgbClr val="FFFF00"/>
                </a:solidFill>
              </a:endParaRPr>
            </a:p>
            <a:p>
              <a:pPr lvl="0" algn="ctr" defTabSz="1422400">
                <a:lnSpc>
                  <a:spcPct val="90000"/>
                </a:lnSpc>
                <a:spcBef>
                  <a:spcPct val="0"/>
                </a:spcBef>
                <a:spcAft>
                  <a:spcPct val="35000"/>
                </a:spcAft>
              </a:pPr>
              <a:endParaRPr lang="tr-TR" sz="1600" b="1" kern="1200" dirty="0" smtClean="0">
                <a:solidFill>
                  <a:srgbClr val="FFFF00"/>
                </a:solidFill>
              </a:endParaRPr>
            </a:p>
            <a:p>
              <a:pPr lvl="0" algn="ctr" defTabSz="1422400">
                <a:lnSpc>
                  <a:spcPct val="90000"/>
                </a:lnSpc>
                <a:spcBef>
                  <a:spcPct val="0"/>
                </a:spcBef>
                <a:spcAft>
                  <a:spcPct val="35000"/>
                </a:spcAft>
              </a:pPr>
              <a:endParaRPr lang="tr-TR" sz="1600" b="1" dirty="0">
                <a:solidFill>
                  <a:srgbClr val="FFFF00"/>
                </a:solidFill>
              </a:endParaRPr>
            </a:p>
            <a:p>
              <a:pPr lvl="0" algn="ctr" defTabSz="1422400">
                <a:lnSpc>
                  <a:spcPct val="90000"/>
                </a:lnSpc>
                <a:spcBef>
                  <a:spcPct val="0"/>
                </a:spcBef>
                <a:spcAft>
                  <a:spcPct val="35000"/>
                </a:spcAft>
              </a:pPr>
              <a:r>
                <a:rPr lang="tr-TR" sz="2000" b="1" kern="1200" dirty="0" smtClean="0">
                  <a:solidFill>
                    <a:schemeClr val="bg1"/>
                  </a:solidFill>
                </a:rPr>
                <a:t>I.ABDÜLMECİT</a:t>
              </a:r>
              <a:endParaRPr lang="tr-TR" sz="2000" b="1" kern="1200" dirty="0" smtClean="0">
                <a:solidFill>
                  <a:schemeClr val="bg1"/>
                </a:solidFill>
              </a:endParaRPr>
            </a:p>
            <a:p>
              <a:pPr lvl="0" algn="ctr" defTabSz="1422400">
                <a:lnSpc>
                  <a:spcPct val="90000"/>
                </a:lnSpc>
                <a:spcBef>
                  <a:spcPct val="0"/>
                </a:spcBef>
                <a:spcAft>
                  <a:spcPct val="35000"/>
                </a:spcAft>
              </a:pPr>
              <a:r>
                <a:rPr lang="tr-TR" sz="2000" b="1" kern="1200" dirty="0" smtClean="0">
                  <a:solidFill>
                    <a:schemeClr val="bg1"/>
                  </a:solidFill>
                </a:rPr>
                <a:t>(1839-1861)</a:t>
              </a:r>
              <a:endParaRPr lang="tr-TR" sz="2000" b="1" kern="12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3oc.jpg"/>
          <p:cNvPicPr>
            <a:picLocks noChangeAspect="1"/>
          </p:cNvPicPr>
          <p:nvPr/>
        </p:nvPicPr>
        <p:blipFill>
          <a:blip r:embed="rId2"/>
          <a:stretch>
            <a:fillRect/>
          </a:stretch>
        </p:blipFill>
        <p:spPr>
          <a:xfrm>
            <a:off x="0" y="0"/>
            <a:ext cx="9144000" cy="6858000"/>
          </a:xfrm>
          <a:prstGeom prst="rect">
            <a:avLst/>
          </a:prstGeom>
        </p:spPr>
      </p:pic>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Resim" descr="dolmabahçe.jpg"/>
          <p:cNvPicPr>
            <a:picLocks noChangeAspect="1"/>
          </p:cNvPicPr>
          <p:nvPr/>
        </p:nvPicPr>
        <p:blipFill>
          <a:blip r:embed="rId8"/>
          <a:stretch>
            <a:fillRect/>
          </a:stretch>
        </p:blipFill>
        <p:spPr>
          <a:xfrm>
            <a:off x="5929322" y="142852"/>
            <a:ext cx="3019425" cy="1514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aris"/>
          <p:cNvPicPr>
            <a:picLocks noChangeAspect="1" noChangeArrowheads="1"/>
          </p:cNvPicPr>
          <p:nvPr/>
        </p:nvPicPr>
        <p:blipFill>
          <a:blip r:embed="rId2"/>
          <a:srcRect/>
          <a:stretch>
            <a:fillRect/>
          </a:stretch>
        </p:blipFill>
        <p:spPr bwMode="auto">
          <a:xfrm>
            <a:off x="0" y="0"/>
            <a:ext cx="4357686" cy="6858000"/>
          </a:xfrm>
          <a:prstGeom prst="rect">
            <a:avLst/>
          </a:prstGeom>
          <a:noFill/>
          <a:ln w="9525">
            <a:noFill/>
            <a:miter lim="800000"/>
            <a:headEnd/>
            <a:tailEnd/>
          </a:ln>
        </p:spPr>
      </p:pic>
      <p:pic>
        <p:nvPicPr>
          <p:cNvPr id="15" name="14 Resim" descr="3oc.jpg"/>
          <p:cNvPicPr>
            <a:picLocks noChangeAspect="1"/>
          </p:cNvPicPr>
          <p:nvPr/>
        </p:nvPicPr>
        <p:blipFill>
          <a:blip r:embed="rId3"/>
          <a:stretch>
            <a:fillRect/>
          </a:stretch>
        </p:blipFill>
        <p:spPr>
          <a:xfrm>
            <a:off x="4357686" y="0"/>
            <a:ext cx="4786314" cy="6858000"/>
          </a:xfrm>
          <a:prstGeom prst="rect">
            <a:avLst/>
          </a:prstGeom>
        </p:spPr>
      </p:pic>
      <p:graphicFrame>
        <p:nvGraphicFramePr>
          <p:cNvPr id="4" name="3 İçerik Yer Tutucusu"/>
          <p:cNvGraphicFramePr>
            <a:graphicFrameLocks noGrp="1"/>
          </p:cNvGraphicFramePr>
          <p:nvPr>
            <p:ph idx="1"/>
            <p:extLst>
              <p:ext uri="{D42A27DB-BD31-4B8C-83A1-F6EECF244321}">
                <p14:modId xmlns:p14="http://schemas.microsoft.com/office/powerpoint/2010/main" val="1496793383"/>
              </p:ext>
            </p:extLst>
          </p:nvPr>
        </p:nvGraphicFramePr>
        <p:xfrm>
          <a:off x="0" y="857232"/>
          <a:ext cx="9144000" cy="6000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15 Resim" descr="3oc.jpg"/>
          <p:cNvPicPr>
            <a:picLocks noChangeAspect="1"/>
          </p:cNvPicPr>
          <p:nvPr/>
        </p:nvPicPr>
        <p:blipFill>
          <a:blip r:embed="rId9" cstate="print"/>
          <a:stretch>
            <a:fillRect/>
          </a:stretch>
        </p:blipFill>
        <p:spPr>
          <a:xfrm>
            <a:off x="7510450" y="0"/>
            <a:ext cx="1633550" cy="2340608"/>
          </a:xfrm>
          <a:prstGeom prst="rect">
            <a:avLst/>
          </a:prstGeom>
        </p:spPr>
      </p:pic>
      <p:pic>
        <p:nvPicPr>
          <p:cNvPr id="17" name="Picture 3" descr="Paris"/>
          <p:cNvPicPr>
            <a:picLocks noChangeAspect="1" noChangeArrowheads="1"/>
          </p:cNvPicPr>
          <p:nvPr/>
        </p:nvPicPr>
        <p:blipFill>
          <a:blip r:embed="rId2"/>
          <a:srcRect/>
          <a:stretch>
            <a:fillRect/>
          </a:stretch>
        </p:blipFill>
        <p:spPr bwMode="auto">
          <a:xfrm>
            <a:off x="0" y="0"/>
            <a:ext cx="1490642" cy="234592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928662" y="1643050"/>
            <a:ext cx="7429552" cy="4811725"/>
          </a:xfrm>
          <a:prstGeom prst="rect">
            <a:avLst/>
          </a:prstGeom>
          <a:noFill/>
          <a:ln w="9525">
            <a:noFill/>
            <a:miter lim="800000"/>
            <a:headEnd/>
            <a:tailEnd/>
          </a:ln>
          <a:effectLst/>
        </p:spPr>
      </p:pic>
      <p:sp>
        <p:nvSpPr>
          <p:cNvPr id="3" name="2 Metin kutusu"/>
          <p:cNvSpPr txBox="1"/>
          <p:nvPr/>
        </p:nvSpPr>
        <p:spPr>
          <a:xfrm>
            <a:off x="1500166" y="714356"/>
            <a:ext cx="6357982" cy="523220"/>
          </a:xfrm>
          <a:prstGeom prst="rect">
            <a:avLst/>
          </a:prstGeom>
          <a:noFill/>
        </p:spPr>
        <p:txBody>
          <a:bodyPr wrap="square" rtlCol="0">
            <a:spAutoFit/>
          </a:bodyPr>
          <a:lstStyle/>
          <a:p>
            <a:pPr algn="ctr"/>
            <a:r>
              <a:rPr lang="tr-TR" sz="2800" b="1" dirty="0" smtClean="0"/>
              <a:t>2012-LYS</a:t>
            </a:r>
            <a:endParaRPr lang="tr-TR" sz="2800" b="1" dirty="0"/>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beyazitcami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5" name="4 İçerik Yer Tutucusu"/>
          <p:cNvGraphicFramePr>
            <a:graphicFrameLocks noGrp="1"/>
          </p:cNvGraphicFramePr>
          <p:nvPr>
            <p:ph idx="1"/>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5" descr="beyazitcamii"/>
          <p:cNvPicPr>
            <a:picLocks noChangeAspect="1" noChangeArrowheads="1"/>
          </p:cNvPicPr>
          <p:nvPr/>
        </p:nvPicPr>
        <p:blipFill>
          <a:blip r:embed="rId2"/>
          <a:srcRect/>
          <a:stretch>
            <a:fillRect/>
          </a:stretch>
        </p:blipFill>
        <p:spPr bwMode="auto">
          <a:xfrm>
            <a:off x="6944197" y="0"/>
            <a:ext cx="2199804" cy="164985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beyazitcami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5" name="4 İçerik Yer Tutucusu"/>
          <p:cNvGraphicFramePr>
            <a:graphicFrameLocks noGrp="1"/>
          </p:cNvGraphicFramePr>
          <p:nvPr>
            <p:ph idx="1"/>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5" descr="beyazitcamii"/>
          <p:cNvPicPr>
            <a:picLocks noChangeAspect="1" noChangeArrowheads="1"/>
          </p:cNvPicPr>
          <p:nvPr/>
        </p:nvPicPr>
        <p:blipFill>
          <a:blip r:embed="rId3"/>
          <a:srcRect/>
          <a:stretch>
            <a:fillRect/>
          </a:stretch>
        </p:blipFill>
        <p:spPr bwMode="auto">
          <a:xfrm>
            <a:off x="6944197" y="1"/>
            <a:ext cx="2199804" cy="150017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p:sndAc>
          <p:stSnd>
            <p:snd r:embed="rId2" name="explode.wav"/>
          </p:stSnd>
        </p:sndAc>
      </p:transition>
    </mc:Choice>
    <mc:Fallback>
      <p:transition spd="slow">
        <p:sndAc>
          <p:stSnd>
            <p:snd r:embed="rId2" name="explod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beyazitcami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5" name="4 İçerik Yer Tutucusu"/>
          <p:cNvGraphicFramePr>
            <a:graphicFrameLocks noGrp="1"/>
          </p:cNvGraphicFramePr>
          <p:nvPr>
            <p:ph idx="1"/>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5" descr="beyazitcamii"/>
          <p:cNvPicPr>
            <a:picLocks noChangeAspect="1" noChangeArrowheads="1"/>
          </p:cNvPicPr>
          <p:nvPr/>
        </p:nvPicPr>
        <p:blipFill>
          <a:blip r:embed="rId3"/>
          <a:srcRect/>
          <a:stretch>
            <a:fillRect/>
          </a:stretch>
        </p:blipFill>
        <p:spPr bwMode="auto">
          <a:xfrm>
            <a:off x="6944197" y="0"/>
            <a:ext cx="2199804" cy="164985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p:sndAc>
          <p:stSnd>
            <p:snd r:embed="rId2" name="push.wav"/>
          </p:stSnd>
        </p:sndAc>
      </p:transition>
    </mc:Choice>
    <mc:Fallback>
      <p:transition spd="slow">
        <p:sndAc>
          <p:stSnd>
            <p:snd r:embed="rId2" name="push.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1"/>
          </a:solidFill>
        </p:spPr>
        <p:txBody>
          <a:bodyPr/>
          <a:lstStyle/>
          <a:p>
            <a:r>
              <a:rPr lang="tr-TR" dirty="0" smtClean="0"/>
              <a:t>ORTAÖĞRETİM-2010</a:t>
            </a:r>
            <a:endParaRPr lang="tr-T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170" t="14088" r="24368" b="44642"/>
          <a:stretch/>
        </p:blipFill>
        <p:spPr bwMode="auto">
          <a:xfrm>
            <a:off x="827584" y="1844824"/>
            <a:ext cx="748883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359811"/>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explode.wav"/>
          </p:stSnd>
        </p:sndAc>
      </p:transition>
    </mc:Choice>
    <mc:Fallback>
      <p:transition spd="slow">
        <p:sndAc>
          <p:stSnd>
            <p:snd r:embed="rId2" name="explode.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954766"/>
          </a:xfrm>
          <a:solidFill>
            <a:schemeClr val="accent5">
              <a:lumMod val="60000"/>
              <a:lumOff val="40000"/>
            </a:schemeClr>
          </a:solidFill>
        </p:spPr>
        <p:txBody>
          <a:bodyPr>
            <a:normAutofit fontScale="77500" lnSpcReduction="20000"/>
          </a:bodyPr>
          <a:lstStyle/>
          <a:p>
            <a:r>
              <a:rPr lang="tr-TR" b="1" i="1" dirty="0" smtClean="0"/>
              <a:t>Devletlerin Can Çekişmesi</a:t>
            </a:r>
          </a:p>
          <a:p>
            <a:pPr>
              <a:lnSpc>
                <a:spcPct val="160000"/>
              </a:lnSpc>
              <a:spcBef>
                <a:spcPts val="0"/>
              </a:spcBef>
            </a:pPr>
            <a:r>
              <a:rPr lang="tr-TR" dirty="0" smtClean="0">
                <a:solidFill>
                  <a:srgbClr val="FFFF00"/>
                </a:solidFill>
              </a:rPr>
              <a:t>Namık Kemal’in Osmanlı İmparatorluğu’nu devamlı tehlikede gösteren yazılarına karşı bir gün dostlarından biri şöyle bir itirazda bulunur: </a:t>
            </a:r>
            <a:br>
              <a:rPr lang="tr-TR" dirty="0" smtClean="0">
                <a:solidFill>
                  <a:srgbClr val="FFFF00"/>
                </a:solidFill>
              </a:rPr>
            </a:br>
            <a:r>
              <a:rPr lang="tr-TR" dirty="0" smtClean="0"/>
              <a:t>-Siz yıllardan beri devleti can çekişir durumda gösteriyorsunuz. Halbuki devletimiz hamdolsun yerinde duruyor. </a:t>
            </a:r>
            <a:br>
              <a:rPr lang="tr-TR" dirty="0" smtClean="0"/>
            </a:br>
            <a:r>
              <a:rPr lang="tr-TR" dirty="0" smtClean="0"/>
              <a:t>Namık Kemal hemen şu cevabı vermiş:</a:t>
            </a:r>
            <a:br>
              <a:rPr lang="tr-TR" dirty="0" smtClean="0"/>
            </a:br>
            <a:r>
              <a:rPr lang="tr-TR" dirty="0" smtClean="0">
                <a:solidFill>
                  <a:srgbClr val="FFFF00"/>
                </a:solidFill>
              </a:rPr>
              <a:t>-Ben Bekçi Hasan Ağa’nın can çekişmesinden bahsetmedim, Osmanlı Devleti’nden bahsettim. Altı yüz yıllık büyük bir imparatorluğun can çekişmesi hiç olmazsa kırk elli yıl sürer.</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800">
        <p:diamond/>
        <p:sndAc>
          <p:stSnd>
            <p:snd r:embed="rId2" name="hammer.wav"/>
          </p:stSnd>
        </p:sndAc>
      </p:transition>
    </mc:Choice>
    <mc:Fallback>
      <p:transition spd="slow">
        <p:diamond/>
        <p:sndAc>
          <p:stSnd>
            <p:snd r:embed="rId2" name="hammer.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4 Dikdörtgen"/>
          <p:cNvSpPr/>
          <p:nvPr/>
        </p:nvSpPr>
        <p:spPr>
          <a:xfrm>
            <a:off x="428596" y="4214818"/>
            <a:ext cx="8072494" cy="1969770"/>
          </a:xfrm>
          <a:prstGeom prst="rect">
            <a:avLst/>
          </a:prstGeom>
        </p:spPr>
        <p:txBody>
          <a:bodyPr wrap="square">
            <a:spAutoFit/>
          </a:bodyPr>
          <a:lstStyle/>
          <a:p>
            <a:pPr eaLnBrk="0" hangingPunct="0"/>
            <a:r>
              <a:rPr kumimoji="1" lang="en-US" sz="2800" b="1" i="1" dirty="0" smtClean="0">
                <a:latin typeface="Tahoma" pitchFamily="34" charset="0"/>
              </a:rPr>
              <a:t>" </a:t>
            </a:r>
            <a:r>
              <a:rPr kumimoji="1" lang="en-US" sz="2800" b="1" i="1" dirty="0" err="1" smtClean="0">
                <a:latin typeface="Tahoma" pitchFamily="34" charset="0"/>
              </a:rPr>
              <a:t>Ba</a:t>
            </a:r>
            <a:r>
              <a:rPr kumimoji="1" lang="en-US" sz="2800" b="1" i="1" dirty="0" err="1" smtClean="0">
                <a:latin typeface="Tahoma" pitchFamily="34" charset="0"/>
                <a:cs typeface="Arial" charset="0"/>
              </a:rPr>
              <a:t>ş</a:t>
            </a:r>
            <a:r>
              <a:rPr kumimoji="1" lang="en-US" sz="2800" b="1" i="1" dirty="0" err="1" smtClean="0">
                <a:latin typeface="Tahoma" pitchFamily="34" charset="0"/>
              </a:rPr>
              <a:t>ar</a:t>
            </a:r>
            <a:r>
              <a:rPr kumimoji="1" lang="en-US" sz="2800" b="1" i="1" dirty="0" err="1" smtClean="0">
                <a:latin typeface="Tahoma" pitchFamily="34" charset="0"/>
                <a:cs typeface="Arial" charset="0"/>
              </a:rPr>
              <a:t>ı</a:t>
            </a:r>
            <a:r>
              <a:rPr kumimoji="1" lang="en-US" sz="2800" b="1" i="1" dirty="0" err="1" smtClean="0">
                <a:latin typeface="Tahoma" pitchFamily="34" charset="0"/>
              </a:rPr>
              <a:t>l</a:t>
            </a:r>
            <a:r>
              <a:rPr kumimoji="1" lang="en-US" sz="2800" b="1" i="1" dirty="0" err="1" smtClean="0">
                <a:latin typeface="Tahoma" pitchFamily="34" charset="0"/>
                <a:cs typeface="Arial" charset="0"/>
              </a:rPr>
              <a:t>ı</a:t>
            </a:r>
            <a:r>
              <a:rPr kumimoji="1" lang="en-US" sz="2800" b="1" i="1" dirty="0" smtClean="0">
                <a:latin typeface="Tahoma" pitchFamily="34" charset="0"/>
              </a:rPr>
              <a:t> </a:t>
            </a:r>
            <a:r>
              <a:rPr kumimoji="1" lang="en-US" sz="2800" b="1" i="1" dirty="0" err="1" smtClean="0">
                <a:latin typeface="Tahoma" pitchFamily="34" charset="0"/>
              </a:rPr>
              <a:t>bir</a:t>
            </a:r>
            <a:r>
              <a:rPr kumimoji="1" lang="en-US" sz="2800" b="1" i="1" dirty="0" smtClean="0">
                <a:latin typeface="Tahoma" pitchFamily="34" charset="0"/>
              </a:rPr>
              <a:t> </a:t>
            </a:r>
            <a:r>
              <a:rPr kumimoji="1" lang="en-US" sz="2800" b="1" i="1" dirty="0" err="1" smtClean="0">
                <a:latin typeface="Tahoma" pitchFamily="34" charset="0"/>
              </a:rPr>
              <a:t>tak</a:t>
            </a:r>
            <a:r>
              <a:rPr kumimoji="1" lang="en-US" sz="2800" b="1" i="1" dirty="0" err="1" smtClean="0">
                <a:latin typeface="Tahoma" pitchFamily="34" charset="0"/>
                <a:cs typeface="Arial" charset="0"/>
              </a:rPr>
              <a:t>ı</a:t>
            </a:r>
            <a:r>
              <a:rPr kumimoji="1" lang="en-US" sz="2800" b="1" i="1" dirty="0" err="1" smtClean="0">
                <a:latin typeface="Tahoma" pitchFamily="34" charset="0"/>
              </a:rPr>
              <a:t>m</a:t>
            </a:r>
            <a:r>
              <a:rPr kumimoji="1" lang="en-US" sz="2800" b="1" i="1" dirty="0" err="1" smtClean="0">
                <a:latin typeface="Tahoma" pitchFamily="34" charset="0"/>
                <a:cs typeface="Arial" charset="0"/>
              </a:rPr>
              <a:t>ı</a:t>
            </a:r>
            <a:r>
              <a:rPr kumimoji="1" lang="en-US" sz="2800" b="1" i="1" dirty="0" err="1" smtClean="0">
                <a:latin typeface="Tahoma" pitchFamily="34" charset="0"/>
              </a:rPr>
              <a:t>n</a:t>
            </a:r>
            <a:r>
              <a:rPr kumimoji="1" lang="en-US" sz="2800" b="1" i="1" dirty="0" smtClean="0">
                <a:latin typeface="Tahoma" pitchFamily="34" charset="0"/>
              </a:rPr>
              <a:t> </a:t>
            </a:r>
            <a:r>
              <a:rPr kumimoji="1" lang="en-US" sz="2800" b="1" i="1" dirty="0" err="1" smtClean="0">
                <a:latin typeface="Tahoma" pitchFamily="34" charset="0"/>
              </a:rPr>
              <a:t>pek</a:t>
            </a:r>
            <a:r>
              <a:rPr kumimoji="1" lang="en-US" sz="2800" b="1" i="1" dirty="0" smtClean="0">
                <a:latin typeface="Tahoma" pitchFamily="34" charset="0"/>
              </a:rPr>
              <a:t> </a:t>
            </a:r>
            <a:r>
              <a:rPr kumimoji="1" lang="en-US" sz="2800" b="1" i="1" dirty="0" err="1" smtClean="0">
                <a:latin typeface="Tahoma" pitchFamily="34" charset="0"/>
                <a:cs typeface="Arial" charset="0"/>
              </a:rPr>
              <a:t>ç</a:t>
            </a:r>
            <a:r>
              <a:rPr kumimoji="1" lang="en-US" sz="2800" b="1" i="1" dirty="0" err="1" smtClean="0">
                <a:latin typeface="Tahoma" pitchFamily="34" charset="0"/>
              </a:rPr>
              <a:t>ok</a:t>
            </a:r>
            <a:r>
              <a:rPr kumimoji="1" lang="en-US" sz="2800" b="1" i="1" dirty="0" smtClean="0">
                <a:latin typeface="Tahoma" pitchFamily="34" charset="0"/>
              </a:rPr>
              <a:t> </a:t>
            </a:r>
            <a:r>
              <a:rPr kumimoji="1" lang="en-US" sz="2800" b="1" i="1" dirty="0" err="1" smtClean="0">
                <a:latin typeface="Tahoma" pitchFamily="34" charset="0"/>
              </a:rPr>
              <a:t>elleri</a:t>
            </a:r>
            <a:r>
              <a:rPr kumimoji="1" lang="en-US" sz="2800" b="1" i="1" dirty="0" smtClean="0">
                <a:latin typeface="Tahoma" pitchFamily="34" charset="0"/>
              </a:rPr>
              <a:t>, </a:t>
            </a:r>
            <a:r>
              <a:rPr kumimoji="1" lang="en-US" sz="2800" b="1" i="1" dirty="0" err="1" smtClean="0">
                <a:latin typeface="Tahoma" pitchFamily="34" charset="0"/>
              </a:rPr>
              <a:t>ama</a:t>
            </a:r>
            <a:r>
              <a:rPr kumimoji="1" lang="en-US" sz="2800" b="1" i="1" dirty="0" smtClean="0">
                <a:latin typeface="Tahoma" pitchFamily="34" charset="0"/>
              </a:rPr>
              <a:t> </a:t>
            </a:r>
            <a:r>
              <a:rPr kumimoji="1" lang="en-US" sz="2800" b="1" i="1" dirty="0" err="1" smtClean="0">
                <a:latin typeface="Tahoma" pitchFamily="34" charset="0"/>
              </a:rPr>
              <a:t>bir</a:t>
            </a:r>
            <a:r>
              <a:rPr kumimoji="1" lang="en-US" sz="2800" b="1" i="1" dirty="0" smtClean="0">
                <a:latin typeface="Tahoma" pitchFamily="34" charset="0"/>
              </a:rPr>
              <a:t> </a:t>
            </a:r>
            <a:r>
              <a:rPr kumimoji="1" lang="en-US" sz="2800" b="1" i="1" dirty="0" err="1" smtClean="0">
                <a:latin typeface="Tahoma" pitchFamily="34" charset="0"/>
              </a:rPr>
              <a:t>tek</a:t>
            </a:r>
            <a:r>
              <a:rPr kumimoji="1" lang="en-US" sz="2800" b="1" i="1" dirty="0" smtClean="0">
                <a:latin typeface="Tahoma" pitchFamily="34" charset="0"/>
              </a:rPr>
              <a:t> </a:t>
            </a:r>
            <a:r>
              <a:rPr kumimoji="1" lang="en-US" sz="2800" b="1" i="1" dirty="0" err="1" smtClean="0">
                <a:latin typeface="Tahoma" pitchFamily="34" charset="0"/>
              </a:rPr>
              <a:t>beyni</a:t>
            </a:r>
            <a:r>
              <a:rPr kumimoji="1" lang="en-US" sz="2800" b="1" i="1" dirty="0" smtClean="0">
                <a:latin typeface="Tahoma" pitchFamily="34" charset="0"/>
              </a:rPr>
              <a:t> </a:t>
            </a:r>
            <a:r>
              <a:rPr kumimoji="1" lang="en-US" sz="2800" b="1" i="1" dirty="0" err="1" smtClean="0">
                <a:latin typeface="Tahoma" pitchFamily="34" charset="0"/>
              </a:rPr>
              <a:t>vard</a:t>
            </a:r>
            <a:r>
              <a:rPr kumimoji="1" lang="en-US" sz="2800" b="1" i="1" dirty="0" err="1" smtClean="0">
                <a:latin typeface="Tahoma" pitchFamily="34" charset="0"/>
                <a:cs typeface="Arial" charset="0"/>
              </a:rPr>
              <a:t>ı</a:t>
            </a:r>
            <a:r>
              <a:rPr kumimoji="1" lang="en-US" sz="2800" b="1" i="1" dirty="0" err="1" smtClean="0">
                <a:latin typeface="Tahoma" pitchFamily="34" charset="0"/>
              </a:rPr>
              <a:t>r</a:t>
            </a:r>
            <a:r>
              <a:rPr kumimoji="1" lang="en-US" sz="2800" b="1" i="1" dirty="0" smtClean="0">
                <a:latin typeface="Tahoma" pitchFamily="34" charset="0"/>
              </a:rPr>
              <a:t>.“</a:t>
            </a:r>
            <a:r>
              <a:rPr kumimoji="1" lang="tr-TR" sz="2800" b="1" i="1" dirty="0" smtClean="0">
                <a:latin typeface="Tahoma" pitchFamily="34" charset="0"/>
              </a:rPr>
              <a:t>   </a:t>
            </a:r>
          </a:p>
          <a:p>
            <a:pPr algn="r" eaLnBrk="0" hangingPunct="0"/>
            <a:r>
              <a:rPr kumimoji="1" lang="en-US" sz="2800" b="1" dirty="0" smtClean="0">
                <a:latin typeface="Tahoma" pitchFamily="34" charset="0"/>
              </a:rPr>
              <a:t>BILL BETHEL</a:t>
            </a:r>
            <a:endParaRPr lang="tr-TR" sz="2800" dirty="0" smtClean="0"/>
          </a:p>
          <a:p>
            <a:pPr eaLnBrk="0" hangingPunct="0"/>
            <a:endParaRPr kumimoji="1" lang="en-US" sz="2000" b="1" dirty="0" smtClean="0">
              <a:solidFill>
                <a:schemeClr val="bg1"/>
              </a:solidFill>
              <a:latin typeface="Arial" charset="0"/>
              <a:cs typeface="Arial" charset="0"/>
            </a:endParaRPr>
          </a:p>
          <a:p>
            <a:pPr eaLnBrk="0" hangingPunct="0"/>
            <a:endParaRPr kumimoji="1" lang="en-US" b="1" dirty="0">
              <a:latin typeface="Times New Roman" pitchFamily="18" charset="0"/>
            </a:endParaRPr>
          </a:p>
        </p:txBody>
      </p:sp>
      <p:sp>
        <p:nvSpPr>
          <p:cNvPr id="6" name="5 Dikdörtgen"/>
          <p:cNvSpPr/>
          <p:nvPr/>
        </p:nvSpPr>
        <p:spPr>
          <a:xfrm>
            <a:off x="3707019" y="3244334"/>
            <a:ext cx="223138" cy="153888"/>
          </a:xfrm>
          <a:prstGeom prst="rect">
            <a:avLst/>
          </a:prstGeom>
        </p:spPr>
        <p:txBody>
          <a:bodyPr wrap="none">
            <a:spAutoFit/>
          </a:bodyPr>
          <a:lstStyle/>
          <a:p>
            <a:r>
              <a:rPr kumimoji="1" lang="en-US" sz="400" dirty="0" smtClean="0">
                <a:solidFill>
                  <a:srgbClr val="000000"/>
                </a:solidFill>
                <a:latin typeface="Times New Roman" pitchFamily="18" charset="0"/>
                <a:cs typeface="Times New Roman" pitchFamily="18" charset="0"/>
              </a:rPr>
              <a:t>   </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rrowheads="1"/>
          </p:cNvSpPr>
          <p:nvPr>
            <p:ph type="title"/>
          </p:nvPr>
        </p:nvSpPr>
        <p:spPr>
          <a:xfrm>
            <a:off x="3132138" y="260648"/>
            <a:ext cx="5554662" cy="1358602"/>
          </a:xfrm>
          <a:solidFill>
            <a:srgbClr val="002060"/>
          </a:solidFill>
        </p:spPr>
        <p:txBody>
          <a:bodyPr>
            <a:normAutofit fontScale="90000"/>
          </a:bodyPr>
          <a:lstStyle/>
          <a:p>
            <a:pPr eaLnBrk="1" hangingPunct="1">
              <a:defRPr/>
            </a:pPr>
            <a:r>
              <a:rPr lang="tr-TR" sz="3200" dirty="0" smtClean="0">
                <a:solidFill>
                  <a:srgbClr val="FFFF66"/>
                </a:solidFill>
                <a:cs typeface="Times New Roman" pitchFamily="18" charset="0"/>
              </a:rPr>
              <a:t/>
            </a:r>
            <a:br>
              <a:rPr lang="tr-TR" sz="3200" dirty="0" smtClean="0">
                <a:solidFill>
                  <a:srgbClr val="FFFF66"/>
                </a:solidFill>
                <a:cs typeface="Times New Roman" pitchFamily="18" charset="0"/>
              </a:rPr>
            </a:br>
            <a:r>
              <a:rPr lang="tr-TR" sz="3200" dirty="0" smtClean="0">
                <a:solidFill>
                  <a:srgbClr val="FFFF66"/>
                </a:solidFill>
                <a:cs typeface="Times New Roman" pitchFamily="18" charset="0"/>
              </a:rPr>
              <a:t>2-Osmanlı </a:t>
            </a:r>
            <a:r>
              <a:rPr lang="tr-TR" sz="3200" dirty="0" smtClean="0">
                <a:solidFill>
                  <a:srgbClr val="FFFF66"/>
                </a:solidFill>
                <a:cs typeface="Times New Roman" pitchFamily="18" charset="0"/>
              </a:rPr>
              <a:t>Devleti’nin Avrupa Siyaseti </a:t>
            </a:r>
            <a:br>
              <a:rPr lang="tr-TR" sz="3200" dirty="0" smtClean="0">
                <a:solidFill>
                  <a:srgbClr val="FFFF66"/>
                </a:solidFill>
                <a:cs typeface="Times New Roman" pitchFamily="18" charset="0"/>
              </a:rPr>
            </a:br>
            <a:endParaRPr lang="tr-TR" sz="3200" dirty="0" smtClean="0">
              <a:solidFill>
                <a:srgbClr val="FFFF66"/>
              </a:solidFill>
              <a:cs typeface="Times New Roman" pitchFamily="18" charset="0"/>
            </a:endParaRPr>
          </a:p>
        </p:txBody>
      </p:sp>
      <p:sp>
        <p:nvSpPr>
          <p:cNvPr id="807939" name="Rectangle 3"/>
          <p:cNvSpPr>
            <a:spLocks noGrp="1" noChangeArrowheads="1"/>
          </p:cNvSpPr>
          <p:nvPr>
            <p:ph type="body" sz="half" idx="1"/>
          </p:nvPr>
        </p:nvSpPr>
        <p:spPr>
          <a:xfrm>
            <a:off x="179388" y="2205038"/>
            <a:ext cx="8569325" cy="3921125"/>
          </a:xfrm>
          <a:solidFill>
            <a:srgbClr val="002060"/>
          </a:solidFill>
        </p:spPr>
        <p:txBody>
          <a:bodyPr>
            <a:normAutofit fontScale="62500" lnSpcReduction="20000"/>
          </a:bodyPr>
          <a:lstStyle/>
          <a:p>
            <a:pPr eaLnBrk="1" hangingPunct="1">
              <a:lnSpc>
                <a:spcPct val="170000"/>
              </a:lnSpc>
              <a:defRPr/>
            </a:pPr>
            <a:r>
              <a:rPr lang="tr-TR" sz="4000" dirty="0" smtClean="0">
                <a:cs typeface="Times New Roman" pitchFamily="18" charset="0"/>
              </a:rPr>
              <a:t>Osmanlı Devleti XIX. yüzyılda Avrupa devletlerinin çıkar çatışmalarından yararlanarak ömrünü uzatmıştır.</a:t>
            </a:r>
          </a:p>
          <a:p>
            <a:pPr eaLnBrk="1" hangingPunct="1">
              <a:lnSpc>
                <a:spcPct val="170000"/>
              </a:lnSpc>
              <a:defRPr/>
            </a:pPr>
            <a:r>
              <a:rPr lang="tr-TR" sz="4000" dirty="0" smtClean="0">
                <a:cs typeface="Times New Roman" pitchFamily="18" charset="0"/>
              </a:rPr>
              <a:t>İzlediği denge politikası bazı güçlüklerden kurtulmasına yardımcı oldu. Bazı devletlerle ittifaklar içerisine girdi.</a:t>
            </a:r>
            <a:endParaRPr lang="tr-TR" sz="4000" dirty="0" smtClean="0"/>
          </a:p>
        </p:txBody>
      </p:sp>
      <p:pic>
        <p:nvPicPr>
          <p:cNvPr id="495620" name="Picture 4" descr="aslan_1"/>
          <p:cNvPicPr>
            <a:picLocks noGrp="1" noChangeAspect="1" noChangeArrowheads="1"/>
          </p:cNvPicPr>
          <p:nvPr>
            <p:ph sz="half" idx="2"/>
          </p:nvPr>
        </p:nvPicPr>
        <p:blipFill>
          <a:blip r:embed="rId2"/>
          <a:srcRect/>
          <a:stretch>
            <a:fillRect/>
          </a:stretch>
        </p:blipFill>
        <p:spPr>
          <a:xfrm>
            <a:off x="539750" y="260350"/>
            <a:ext cx="2376488" cy="1782763"/>
          </a:xfrm>
          <a:noFill/>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7" name="Rectangle 3"/>
          <p:cNvSpPr>
            <a:spLocks noGrp="1" noChangeArrowheads="1"/>
          </p:cNvSpPr>
          <p:nvPr>
            <p:ph type="body" idx="1"/>
          </p:nvPr>
        </p:nvSpPr>
        <p:spPr>
          <a:xfrm>
            <a:off x="304800" y="857232"/>
            <a:ext cx="8610600" cy="5238768"/>
          </a:xfrm>
          <a:solidFill>
            <a:srgbClr val="002060"/>
          </a:solidFill>
        </p:spPr>
        <p:txBody>
          <a:bodyPr>
            <a:normAutofit fontScale="62500" lnSpcReduction="20000"/>
          </a:bodyPr>
          <a:lstStyle/>
          <a:p>
            <a:pPr eaLnBrk="1" hangingPunct="1">
              <a:lnSpc>
                <a:spcPct val="170000"/>
              </a:lnSpc>
              <a:defRPr/>
            </a:pPr>
            <a:r>
              <a:rPr lang="tr-TR" sz="5400" dirty="0" smtClean="0">
                <a:cs typeface="Times New Roman" pitchFamily="18" charset="0"/>
              </a:rPr>
              <a:t>   Avrupa </a:t>
            </a:r>
            <a:r>
              <a:rPr lang="tr-TR" sz="5400" dirty="0" smtClean="0">
                <a:cs typeface="Times New Roman" pitchFamily="18" charset="0"/>
              </a:rPr>
              <a:t>devletlerinin desteğini kazanmaya çalışan Osmanlı Devleti yeni düzenlemeler yapma gereği duydu. Tanzimat Fermanı bu düşüncelerle </a:t>
            </a:r>
            <a:r>
              <a:rPr lang="tr-TR" sz="5400" dirty="0" smtClean="0">
                <a:cs typeface="Times New Roman" pitchFamily="18" charset="0"/>
              </a:rPr>
              <a:t>hazırlanmıştır </a:t>
            </a:r>
            <a:r>
              <a:rPr lang="tr-TR" sz="5400" dirty="0" smtClean="0">
                <a:solidFill>
                  <a:srgbClr val="FFFF00"/>
                </a:solidFill>
                <a:cs typeface="Times New Roman" pitchFamily="18" charset="0"/>
              </a:rPr>
              <a:t>(</a:t>
            </a:r>
            <a:r>
              <a:rPr lang="tr-TR" sz="5400" dirty="0" smtClean="0">
                <a:solidFill>
                  <a:srgbClr val="FFFF00"/>
                </a:solidFill>
                <a:cs typeface="Times New Roman" pitchFamily="18" charset="0"/>
              </a:rPr>
              <a:t>1839 )</a:t>
            </a:r>
            <a:r>
              <a:rPr lang="tr-TR" sz="5400" dirty="0" smtClean="0">
                <a:solidFill>
                  <a:srgbClr val="FFFF00"/>
                </a:solidFill>
              </a:rPr>
              <a:t>.</a:t>
            </a:r>
          </a:p>
          <a:p>
            <a:pPr eaLnBrk="1" hangingPunct="1">
              <a:defRPr/>
            </a:pPr>
            <a:endParaRPr lang="tr-TR" sz="5400" dirty="0" smtClean="0"/>
          </a:p>
        </p:txBody>
      </p:sp>
    </p:spTree>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laser.wav"/>
          </p:stSnd>
        </p:sndAc>
      </p:transition>
    </mc:Choice>
    <mc:Fallback>
      <p:transition spd="slow">
        <p:fade/>
        <p:sndAc>
          <p:stSnd>
            <p:snd r:embed="rId2" name="laser.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188064362"/>
              </p:ext>
            </p:extLst>
          </p:nvPr>
        </p:nvGraphicFramePr>
        <p:xfrm>
          <a:off x="3"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Resim" descr="dolmabahçe.jpg"/>
          <p:cNvPicPr>
            <a:picLocks noChangeAspect="1"/>
          </p:cNvPicPr>
          <p:nvPr/>
        </p:nvPicPr>
        <p:blipFill>
          <a:blip r:embed="rId8"/>
          <a:stretch>
            <a:fillRect/>
          </a:stretch>
        </p:blipFill>
        <p:spPr>
          <a:xfrm>
            <a:off x="5857884" y="285728"/>
            <a:ext cx="3019425" cy="1514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434441001"/>
              </p:ext>
            </p:extLst>
          </p:nvPr>
        </p:nvGraphicFramePr>
        <p:xfrm>
          <a:off x="3"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dolmabahçe.jpg"/>
          <p:cNvPicPr>
            <a:picLocks noChangeAspect="1"/>
          </p:cNvPicPr>
          <p:nvPr/>
        </p:nvPicPr>
        <p:blipFill>
          <a:blip r:embed="rId7"/>
          <a:stretch>
            <a:fillRect/>
          </a:stretch>
        </p:blipFill>
        <p:spPr>
          <a:xfrm>
            <a:off x="5857884" y="285728"/>
            <a:ext cx="3019425" cy="1514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4"/>
          <a:srcRect/>
          <a:stretch>
            <a:fillRect/>
          </a:stretch>
        </p:blipFill>
        <p:spPr bwMode="auto">
          <a:xfrm>
            <a:off x="0" y="0"/>
            <a:ext cx="9144000" cy="6858000"/>
          </a:xfrm>
          <a:prstGeom prst="rect">
            <a:avLst/>
          </a:prstGeom>
          <a:noFill/>
          <a:ln w="9525">
            <a:noFill/>
            <a:miter lim="800000"/>
            <a:headEnd/>
            <a:tailEnd/>
          </a:ln>
          <a:effectLst/>
        </p:spPr>
      </p:pic>
      <p:sp>
        <p:nvSpPr>
          <p:cNvPr id="5" name="4 Dikdörtgen"/>
          <p:cNvSpPr/>
          <p:nvPr/>
        </p:nvSpPr>
        <p:spPr>
          <a:xfrm>
            <a:off x="571472" y="4714884"/>
            <a:ext cx="6786610" cy="1938992"/>
          </a:xfrm>
          <a:prstGeom prst="rect">
            <a:avLst/>
          </a:prstGeom>
        </p:spPr>
        <p:txBody>
          <a:bodyPr wrap="square">
            <a:spAutoFit/>
          </a:bodyPr>
          <a:lstStyle/>
          <a:p>
            <a:pPr>
              <a:spcBef>
                <a:spcPct val="0"/>
              </a:spcBef>
              <a:buClrTx/>
              <a:buSzTx/>
              <a:buFontTx/>
              <a:buNone/>
              <a:defRPr/>
            </a:pPr>
            <a:r>
              <a:rPr kumimoji="1" lang="en-US" sz="2400" b="1" i="1" dirty="0" err="1" smtClean="0">
                <a:latin typeface="Tahoma" pitchFamily="34" charset="0"/>
                <a:cs typeface="Arial" pitchFamily="34" charset="0"/>
              </a:rPr>
              <a:t>Çö</a:t>
            </a:r>
            <a:r>
              <a:rPr kumimoji="1" lang="en-US" sz="2400" b="1" i="1" dirty="0" err="1" smtClean="0">
                <a:latin typeface="Tahoma" pitchFamily="34" charset="0"/>
              </a:rPr>
              <a:t>z</a:t>
            </a:r>
            <a:r>
              <a:rPr kumimoji="1" lang="en-US" sz="2400" b="1" i="1" dirty="0" err="1" smtClean="0">
                <a:latin typeface="Tahoma" pitchFamily="34" charset="0"/>
                <a:cs typeface="Arial" pitchFamily="34" charset="0"/>
              </a:rPr>
              <a:t>ü</a:t>
            </a:r>
            <a:r>
              <a:rPr kumimoji="1" lang="en-US" sz="2400" b="1" i="1" dirty="0" err="1" smtClean="0">
                <a:latin typeface="Tahoma" pitchFamily="34" charset="0"/>
              </a:rPr>
              <a:t>m</a:t>
            </a:r>
            <a:r>
              <a:rPr kumimoji="1" lang="en-US" sz="2400" b="1" i="1" dirty="0" smtClean="0">
                <a:latin typeface="Tahoma" pitchFamily="34" charset="0"/>
              </a:rPr>
              <a:t> </a:t>
            </a:r>
            <a:r>
              <a:rPr kumimoji="1" lang="en-US" sz="2400" b="1" i="1" dirty="0" err="1" smtClean="0">
                <a:latin typeface="Tahoma" pitchFamily="34" charset="0"/>
              </a:rPr>
              <a:t>getirece</a:t>
            </a:r>
            <a:r>
              <a:rPr kumimoji="1" lang="en-US" sz="2400" b="1" i="1" dirty="0" err="1" smtClean="0">
                <a:latin typeface="Tahoma" pitchFamily="34" charset="0"/>
                <a:cs typeface="Arial" pitchFamily="34" charset="0"/>
              </a:rPr>
              <a:t>ğ</a:t>
            </a:r>
            <a:r>
              <a:rPr kumimoji="1" lang="en-US" sz="2400" b="1" i="1" dirty="0" err="1" smtClean="0">
                <a:latin typeface="Tahoma" pitchFamily="34" charset="0"/>
              </a:rPr>
              <a:t>i</a:t>
            </a:r>
            <a:r>
              <a:rPr kumimoji="1" lang="en-US" sz="2400" b="1" i="1" dirty="0" smtClean="0">
                <a:latin typeface="Tahoma" pitchFamily="34" charset="0"/>
              </a:rPr>
              <a:t> </a:t>
            </a:r>
            <a:r>
              <a:rPr kumimoji="1" lang="en-US" sz="2400" b="1" i="1" dirty="0" err="1" smtClean="0">
                <a:latin typeface="Tahoma" pitchFamily="34" charset="0"/>
              </a:rPr>
              <a:t>olmayan</a:t>
            </a:r>
            <a:r>
              <a:rPr kumimoji="1" lang="en-US" sz="2400" b="1" i="1" dirty="0" smtClean="0">
                <a:latin typeface="Tahoma" pitchFamily="34" charset="0"/>
              </a:rPr>
              <a:t> </a:t>
            </a:r>
            <a:r>
              <a:rPr kumimoji="1" lang="en-US" sz="2400" b="1" i="1" dirty="0" err="1" smtClean="0">
                <a:latin typeface="Tahoma" pitchFamily="34" charset="0"/>
              </a:rPr>
              <a:t>ki</a:t>
            </a:r>
            <a:r>
              <a:rPr kumimoji="1" lang="en-US" sz="2400" b="1" i="1" dirty="0" err="1" smtClean="0">
                <a:latin typeface="Tahoma" pitchFamily="34" charset="0"/>
                <a:cs typeface="Arial" pitchFamily="34" charset="0"/>
              </a:rPr>
              <a:t>ş</a:t>
            </a:r>
            <a:r>
              <a:rPr kumimoji="1" lang="en-US" sz="2400" b="1" i="1" dirty="0" err="1" smtClean="0">
                <a:latin typeface="Tahoma" pitchFamily="34" charset="0"/>
              </a:rPr>
              <a:t>i</a:t>
            </a:r>
            <a:r>
              <a:rPr kumimoji="1" lang="en-US" sz="2400" b="1" i="1" dirty="0" smtClean="0">
                <a:latin typeface="Tahoma" pitchFamily="34" charset="0"/>
              </a:rPr>
              <a:t>, </a:t>
            </a:r>
            <a:r>
              <a:rPr kumimoji="1" lang="en-US" sz="2400" b="1" i="1" dirty="0" err="1" smtClean="0">
                <a:latin typeface="Tahoma" pitchFamily="34" charset="0"/>
              </a:rPr>
              <a:t>devre</a:t>
            </a:r>
            <a:r>
              <a:rPr kumimoji="1" lang="en-US" sz="2400" b="1" i="1" dirty="0" smtClean="0">
                <a:latin typeface="Tahoma" pitchFamily="34" charset="0"/>
              </a:rPr>
              <a:t> </a:t>
            </a:r>
            <a:r>
              <a:rPr kumimoji="1" lang="en-US" sz="2400" b="1" i="1" dirty="0" err="1" smtClean="0">
                <a:latin typeface="Tahoma" pitchFamily="34" charset="0"/>
              </a:rPr>
              <a:t>d</a:t>
            </a:r>
            <a:r>
              <a:rPr kumimoji="1" lang="en-US" sz="2400" b="1" i="1" dirty="0" err="1" smtClean="0">
                <a:latin typeface="Tahoma" pitchFamily="34" charset="0"/>
                <a:cs typeface="Arial" pitchFamily="34" charset="0"/>
              </a:rPr>
              <a:t>ışı</a:t>
            </a:r>
            <a:r>
              <a:rPr kumimoji="1" lang="en-US" sz="2400" b="1" i="1" dirty="0" smtClean="0">
                <a:latin typeface="Tahoma" pitchFamily="34" charset="0"/>
              </a:rPr>
              <a:t> </a:t>
            </a:r>
            <a:r>
              <a:rPr kumimoji="1" lang="en-US" sz="2400" b="1" i="1" dirty="0" err="1" smtClean="0">
                <a:latin typeface="Tahoma" pitchFamily="34" charset="0"/>
              </a:rPr>
              <a:t>kalmal</a:t>
            </a:r>
            <a:r>
              <a:rPr kumimoji="1" lang="en-US" sz="2400" b="1" i="1" dirty="0" err="1" smtClean="0">
                <a:latin typeface="Tahoma" pitchFamily="34" charset="0"/>
                <a:cs typeface="Arial" pitchFamily="34" charset="0"/>
              </a:rPr>
              <a:t>ı</a:t>
            </a:r>
            <a:r>
              <a:rPr kumimoji="1" lang="en-US" sz="2400" b="1" i="1" dirty="0" err="1" smtClean="0">
                <a:latin typeface="Tahoma" pitchFamily="34" charset="0"/>
              </a:rPr>
              <a:t>d</a:t>
            </a:r>
            <a:r>
              <a:rPr kumimoji="1" lang="en-US" sz="2400" b="1" i="1" dirty="0" err="1" smtClean="0">
                <a:latin typeface="Tahoma" pitchFamily="34" charset="0"/>
                <a:cs typeface="Arial" pitchFamily="34" charset="0"/>
              </a:rPr>
              <a:t>ı</a:t>
            </a:r>
            <a:r>
              <a:rPr kumimoji="1" lang="en-US" sz="2400" b="1" i="1" dirty="0" err="1" smtClean="0">
                <a:latin typeface="Tahoma" pitchFamily="34" charset="0"/>
              </a:rPr>
              <a:t>r</a:t>
            </a:r>
            <a:r>
              <a:rPr kumimoji="1" lang="en-US" sz="2400" b="1" i="1" dirty="0" smtClean="0">
                <a:latin typeface="Tahoma" pitchFamily="34" charset="0"/>
              </a:rPr>
              <a:t>."</a:t>
            </a:r>
            <a:endParaRPr kumimoji="1" lang="en-US" sz="2400" dirty="0" smtClean="0">
              <a:cs typeface="Arial" pitchFamily="34" charset="0"/>
            </a:endParaRPr>
          </a:p>
          <a:p>
            <a:pPr algn="r">
              <a:spcBef>
                <a:spcPct val="0"/>
              </a:spcBef>
              <a:buClrTx/>
              <a:buSzTx/>
              <a:buFontTx/>
              <a:buNone/>
              <a:defRPr/>
            </a:pPr>
            <a:r>
              <a:rPr kumimoji="1" lang="en-US" sz="2400" dirty="0" smtClean="0">
                <a:solidFill>
                  <a:srgbClr val="000000"/>
                </a:solidFill>
                <a:latin typeface="Times New Roman" pitchFamily="18" charset="0"/>
                <a:cs typeface="Times New Roman" pitchFamily="18" charset="0"/>
              </a:rPr>
              <a:t>   </a:t>
            </a:r>
            <a:r>
              <a:rPr kumimoji="1" lang="en-US" sz="2400" b="1" dirty="0" smtClean="0">
                <a:solidFill>
                  <a:schemeClr val="tx2"/>
                </a:solidFill>
                <a:latin typeface="Tahoma" pitchFamily="34" charset="0"/>
              </a:rPr>
              <a:t>ELBERT HUBBART</a:t>
            </a:r>
            <a:endParaRPr kumimoji="1" lang="tr-TR" sz="2400" b="1" dirty="0" smtClean="0">
              <a:solidFill>
                <a:schemeClr val="tx2"/>
              </a:solidFill>
              <a:latin typeface="Tahoma" pitchFamily="34" charset="0"/>
            </a:endParaRPr>
          </a:p>
          <a:p>
            <a:pPr algn="r">
              <a:spcBef>
                <a:spcPct val="0"/>
              </a:spcBef>
              <a:buClrTx/>
              <a:buSzTx/>
              <a:buFontTx/>
              <a:buNone/>
              <a:defRPr/>
            </a:pPr>
            <a:endParaRPr kumimoji="1" lang="tr-TR" sz="2400" dirty="0" smtClean="0">
              <a:latin typeface="Times New Roman" pitchFamily="18" charset="0"/>
            </a:endParaRPr>
          </a:p>
          <a:p>
            <a:pPr>
              <a:spcBef>
                <a:spcPct val="0"/>
              </a:spcBef>
              <a:buClrTx/>
              <a:buSzTx/>
              <a:buFontTx/>
              <a:buNone/>
              <a:defRPr/>
            </a:pPr>
            <a:endParaRPr kumimoji="1" lang="en-US" sz="2400" dirty="0" smtClean="0">
              <a:latin typeface="Times New Roman" pitchFamily="18" charset="0"/>
            </a:endParaRPr>
          </a:p>
        </p:txBody>
      </p:sp>
    </p:spTree>
  </p:cSld>
  <p:clrMapOvr>
    <a:masterClrMapping/>
  </p:clrMapOvr>
  <p:transition spd="slow">
    <p:randomBar dir="vert"/>
    <p:sndAc>
      <p:stSnd>
        <p:snd r:embed="rId3"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3oc.jpg"/>
          <p:cNvPicPr>
            <a:picLocks noChangeAspect="1"/>
          </p:cNvPicPr>
          <p:nvPr/>
        </p:nvPicPr>
        <p:blipFill>
          <a:blip r:embed="rId4"/>
          <a:stretch>
            <a:fillRect/>
          </a:stretch>
        </p:blipFill>
        <p:spPr>
          <a:xfrm>
            <a:off x="0" y="0"/>
            <a:ext cx="9144000" cy="6858000"/>
          </a:xfrm>
          <a:prstGeom prst="rect">
            <a:avLst/>
          </a:prstGeom>
        </p:spPr>
      </p:pic>
      <p:graphicFrame>
        <p:nvGraphicFramePr>
          <p:cNvPr id="4" name="3 İçerik Yer Tutucusu"/>
          <p:cNvGraphicFramePr>
            <a:graphicFrameLocks noGrp="1"/>
          </p:cNvGraphicFramePr>
          <p:nvPr>
            <p:ph idx="1"/>
            <p:extLst>
              <p:ext uri="{D42A27DB-BD31-4B8C-83A1-F6EECF244321}">
                <p14:modId xmlns:p14="http://schemas.microsoft.com/office/powerpoint/2010/main" val="16059336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5 Resim" descr="dolmabahçe.jpg"/>
          <p:cNvPicPr>
            <a:picLocks noChangeAspect="1"/>
          </p:cNvPicPr>
          <p:nvPr/>
        </p:nvPicPr>
        <p:blipFill>
          <a:blip r:embed="rId10"/>
          <a:stretch>
            <a:fillRect/>
          </a:stretch>
        </p:blipFill>
        <p:spPr>
          <a:xfrm>
            <a:off x="5929322" y="214290"/>
            <a:ext cx="3019425" cy="1514475"/>
          </a:xfrm>
          <a:prstGeom prst="rect">
            <a:avLst/>
          </a:prstGeom>
        </p:spPr>
      </p:pic>
      <p:pic>
        <p:nvPicPr>
          <p:cNvPr id="7" name="007_Kirimdan_Gelirim.mp3">
            <a:hlinkClick r:id="" action="ppaction://media"/>
          </p:cNvPr>
          <p:cNvPicPr>
            <a:picLocks noRot="1" noChangeAspect="1"/>
          </p:cNvPicPr>
          <p:nvPr>
            <a:audioFile r:link="rId1"/>
          </p:nvPr>
        </p:nvPicPr>
        <p:blipFill>
          <a:blip r:embed="rId11"/>
          <a:stretch>
            <a:fillRect/>
          </a:stretch>
        </p:blipFill>
        <p:spPr>
          <a:xfrm>
            <a:off x="8839200" y="6553200"/>
            <a:ext cx="304800" cy="30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sndAc>
          <p:stSnd>
            <p:snd r:embed="rId3" name="drumroll.wav"/>
          </p:stSnd>
        </p:sndAc>
      </p:transition>
    </mc:Choice>
    <mc:Fallback>
      <p:transition spd="slow">
        <p:circle/>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9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3oc.jpg"/>
          <p:cNvPicPr>
            <a:picLocks noChangeAspect="1"/>
          </p:cNvPicPr>
          <p:nvPr/>
        </p:nvPicPr>
        <p:blipFill>
          <a:blip r:embed="rId4"/>
          <a:stretch>
            <a:fillRect/>
          </a:stretch>
        </p:blipFill>
        <p:spPr>
          <a:xfrm>
            <a:off x="0" y="0"/>
            <a:ext cx="9144000" cy="6858000"/>
          </a:xfrm>
          <a:prstGeom prst="rect">
            <a:avLst/>
          </a:prstGeom>
        </p:spPr>
      </p:pic>
      <p:graphicFrame>
        <p:nvGraphicFramePr>
          <p:cNvPr id="4" name="3 İçerik Yer Tutucusu"/>
          <p:cNvGraphicFramePr>
            <a:graphicFrameLocks noGrp="1"/>
          </p:cNvGraphicFramePr>
          <p:nvPr>
            <p:ph idx="1"/>
            <p:extLst>
              <p:ext uri="{D42A27DB-BD31-4B8C-83A1-F6EECF244321}">
                <p14:modId xmlns:p14="http://schemas.microsoft.com/office/powerpoint/2010/main" val="239281291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5 Resim" descr="dolmabahçe.jpg"/>
          <p:cNvPicPr>
            <a:picLocks noChangeAspect="1"/>
          </p:cNvPicPr>
          <p:nvPr/>
        </p:nvPicPr>
        <p:blipFill>
          <a:blip r:embed="rId10"/>
          <a:stretch>
            <a:fillRect/>
          </a:stretch>
        </p:blipFill>
        <p:spPr>
          <a:xfrm>
            <a:off x="5929322" y="214290"/>
            <a:ext cx="3019425" cy="1514475"/>
          </a:xfrm>
          <a:prstGeom prst="rect">
            <a:avLst/>
          </a:prstGeom>
        </p:spPr>
      </p:pic>
      <p:pic>
        <p:nvPicPr>
          <p:cNvPr id="7" name="007_Kirimdan_Gelirim.mp3">
            <a:hlinkClick r:id="" action="ppaction://media"/>
          </p:cNvPr>
          <p:cNvPicPr>
            <a:picLocks noRot="1" noChangeAspect="1"/>
          </p:cNvPicPr>
          <p:nvPr>
            <a:audioFile r:link="rId1"/>
          </p:nvPr>
        </p:nvPicPr>
        <p:blipFill>
          <a:blip r:embed="rId11"/>
          <a:stretch>
            <a:fillRect/>
          </a:stretch>
        </p:blipFill>
        <p:spPr>
          <a:xfrm>
            <a:off x="8839200" y="6553200"/>
            <a:ext cx="304800" cy="30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sndAc>
          <p:stSnd>
            <p:snd r:embed="rId3" name="wind.wav"/>
          </p:stSnd>
        </p:sndAc>
      </p:transition>
    </mc:Choice>
    <mc:Fallback>
      <p:transition spd="slow">
        <p:fade/>
        <p:sndAc>
          <p:stSnd>
            <p:snd r:embed="rId3"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9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3oc.jpg"/>
          <p:cNvPicPr>
            <a:picLocks noChangeAspect="1"/>
          </p:cNvPicPr>
          <p:nvPr/>
        </p:nvPicPr>
        <p:blipFill>
          <a:blip r:embed="rId2"/>
          <a:stretch>
            <a:fillRect/>
          </a:stretch>
        </p:blipFill>
        <p:spPr>
          <a:xfrm>
            <a:off x="0" y="0"/>
            <a:ext cx="9144000" cy="6858000"/>
          </a:xfrm>
          <a:prstGeom prst="rect">
            <a:avLst/>
          </a:prstGeom>
        </p:spPr>
      </p:pic>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Resim" descr="dolmabahçe.jpg"/>
          <p:cNvPicPr>
            <a:picLocks noChangeAspect="1"/>
          </p:cNvPicPr>
          <p:nvPr/>
        </p:nvPicPr>
        <p:blipFill>
          <a:blip r:embed="rId8"/>
          <a:stretch>
            <a:fillRect/>
          </a:stretch>
        </p:blipFill>
        <p:spPr>
          <a:xfrm>
            <a:off x="5929322" y="142852"/>
            <a:ext cx="3019425" cy="1514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1118</TotalTime>
  <Words>862</Words>
  <Application>Microsoft Office PowerPoint</Application>
  <PresentationFormat>Ekran Gösterisi (4:3)</PresentationFormat>
  <Paragraphs>87</Paragraphs>
  <Slides>18</Slides>
  <Notes>1</Notes>
  <HiddenSlides>0</HiddenSlides>
  <MMClips>2</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Canlı</vt:lpstr>
      <vt:lpstr>3.KONU: TANZİMATTAN MEŞRUTİYETE</vt:lpstr>
      <vt:lpstr> 2-Osmanlı Devleti’nin Avrupa Siyaseti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ORTAÖĞRETİM-2010</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motun</cp:lastModifiedBy>
  <cp:revision>65</cp:revision>
  <dcterms:created xsi:type="dcterms:W3CDTF">2011-04-28T18:08:03Z</dcterms:created>
  <dcterms:modified xsi:type="dcterms:W3CDTF">2014-03-31T08:37:16Z</dcterms:modified>
</cp:coreProperties>
</file>