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59B"/>
    <a:srgbClr val="000000"/>
    <a:srgbClr val="002060"/>
    <a:srgbClr val="3E11A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191" autoAdjust="0"/>
    <p:restoredTop sz="94660"/>
  </p:normalViewPr>
  <p:slideViewPr>
    <p:cSldViewPr>
      <p:cViewPr varScale="1">
        <p:scale>
          <a:sx n="70" d="100"/>
          <a:sy n="70" d="100"/>
        </p:scale>
        <p:origin x="16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6165B-5A4E-4CE5-B61C-0D7F36A475F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2857955-C528-4CFE-AE35-EC5D1AC12F9B}">
      <dgm:prSet phldrT="[Metin]" custT="1"/>
      <dgm:spPr>
        <a:solidFill>
          <a:schemeClr val="accent2">
            <a:lumMod val="40000"/>
            <a:lumOff val="60000"/>
          </a:schemeClr>
        </a:solid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tr-TR" sz="1600" b="1" dirty="0" smtClean="0">
              <a:solidFill>
                <a:schemeClr val="bg2"/>
              </a:solidFill>
            </a:rPr>
            <a:t>II.SELİM (1566-1574)</a:t>
          </a:r>
        </a:p>
      </dgm:t>
    </dgm:pt>
    <dgm:pt modelId="{76411E09-D402-4A23-9CFC-B37D7A6544C7}" type="parTrans" cxnId="{8147E207-5DE1-4717-95C1-00CCE8CC66FA}">
      <dgm:prSet/>
      <dgm:spPr/>
      <dgm:t>
        <a:bodyPr/>
        <a:lstStyle/>
        <a:p>
          <a:endParaRPr lang="tr-TR" sz="1600" b="1">
            <a:solidFill>
              <a:schemeClr val="bg2"/>
            </a:solidFill>
          </a:endParaRPr>
        </a:p>
      </dgm:t>
    </dgm:pt>
    <dgm:pt modelId="{F11BE7DD-2316-47F8-9848-54D25EBAEEEB}" type="sibTrans" cxnId="{8147E207-5DE1-4717-95C1-00CCE8CC66FA}">
      <dgm:prSet/>
      <dgm:spPr/>
      <dgm:t>
        <a:bodyPr/>
        <a:lstStyle/>
        <a:p>
          <a:endParaRPr lang="tr-TR" sz="1600" b="1">
            <a:solidFill>
              <a:schemeClr val="bg2"/>
            </a:solidFill>
          </a:endParaRPr>
        </a:p>
      </dgm:t>
    </dgm:pt>
    <dgm:pt modelId="{C3C065A6-17CB-4DCF-BBFC-522F7DB7B582}">
      <dgm:prSet phldrT="[Metin]" custT="1"/>
      <dgm:spPr>
        <a:solidFill>
          <a:schemeClr val="accent3">
            <a:lumMod val="60000"/>
            <a:lumOff val="40000"/>
          </a:schemeClr>
        </a:solid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tr-TR" sz="1600" b="1" dirty="0" smtClean="0">
              <a:solidFill>
                <a:schemeClr val="bg2"/>
              </a:solidFill>
            </a:rPr>
            <a:t>III.MURAT (1574-1595)</a:t>
          </a:r>
        </a:p>
      </dgm:t>
    </dgm:pt>
    <dgm:pt modelId="{EAC94D80-DCFD-4DF2-A8CE-06A4F7A39CFD}" type="parTrans" cxnId="{FC5573D8-6A81-4C09-9F41-99FE2004CAD8}">
      <dgm:prSet/>
      <dgm:spPr/>
      <dgm:t>
        <a:bodyPr/>
        <a:lstStyle/>
        <a:p>
          <a:endParaRPr lang="tr-TR" sz="1600" b="1">
            <a:solidFill>
              <a:schemeClr val="bg2"/>
            </a:solidFill>
          </a:endParaRPr>
        </a:p>
      </dgm:t>
    </dgm:pt>
    <dgm:pt modelId="{7991A5CD-0CFE-47D7-9886-AE7B79084F64}" type="sibTrans" cxnId="{FC5573D8-6A81-4C09-9F41-99FE2004CAD8}">
      <dgm:prSet/>
      <dgm:spPr/>
      <dgm:t>
        <a:bodyPr/>
        <a:lstStyle/>
        <a:p>
          <a:endParaRPr lang="tr-TR" sz="1600" b="1">
            <a:solidFill>
              <a:schemeClr val="bg2"/>
            </a:solidFill>
          </a:endParaRPr>
        </a:p>
      </dgm:t>
    </dgm:pt>
    <dgm:pt modelId="{D8855618-C26D-4993-9912-FBA81399A2CA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rgbClr val="0070C0"/>
          </a:solidFill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/>
      </dgm:spPr>
      <dgm:t>
        <a:bodyPr/>
        <a:lstStyle/>
        <a:p>
          <a:r>
            <a:rPr lang="tr-TR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Sakız </a:t>
          </a:r>
          <a:r>
            <a:rPr lang="tr-TR" sz="1600" b="1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adası’nın</a:t>
          </a:r>
          <a:r>
            <a:rPr lang="tr-TR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alınması</a:t>
          </a:r>
          <a:r>
            <a:rPr lang="tr-TR" sz="1600" b="1" dirty="0" smtClean="0">
              <a:solidFill>
                <a:schemeClr val="bg2"/>
              </a:solidFill>
              <a:latin typeface="Times New Roman" pitchFamily="18" charset="0"/>
            </a:rPr>
            <a:t> </a:t>
          </a:r>
          <a:r>
            <a:rPr lang="tr-TR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(1566) 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Sakız adasının Cenevizlilerden alınmasıyla Batı Anadolu kıyılarının güvenliği sağlanmış oldu.</a:t>
          </a:r>
          <a:endParaRPr lang="tr-TR" sz="1600" b="1" dirty="0">
            <a:solidFill>
              <a:schemeClr val="bg2"/>
            </a:solidFill>
          </a:endParaRPr>
        </a:p>
      </dgm:t>
    </dgm:pt>
    <dgm:pt modelId="{B1527251-1F8B-4DF3-A2F2-91BD4DB09F62}" type="parTrans" cxnId="{ED7BE690-1A10-4183-B620-3C62B99FA3DA}">
      <dgm:prSet/>
      <dgm:spPr/>
      <dgm:t>
        <a:bodyPr/>
        <a:lstStyle/>
        <a:p>
          <a:endParaRPr lang="tr-TR" sz="1600" b="1">
            <a:solidFill>
              <a:schemeClr val="bg2"/>
            </a:solidFill>
          </a:endParaRPr>
        </a:p>
      </dgm:t>
    </dgm:pt>
    <dgm:pt modelId="{9DF8EAB5-34C9-4F3F-AD60-CC4727768109}" type="sibTrans" cxnId="{ED7BE690-1A10-4183-B620-3C62B99FA3DA}">
      <dgm:prSet/>
      <dgm:spPr/>
      <dgm:t>
        <a:bodyPr/>
        <a:lstStyle/>
        <a:p>
          <a:endParaRPr lang="tr-TR" sz="1600" b="1">
            <a:solidFill>
              <a:schemeClr val="bg2"/>
            </a:solidFill>
          </a:endParaRPr>
        </a:p>
      </dgm:t>
    </dgm:pt>
    <dgm:pt modelId="{4D2D6685-4160-4029-A639-502039790DAF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rgbClr val="0070C0"/>
          </a:solidFill>
        </a:ln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tr-TR" sz="1600" b="1" dirty="0" smtClean="0">
              <a:solidFill>
                <a:schemeClr val="bg2"/>
              </a:solidFill>
              <a:cs typeface="Times New Roman" pitchFamily="18" charset="0"/>
            </a:rPr>
            <a:t>Endonezya seferi (1569)</a:t>
          </a:r>
          <a:endParaRPr lang="tr-TR" sz="1600" b="1" dirty="0">
            <a:solidFill>
              <a:schemeClr val="bg2"/>
            </a:solidFill>
          </a:endParaRPr>
        </a:p>
      </dgm:t>
    </dgm:pt>
    <dgm:pt modelId="{6770DE1C-8EAD-4162-A964-305C466D3159}" type="parTrans" cxnId="{5B5223BD-C4BB-4904-8FC5-F2D6A3C8A464}">
      <dgm:prSet/>
      <dgm:spPr/>
      <dgm:t>
        <a:bodyPr/>
        <a:lstStyle/>
        <a:p>
          <a:endParaRPr lang="tr-TR" sz="1600" b="1">
            <a:solidFill>
              <a:schemeClr val="bg2"/>
            </a:solidFill>
          </a:endParaRPr>
        </a:p>
      </dgm:t>
    </dgm:pt>
    <dgm:pt modelId="{B1925EFD-51C0-4DA8-AB33-4C3AE0394466}" type="sibTrans" cxnId="{5B5223BD-C4BB-4904-8FC5-F2D6A3C8A464}">
      <dgm:prSet/>
      <dgm:spPr/>
      <dgm:t>
        <a:bodyPr/>
        <a:lstStyle/>
        <a:p>
          <a:endParaRPr lang="tr-TR" sz="1600" b="1">
            <a:solidFill>
              <a:schemeClr val="bg2"/>
            </a:solidFill>
          </a:endParaRPr>
        </a:p>
      </dgm:t>
    </dgm:pt>
    <dgm:pt modelId="{9B3A7E72-EBFD-4A95-B916-BC1F1EDE39D7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rgbClr val="0070C0"/>
          </a:solidFill>
        </a:ln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tr-TR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Kıbrıs’ın fethi(1571) </a:t>
          </a:r>
          <a:r>
            <a:rPr lang="tr-TR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Sebepleri: a-Akdeniz 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ticaretinin güvenliğini sağlama düşüncesi </a:t>
          </a:r>
          <a:r>
            <a:rPr lang="tr-TR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b-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Kıbrıs’ın Osmanlı egemenliğindeki Anadolu,</a:t>
          </a:r>
          <a:r>
            <a:rPr lang="tr-TR" sz="1600" dirty="0" smtClean="0">
              <a:latin typeface="Times New Roman" pitchFamily="18" charset="0"/>
            </a:rPr>
            <a:t> 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Mı</a:t>
          </a:r>
          <a:r>
            <a:rPr lang="tr-TR" sz="1600" dirty="0" smtClean="0">
              <a:latin typeface="Times New Roman" pitchFamily="18" charset="0"/>
            </a:rPr>
            <a:t>-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sır ve Suriye sahillerine yakın olması </a:t>
          </a:r>
          <a:r>
            <a:rPr lang="tr-TR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c-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Kıbrıs’ta üstlenen şövalyelerin Osmanlı ticaret gemilerine </a:t>
          </a:r>
          <a:r>
            <a:rPr lang="tr-TR" sz="1600" dirty="0" err="1" smtClean="0">
              <a:latin typeface="Times New Roman" pitchFamily="18" charset="0"/>
              <a:cs typeface="Times New Roman" pitchFamily="18" charset="0"/>
            </a:rPr>
            <a:t>saldırması</a:t>
          </a:r>
          <a:r>
            <a:rPr lang="tr-TR" sz="16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d</a:t>
          </a:r>
          <a:r>
            <a:rPr lang="tr-TR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Venediklilerin Kıbrıs için ödedikleri vergileri kesme-</a:t>
          </a:r>
          <a:r>
            <a:rPr lang="tr-TR" sz="1600" dirty="0" err="1" smtClean="0">
              <a:latin typeface="Times New Roman" pitchFamily="18" charset="0"/>
              <a:cs typeface="Times New Roman" pitchFamily="18" charset="0"/>
            </a:rPr>
            <a:t>leri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e-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Kıbrıs’ın Venedikliler-de bulunmasının Osmanlıların</a:t>
          </a:r>
          <a:r>
            <a:rPr lang="tr-TR" sz="1600" dirty="0" smtClean="0">
              <a:latin typeface="Times New Roman" pitchFamily="18" charset="0"/>
            </a:rPr>
            <a:t> 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Akdeniz egemenliğini tehdit etmesi</a:t>
          </a:r>
        </a:p>
        <a:p>
          <a:r>
            <a:rPr lang="tr-TR" sz="16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Sonuçları:a-Doğu</a:t>
          </a:r>
          <a:r>
            <a:rPr lang="tr-TR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Akdeniz tamamen Osmanlı egemenliğine girdi b-Mısır ve Suriye yolunun güvenliği </a:t>
          </a:r>
          <a:r>
            <a:rPr lang="tr-TR" sz="16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sağlandı.c</a:t>
          </a:r>
          <a:r>
            <a:rPr lang="tr-TR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-Venedikliler Doğu Akdeniz’</a:t>
          </a:r>
          <a:r>
            <a:rPr lang="tr-TR" sz="1600" dirty="0" smtClean="0">
              <a:solidFill>
                <a:schemeClr val="bg2"/>
              </a:solidFill>
              <a:latin typeface="Times New Roman" pitchFamily="18" charset="0"/>
            </a:rPr>
            <a:t> </a:t>
          </a:r>
          <a:r>
            <a:rPr lang="tr-TR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den çıkarıldı. d-</a:t>
          </a:r>
          <a:r>
            <a:rPr lang="tr-TR" sz="16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İnebahtı</a:t>
          </a:r>
          <a:r>
            <a:rPr lang="tr-TR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Deniz savaşına ortam hazırladı.</a:t>
          </a:r>
          <a:endParaRPr lang="tr-TR" sz="1600" b="1" dirty="0">
            <a:solidFill>
              <a:schemeClr val="bg2"/>
            </a:solidFill>
          </a:endParaRPr>
        </a:p>
      </dgm:t>
    </dgm:pt>
    <dgm:pt modelId="{DC2FC1A1-5173-4E61-AD02-877D85E2BA19}" type="parTrans" cxnId="{F9922ABE-3DE1-43A4-871E-4DA0772FEF8D}">
      <dgm:prSet/>
      <dgm:spPr/>
      <dgm:t>
        <a:bodyPr/>
        <a:lstStyle/>
        <a:p>
          <a:endParaRPr lang="tr-TR" sz="1600" b="1">
            <a:solidFill>
              <a:schemeClr val="bg2"/>
            </a:solidFill>
          </a:endParaRPr>
        </a:p>
      </dgm:t>
    </dgm:pt>
    <dgm:pt modelId="{AA50FFF7-2AE9-461A-998D-B633E84E5698}" type="sibTrans" cxnId="{F9922ABE-3DE1-43A4-871E-4DA0772FEF8D}">
      <dgm:prSet/>
      <dgm:spPr/>
      <dgm:t>
        <a:bodyPr/>
        <a:lstStyle/>
        <a:p>
          <a:endParaRPr lang="tr-TR" sz="1600" b="1">
            <a:solidFill>
              <a:schemeClr val="bg2"/>
            </a:solidFill>
          </a:endParaRPr>
        </a:p>
      </dgm:t>
    </dgm:pt>
    <dgm:pt modelId="{B1F4FF6C-EDA4-4E61-9708-C92D5AE5FA69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rgbClr val="0070C0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tr-TR" sz="1600" b="1" dirty="0" err="1" smtClean="0">
              <a:solidFill>
                <a:schemeClr val="bg2"/>
              </a:solidFill>
              <a:cs typeface="Times New Roman" pitchFamily="18" charset="0"/>
            </a:rPr>
            <a:t>İnebahtı</a:t>
          </a:r>
          <a:r>
            <a:rPr lang="tr-TR" sz="1600" b="1" dirty="0" smtClean="0">
              <a:solidFill>
                <a:schemeClr val="bg2"/>
              </a:solidFill>
              <a:cs typeface="Times New Roman" pitchFamily="18" charset="0"/>
            </a:rPr>
            <a:t> Deniz savaşı (1571)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Kıbrıs’ın fethi üzerine Avrupa devletleri Papa’nın kışkırtmasıyla Osmanlılar </a:t>
          </a:r>
          <a:r>
            <a:rPr lang="tr-TR" sz="1600" dirty="0" err="1" smtClean="0">
              <a:latin typeface="Times New Roman" pitchFamily="18" charset="0"/>
              <a:cs typeface="Times New Roman" pitchFamily="18" charset="0"/>
            </a:rPr>
            <a:t>aley</a:t>
          </a:r>
          <a:r>
            <a:rPr lang="tr-TR" sz="1600" dirty="0" smtClean="0">
              <a:latin typeface="Times New Roman" pitchFamily="18" charset="0"/>
            </a:rPr>
            <a:t>-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hinde birleştiler. Haçlı donanması </a:t>
          </a:r>
          <a:r>
            <a:rPr lang="tr-TR" sz="1600" dirty="0" err="1" smtClean="0">
              <a:latin typeface="Times New Roman" pitchFamily="18" charset="0"/>
              <a:cs typeface="Times New Roman" pitchFamily="18" charset="0"/>
            </a:rPr>
            <a:t>İnebahtı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 Körfezi’nde Osmanlı donanmasını yaktı. </a:t>
          </a:r>
          <a:endParaRPr lang="tr-TR" sz="1600" b="1" dirty="0">
            <a:solidFill>
              <a:schemeClr val="bg2"/>
            </a:solidFill>
          </a:endParaRPr>
        </a:p>
      </dgm:t>
    </dgm:pt>
    <dgm:pt modelId="{AAB6FFC7-D3B3-4A4A-A5FD-EC8EF95B07D9}" type="parTrans" cxnId="{7902F04D-1C53-4823-8A2F-B1DD2F9ECB98}">
      <dgm:prSet/>
      <dgm:spPr/>
      <dgm:t>
        <a:bodyPr/>
        <a:lstStyle/>
        <a:p>
          <a:endParaRPr lang="tr-TR" sz="1600" b="1">
            <a:solidFill>
              <a:schemeClr val="bg2"/>
            </a:solidFill>
          </a:endParaRPr>
        </a:p>
      </dgm:t>
    </dgm:pt>
    <dgm:pt modelId="{A12A38B9-B293-4762-819C-32F16105139A}" type="sibTrans" cxnId="{7902F04D-1C53-4823-8A2F-B1DD2F9ECB98}">
      <dgm:prSet/>
      <dgm:spPr/>
      <dgm:t>
        <a:bodyPr/>
        <a:lstStyle/>
        <a:p>
          <a:endParaRPr lang="tr-TR" sz="1600" b="1">
            <a:solidFill>
              <a:schemeClr val="bg2"/>
            </a:solidFill>
          </a:endParaRPr>
        </a:p>
      </dgm:t>
    </dgm:pt>
    <dgm:pt modelId="{01140743-0778-4AB8-8826-BD7B021770E3}">
      <dgm:prSet custT="1"/>
      <dgm:spPr>
        <a:solidFill>
          <a:schemeClr val="accent3">
            <a:lumMod val="60000"/>
            <a:lumOff val="40000"/>
            <a:alpha val="9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tr-TR" sz="1600" b="1" dirty="0" smtClean="0">
              <a:solidFill>
                <a:schemeClr val="bg2"/>
              </a:solidFill>
              <a:cs typeface="Times New Roman" pitchFamily="18" charset="0"/>
            </a:rPr>
            <a:t>Lehistan’ın Osmanlı himayesine alınması (1575) </a:t>
          </a:r>
          <a:r>
            <a:rPr lang="tr-TR" sz="1600" dirty="0" smtClean="0">
              <a:cs typeface="Times New Roman" pitchFamily="18" charset="0"/>
            </a:rPr>
            <a:t>Osmanlı Devleti Lehistan verasetine karışarak kendi adayının kral olmasını sağladı. Erdel Beyi </a:t>
          </a:r>
          <a:r>
            <a:rPr lang="tr-TR" sz="1600" dirty="0" err="1" smtClean="0">
              <a:cs typeface="Times New Roman" pitchFamily="18" charset="0"/>
            </a:rPr>
            <a:t>Baturi</a:t>
          </a:r>
          <a:r>
            <a:rPr lang="tr-TR" sz="1600" dirty="0" smtClean="0">
              <a:cs typeface="Times New Roman" pitchFamily="18" charset="0"/>
            </a:rPr>
            <a:t> Lehistan kralı oldu.</a:t>
          </a:r>
        </a:p>
        <a:p>
          <a:r>
            <a:rPr lang="tr-TR" sz="1600" dirty="0" smtClean="0">
              <a:cs typeface="Times New Roman" pitchFamily="18" charset="0"/>
            </a:rPr>
            <a:t>Bu himaye 1587 yılına kadar devam etti.</a:t>
          </a:r>
          <a:endParaRPr lang="tr-TR" sz="1600" b="1" dirty="0">
            <a:solidFill>
              <a:schemeClr val="bg2"/>
            </a:solidFill>
          </a:endParaRPr>
        </a:p>
      </dgm:t>
    </dgm:pt>
    <dgm:pt modelId="{41D1E3CB-221F-48B1-8654-D42E9B039EA4}" type="parTrans" cxnId="{FDA17784-BD12-4D6E-87EE-FF890C9F9C79}">
      <dgm:prSet/>
      <dgm:spPr/>
      <dgm:t>
        <a:bodyPr/>
        <a:lstStyle/>
        <a:p>
          <a:endParaRPr lang="tr-TR" sz="1600" b="1">
            <a:solidFill>
              <a:schemeClr val="bg2"/>
            </a:solidFill>
          </a:endParaRPr>
        </a:p>
      </dgm:t>
    </dgm:pt>
    <dgm:pt modelId="{EC23C62D-78BD-49A8-B239-295ED287A2AF}" type="sibTrans" cxnId="{FDA17784-BD12-4D6E-87EE-FF890C9F9C79}">
      <dgm:prSet/>
      <dgm:spPr/>
      <dgm:t>
        <a:bodyPr/>
        <a:lstStyle/>
        <a:p>
          <a:endParaRPr lang="tr-TR" sz="1600" b="1">
            <a:solidFill>
              <a:schemeClr val="bg2"/>
            </a:solidFill>
          </a:endParaRPr>
        </a:p>
      </dgm:t>
    </dgm:pt>
    <dgm:pt modelId="{E7D25F8A-4B9A-4BC5-A68B-39DFB4AB97EA}">
      <dgm:prSet custT="1"/>
      <dgm:spPr>
        <a:solidFill>
          <a:schemeClr val="accent3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endParaRPr lang="tr-TR" sz="1600" b="1" dirty="0" smtClean="0">
            <a:solidFill>
              <a:schemeClr val="bg2"/>
            </a:solidFill>
            <a:cs typeface="Times New Roman" pitchFamily="18" charset="0"/>
          </a:endParaRPr>
        </a:p>
        <a:p>
          <a:r>
            <a:rPr lang="tr-TR" sz="1600" b="1" dirty="0" smtClean="0">
              <a:solidFill>
                <a:schemeClr val="bg2"/>
              </a:solidFill>
              <a:cs typeface="Times New Roman" pitchFamily="18" charset="0"/>
            </a:rPr>
            <a:t>Fas’ın Osmanlı himayesine alınması(1578)</a:t>
          </a:r>
          <a:br>
            <a:rPr lang="tr-TR" sz="1600" b="1" dirty="0" smtClean="0">
              <a:solidFill>
                <a:schemeClr val="bg2"/>
              </a:solidFill>
              <a:cs typeface="Times New Roman" pitchFamily="18" charset="0"/>
            </a:rPr>
          </a:br>
          <a:endParaRPr lang="tr-TR" sz="1600" b="1" dirty="0">
            <a:solidFill>
              <a:schemeClr val="bg2"/>
            </a:solidFill>
          </a:endParaRPr>
        </a:p>
      </dgm:t>
    </dgm:pt>
    <dgm:pt modelId="{6E96F4D8-1B4D-4465-96A2-2F0781963C22}" type="parTrans" cxnId="{E12D6CFD-5C03-446E-BF2B-DF328DC72C29}">
      <dgm:prSet/>
      <dgm:spPr/>
      <dgm:t>
        <a:bodyPr/>
        <a:lstStyle/>
        <a:p>
          <a:endParaRPr lang="tr-TR" sz="1600" b="1">
            <a:solidFill>
              <a:schemeClr val="bg2"/>
            </a:solidFill>
          </a:endParaRPr>
        </a:p>
      </dgm:t>
    </dgm:pt>
    <dgm:pt modelId="{B6543D4B-6B79-4EE3-B5BF-DF3A51D19B32}" type="sibTrans" cxnId="{E12D6CFD-5C03-446E-BF2B-DF328DC72C29}">
      <dgm:prSet/>
      <dgm:spPr/>
      <dgm:t>
        <a:bodyPr/>
        <a:lstStyle/>
        <a:p>
          <a:endParaRPr lang="tr-TR" sz="1600" b="1">
            <a:solidFill>
              <a:schemeClr val="bg2"/>
            </a:solidFill>
          </a:endParaRPr>
        </a:p>
      </dgm:t>
    </dgm:pt>
    <dgm:pt modelId="{13656C6E-7B0C-4F6B-BF6E-C887AC5F1BFC}">
      <dgm:prSet custT="1"/>
      <dgm:spPr>
        <a:solidFill>
          <a:schemeClr val="accent3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tr-TR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İngiltere’ye Kapitülasyon verilmesi</a:t>
          </a:r>
          <a:r>
            <a:rPr lang="tr-TR" sz="1600" b="1" dirty="0" smtClean="0">
              <a:solidFill>
                <a:schemeClr val="bg2"/>
              </a:solidFill>
              <a:latin typeface="Times New Roman" pitchFamily="18" charset="0"/>
            </a:rPr>
            <a:t> </a:t>
          </a:r>
          <a:r>
            <a:rPr lang="tr-TR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(1580)</a:t>
          </a:r>
          <a:endParaRPr lang="tr-TR" sz="1600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47EE88-4A2B-4B60-82C5-2447426ACB12}" type="parTrans" cxnId="{4E9F1013-312A-43B0-A0C7-3E74A602F416}">
      <dgm:prSet/>
      <dgm:spPr/>
      <dgm:t>
        <a:bodyPr/>
        <a:lstStyle/>
        <a:p>
          <a:endParaRPr lang="tr-TR" sz="1600" b="1">
            <a:solidFill>
              <a:schemeClr val="bg2"/>
            </a:solidFill>
          </a:endParaRPr>
        </a:p>
      </dgm:t>
    </dgm:pt>
    <dgm:pt modelId="{70B3EE5F-4E07-47D1-9AE0-7546E65D0DEE}" type="sibTrans" cxnId="{4E9F1013-312A-43B0-A0C7-3E74A602F416}">
      <dgm:prSet/>
      <dgm:spPr/>
      <dgm:t>
        <a:bodyPr/>
        <a:lstStyle/>
        <a:p>
          <a:endParaRPr lang="tr-TR" sz="1600" b="1">
            <a:solidFill>
              <a:schemeClr val="bg2"/>
            </a:solidFill>
          </a:endParaRPr>
        </a:p>
      </dgm:t>
    </dgm:pt>
    <dgm:pt modelId="{50928E63-D774-4C06-AE19-ED4B0031F0B8}" type="pres">
      <dgm:prSet presAssocID="{A6D6165B-5A4E-4CE5-B61C-0D7F36A475F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B2624E8-1195-4528-923C-EBB4F8F9A31F}" type="pres">
      <dgm:prSet presAssocID="{E2857955-C528-4CFE-AE35-EC5D1AC12F9B}" presName="root" presStyleCnt="0"/>
      <dgm:spPr/>
    </dgm:pt>
    <dgm:pt modelId="{F39CDE21-6ECE-4E89-86AD-724B557DA1D1}" type="pres">
      <dgm:prSet presAssocID="{E2857955-C528-4CFE-AE35-EC5D1AC12F9B}" presName="rootComposite" presStyleCnt="0"/>
      <dgm:spPr/>
    </dgm:pt>
    <dgm:pt modelId="{2B37A464-FE61-4B8C-8EDD-9DC6A663164D}" type="pres">
      <dgm:prSet presAssocID="{E2857955-C528-4CFE-AE35-EC5D1AC12F9B}" presName="rootText" presStyleLbl="node1" presStyleIdx="0" presStyleCnt="2" custScaleX="125970" custScaleY="43930"/>
      <dgm:spPr/>
      <dgm:t>
        <a:bodyPr/>
        <a:lstStyle/>
        <a:p>
          <a:endParaRPr lang="tr-TR"/>
        </a:p>
      </dgm:t>
    </dgm:pt>
    <dgm:pt modelId="{9F7807DA-ACCA-413F-8090-5CD5A37CA36C}" type="pres">
      <dgm:prSet presAssocID="{E2857955-C528-4CFE-AE35-EC5D1AC12F9B}" presName="rootConnector" presStyleLbl="node1" presStyleIdx="0" presStyleCnt="2"/>
      <dgm:spPr/>
      <dgm:t>
        <a:bodyPr/>
        <a:lstStyle/>
        <a:p>
          <a:endParaRPr lang="tr-TR"/>
        </a:p>
      </dgm:t>
    </dgm:pt>
    <dgm:pt modelId="{66959E68-DD82-4525-B839-17896C1455B3}" type="pres">
      <dgm:prSet presAssocID="{E2857955-C528-4CFE-AE35-EC5D1AC12F9B}" presName="childShape" presStyleCnt="0"/>
      <dgm:spPr/>
    </dgm:pt>
    <dgm:pt modelId="{07783106-3996-4D8C-8D24-812ACD7AC8FD}" type="pres">
      <dgm:prSet presAssocID="{B1527251-1F8B-4DF3-A2F2-91BD4DB09F62}" presName="Name13" presStyleLbl="parChTrans1D2" presStyleIdx="0" presStyleCnt="7"/>
      <dgm:spPr/>
      <dgm:t>
        <a:bodyPr/>
        <a:lstStyle/>
        <a:p>
          <a:endParaRPr lang="tr-TR"/>
        </a:p>
      </dgm:t>
    </dgm:pt>
    <dgm:pt modelId="{AA6F854A-64EE-4BEC-8018-7CB868CDAFE7}" type="pres">
      <dgm:prSet presAssocID="{D8855618-C26D-4993-9912-FBA81399A2CA}" presName="childText" presStyleLbl="bgAcc1" presStyleIdx="0" presStyleCnt="7" custScaleX="158675" custScaleY="735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23492E-C7C2-4E3D-9B84-8B553BC6378F}" type="pres">
      <dgm:prSet presAssocID="{6770DE1C-8EAD-4162-A964-305C466D3159}" presName="Name13" presStyleLbl="parChTrans1D2" presStyleIdx="1" presStyleCnt="7"/>
      <dgm:spPr/>
      <dgm:t>
        <a:bodyPr/>
        <a:lstStyle/>
        <a:p>
          <a:endParaRPr lang="tr-TR"/>
        </a:p>
      </dgm:t>
    </dgm:pt>
    <dgm:pt modelId="{BB26ECEC-DD39-4373-BF8D-370C9FD4C4CD}" type="pres">
      <dgm:prSet presAssocID="{4D2D6685-4160-4029-A639-502039790DAF}" presName="childText" presStyleLbl="bgAcc1" presStyleIdx="1" presStyleCnt="7" custScaleX="114899" custScaleY="505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5EF0F0-66A5-410C-8163-E012ACAF26CD}" type="pres">
      <dgm:prSet presAssocID="{DC2FC1A1-5173-4E61-AD02-877D85E2BA19}" presName="Name13" presStyleLbl="parChTrans1D2" presStyleIdx="2" presStyleCnt="7"/>
      <dgm:spPr/>
      <dgm:t>
        <a:bodyPr/>
        <a:lstStyle/>
        <a:p>
          <a:endParaRPr lang="tr-TR"/>
        </a:p>
      </dgm:t>
    </dgm:pt>
    <dgm:pt modelId="{5D27FCFB-0BE9-43EE-BFC6-C5719BA57FE2}" type="pres">
      <dgm:prSet presAssocID="{9B3A7E72-EBFD-4A95-B916-BC1F1EDE39D7}" presName="childText" presStyleLbl="bgAcc1" presStyleIdx="2" presStyleCnt="7" custScaleX="251807" custScaleY="21146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2E302E-4CF2-4AE9-8A94-CB7AECE8E27E}" type="pres">
      <dgm:prSet presAssocID="{AAB6FFC7-D3B3-4A4A-A5FD-EC8EF95B07D9}" presName="Name13" presStyleLbl="parChTrans1D2" presStyleIdx="3" presStyleCnt="7"/>
      <dgm:spPr/>
      <dgm:t>
        <a:bodyPr/>
        <a:lstStyle/>
        <a:p>
          <a:endParaRPr lang="tr-TR"/>
        </a:p>
      </dgm:t>
    </dgm:pt>
    <dgm:pt modelId="{A0933751-FEBB-41A2-8EC3-85D5D8FD4DB8}" type="pres">
      <dgm:prSet presAssocID="{B1F4FF6C-EDA4-4E61-9708-C92D5AE5FA69}" presName="childText" presStyleLbl="bgAcc1" presStyleIdx="3" presStyleCnt="7" custScaleX="266875" custScaleY="7194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44801-6B1A-495C-B952-0B1B99E9E34F}" type="pres">
      <dgm:prSet presAssocID="{C3C065A6-17CB-4DCF-BBFC-522F7DB7B582}" presName="root" presStyleCnt="0"/>
      <dgm:spPr/>
    </dgm:pt>
    <dgm:pt modelId="{141EF604-74E8-4FE2-850C-D73D531DA662}" type="pres">
      <dgm:prSet presAssocID="{C3C065A6-17CB-4DCF-BBFC-522F7DB7B582}" presName="rootComposite" presStyleCnt="0"/>
      <dgm:spPr/>
    </dgm:pt>
    <dgm:pt modelId="{BF9B413E-4DF5-4EEB-AF09-09EEC2B51CDD}" type="pres">
      <dgm:prSet presAssocID="{C3C065A6-17CB-4DCF-BBFC-522F7DB7B582}" presName="rootText" presStyleLbl="node1" presStyleIdx="1" presStyleCnt="2" custScaleX="113310" custScaleY="71472"/>
      <dgm:spPr/>
      <dgm:t>
        <a:bodyPr/>
        <a:lstStyle/>
        <a:p>
          <a:endParaRPr lang="tr-TR"/>
        </a:p>
      </dgm:t>
    </dgm:pt>
    <dgm:pt modelId="{9AE1159F-75B6-4272-80EB-B9A7E1B98058}" type="pres">
      <dgm:prSet presAssocID="{C3C065A6-17CB-4DCF-BBFC-522F7DB7B582}" presName="rootConnector" presStyleLbl="node1" presStyleIdx="1" presStyleCnt="2"/>
      <dgm:spPr/>
      <dgm:t>
        <a:bodyPr/>
        <a:lstStyle/>
        <a:p>
          <a:endParaRPr lang="tr-TR"/>
        </a:p>
      </dgm:t>
    </dgm:pt>
    <dgm:pt modelId="{DC77F68A-8E1A-4193-9920-28D5E5B13125}" type="pres">
      <dgm:prSet presAssocID="{C3C065A6-17CB-4DCF-BBFC-522F7DB7B582}" presName="childShape" presStyleCnt="0"/>
      <dgm:spPr/>
    </dgm:pt>
    <dgm:pt modelId="{89269957-93B1-4C9D-8AE8-C767199E77A7}" type="pres">
      <dgm:prSet presAssocID="{6E96F4D8-1B4D-4465-96A2-2F0781963C22}" presName="Name13" presStyleLbl="parChTrans1D2" presStyleIdx="4" presStyleCnt="7"/>
      <dgm:spPr/>
      <dgm:t>
        <a:bodyPr/>
        <a:lstStyle/>
        <a:p>
          <a:endParaRPr lang="tr-TR"/>
        </a:p>
      </dgm:t>
    </dgm:pt>
    <dgm:pt modelId="{51F287CA-FC6C-45A4-B2EE-C9C9185B63AC}" type="pres">
      <dgm:prSet presAssocID="{E7D25F8A-4B9A-4BC5-A68B-39DFB4AB97EA}" presName="childText" presStyleLbl="bgAcc1" presStyleIdx="4" presStyleCnt="7" custScaleX="147414" custScaleY="6233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B1C9A1-0887-4B60-A837-68E184626CA8}" type="pres">
      <dgm:prSet presAssocID="{41D1E3CB-221F-48B1-8654-D42E9B039EA4}" presName="Name13" presStyleLbl="parChTrans1D2" presStyleIdx="5" presStyleCnt="7"/>
      <dgm:spPr/>
      <dgm:t>
        <a:bodyPr/>
        <a:lstStyle/>
        <a:p>
          <a:endParaRPr lang="tr-TR"/>
        </a:p>
      </dgm:t>
    </dgm:pt>
    <dgm:pt modelId="{608E1C65-2C69-4075-91DB-DF2D2C81DE23}" type="pres">
      <dgm:prSet presAssocID="{01140743-0778-4AB8-8826-BD7B021770E3}" presName="childText" presStyleLbl="bgAcc1" presStyleIdx="5" presStyleCnt="7" custScaleX="147414" custScaleY="1855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0529D3-0314-4D0B-9F02-26CCD49FC2D5}" type="pres">
      <dgm:prSet presAssocID="{0D47EE88-4A2B-4B60-82C5-2447426ACB12}" presName="Name13" presStyleLbl="parChTrans1D2" presStyleIdx="6" presStyleCnt="7"/>
      <dgm:spPr/>
      <dgm:t>
        <a:bodyPr/>
        <a:lstStyle/>
        <a:p>
          <a:endParaRPr lang="tr-TR"/>
        </a:p>
      </dgm:t>
    </dgm:pt>
    <dgm:pt modelId="{4DC77062-0213-4B09-A84E-5E81444D72B6}" type="pres">
      <dgm:prSet presAssocID="{13656C6E-7B0C-4F6B-BF6E-C887AC5F1BFC}" presName="childText" presStyleLbl="bgAcc1" presStyleIdx="6" presStyleCnt="7" custScaleX="147414" custScaleY="73463" custLinFactNeighborX="1293" custLinFactNeighborY="-154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AA3BEB-390F-4DDC-BDCA-D43753EA16AD}" type="presOf" srcId="{A6D6165B-5A4E-4CE5-B61C-0D7F36A475F5}" destId="{50928E63-D774-4C06-AE19-ED4B0031F0B8}" srcOrd="0" destOrd="0" presId="urn:microsoft.com/office/officeart/2005/8/layout/hierarchy3"/>
    <dgm:cxn modelId="{6F28B620-5D4B-4692-BD76-18F2FCF34794}" type="presOf" srcId="{13656C6E-7B0C-4F6B-BF6E-C887AC5F1BFC}" destId="{4DC77062-0213-4B09-A84E-5E81444D72B6}" srcOrd="0" destOrd="0" presId="urn:microsoft.com/office/officeart/2005/8/layout/hierarchy3"/>
    <dgm:cxn modelId="{C8164BED-1D8D-4460-8E7B-DCE604B44815}" type="presOf" srcId="{E2857955-C528-4CFE-AE35-EC5D1AC12F9B}" destId="{2B37A464-FE61-4B8C-8EDD-9DC6A663164D}" srcOrd="0" destOrd="0" presId="urn:microsoft.com/office/officeart/2005/8/layout/hierarchy3"/>
    <dgm:cxn modelId="{B96ED7DB-2C9C-43CD-9574-F2484D9D5B15}" type="presOf" srcId="{9B3A7E72-EBFD-4A95-B916-BC1F1EDE39D7}" destId="{5D27FCFB-0BE9-43EE-BFC6-C5719BA57FE2}" srcOrd="0" destOrd="0" presId="urn:microsoft.com/office/officeart/2005/8/layout/hierarchy3"/>
    <dgm:cxn modelId="{130035AF-90A3-4387-9DD8-391AD337D033}" type="presOf" srcId="{AAB6FFC7-D3B3-4A4A-A5FD-EC8EF95B07D9}" destId="{BB2E302E-4CF2-4AE9-8A94-CB7AECE8E27E}" srcOrd="0" destOrd="0" presId="urn:microsoft.com/office/officeart/2005/8/layout/hierarchy3"/>
    <dgm:cxn modelId="{10B5F929-8176-47D3-81EE-DA150E5E0C84}" type="presOf" srcId="{6770DE1C-8EAD-4162-A964-305C466D3159}" destId="{7C23492E-C7C2-4E3D-9B84-8B553BC6378F}" srcOrd="0" destOrd="0" presId="urn:microsoft.com/office/officeart/2005/8/layout/hierarchy3"/>
    <dgm:cxn modelId="{ED7BE690-1A10-4183-B620-3C62B99FA3DA}" srcId="{E2857955-C528-4CFE-AE35-EC5D1AC12F9B}" destId="{D8855618-C26D-4993-9912-FBA81399A2CA}" srcOrd="0" destOrd="0" parTransId="{B1527251-1F8B-4DF3-A2F2-91BD4DB09F62}" sibTransId="{9DF8EAB5-34C9-4F3F-AD60-CC4727768109}"/>
    <dgm:cxn modelId="{FC5573D8-6A81-4C09-9F41-99FE2004CAD8}" srcId="{A6D6165B-5A4E-4CE5-B61C-0D7F36A475F5}" destId="{C3C065A6-17CB-4DCF-BBFC-522F7DB7B582}" srcOrd="1" destOrd="0" parTransId="{EAC94D80-DCFD-4DF2-A8CE-06A4F7A39CFD}" sibTransId="{7991A5CD-0CFE-47D7-9886-AE7B79084F64}"/>
    <dgm:cxn modelId="{A4D2036E-2D95-48AC-B4BB-5014BCEC18A5}" type="presOf" srcId="{D8855618-C26D-4993-9912-FBA81399A2CA}" destId="{AA6F854A-64EE-4BEC-8018-7CB868CDAFE7}" srcOrd="0" destOrd="0" presId="urn:microsoft.com/office/officeart/2005/8/layout/hierarchy3"/>
    <dgm:cxn modelId="{43E75320-50AE-4CA0-9BCE-679CAE95FD96}" type="presOf" srcId="{B1527251-1F8B-4DF3-A2F2-91BD4DB09F62}" destId="{07783106-3996-4D8C-8D24-812ACD7AC8FD}" srcOrd="0" destOrd="0" presId="urn:microsoft.com/office/officeart/2005/8/layout/hierarchy3"/>
    <dgm:cxn modelId="{F2C08ACA-68CB-492D-B583-93FB6DA5A4B0}" type="presOf" srcId="{DC2FC1A1-5173-4E61-AD02-877D85E2BA19}" destId="{305EF0F0-66A5-410C-8163-E012ACAF26CD}" srcOrd="0" destOrd="0" presId="urn:microsoft.com/office/officeart/2005/8/layout/hierarchy3"/>
    <dgm:cxn modelId="{50D8496E-F3C1-4198-86AF-C367B4013985}" type="presOf" srcId="{0D47EE88-4A2B-4B60-82C5-2447426ACB12}" destId="{480529D3-0314-4D0B-9F02-26CCD49FC2D5}" srcOrd="0" destOrd="0" presId="urn:microsoft.com/office/officeart/2005/8/layout/hierarchy3"/>
    <dgm:cxn modelId="{CE712777-ABB2-4C10-8BD3-6852763477E7}" type="presOf" srcId="{01140743-0778-4AB8-8826-BD7B021770E3}" destId="{608E1C65-2C69-4075-91DB-DF2D2C81DE23}" srcOrd="0" destOrd="0" presId="urn:microsoft.com/office/officeart/2005/8/layout/hierarchy3"/>
    <dgm:cxn modelId="{8147E207-5DE1-4717-95C1-00CCE8CC66FA}" srcId="{A6D6165B-5A4E-4CE5-B61C-0D7F36A475F5}" destId="{E2857955-C528-4CFE-AE35-EC5D1AC12F9B}" srcOrd="0" destOrd="0" parTransId="{76411E09-D402-4A23-9CFC-B37D7A6544C7}" sibTransId="{F11BE7DD-2316-47F8-9848-54D25EBAEEEB}"/>
    <dgm:cxn modelId="{7902F04D-1C53-4823-8A2F-B1DD2F9ECB98}" srcId="{E2857955-C528-4CFE-AE35-EC5D1AC12F9B}" destId="{B1F4FF6C-EDA4-4E61-9708-C92D5AE5FA69}" srcOrd="3" destOrd="0" parTransId="{AAB6FFC7-D3B3-4A4A-A5FD-EC8EF95B07D9}" sibTransId="{A12A38B9-B293-4762-819C-32F16105139A}"/>
    <dgm:cxn modelId="{4E9F1013-312A-43B0-A0C7-3E74A602F416}" srcId="{C3C065A6-17CB-4DCF-BBFC-522F7DB7B582}" destId="{13656C6E-7B0C-4F6B-BF6E-C887AC5F1BFC}" srcOrd="2" destOrd="0" parTransId="{0D47EE88-4A2B-4B60-82C5-2447426ACB12}" sibTransId="{70B3EE5F-4E07-47D1-9AE0-7546E65D0DEE}"/>
    <dgm:cxn modelId="{FDA17784-BD12-4D6E-87EE-FF890C9F9C79}" srcId="{C3C065A6-17CB-4DCF-BBFC-522F7DB7B582}" destId="{01140743-0778-4AB8-8826-BD7B021770E3}" srcOrd="1" destOrd="0" parTransId="{41D1E3CB-221F-48B1-8654-D42E9B039EA4}" sibTransId="{EC23C62D-78BD-49A8-B239-295ED287A2AF}"/>
    <dgm:cxn modelId="{0272D9FC-4D32-4661-9C0D-DB5016DB6317}" type="presOf" srcId="{C3C065A6-17CB-4DCF-BBFC-522F7DB7B582}" destId="{BF9B413E-4DF5-4EEB-AF09-09EEC2B51CDD}" srcOrd="0" destOrd="0" presId="urn:microsoft.com/office/officeart/2005/8/layout/hierarchy3"/>
    <dgm:cxn modelId="{F368F5E2-793C-46A7-89C2-8DE2205EF5AF}" type="presOf" srcId="{B1F4FF6C-EDA4-4E61-9708-C92D5AE5FA69}" destId="{A0933751-FEBB-41A2-8EC3-85D5D8FD4DB8}" srcOrd="0" destOrd="0" presId="urn:microsoft.com/office/officeart/2005/8/layout/hierarchy3"/>
    <dgm:cxn modelId="{83654DFF-1C78-4B62-9272-536772DD7A7C}" type="presOf" srcId="{6E96F4D8-1B4D-4465-96A2-2F0781963C22}" destId="{89269957-93B1-4C9D-8AE8-C767199E77A7}" srcOrd="0" destOrd="0" presId="urn:microsoft.com/office/officeart/2005/8/layout/hierarchy3"/>
    <dgm:cxn modelId="{3C2616FF-AFD8-404F-A4D9-12C1A5B30427}" type="presOf" srcId="{E7D25F8A-4B9A-4BC5-A68B-39DFB4AB97EA}" destId="{51F287CA-FC6C-45A4-B2EE-C9C9185B63AC}" srcOrd="0" destOrd="0" presId="urn:microsoft.com/office/officeart/2005/8/layout/hierarchy3"/>
    <dgm:cxn modelId="{5B5223BD-C4BB-4904-8FC5-F2D6A3C8A464}" srcId="{E2857955-C528-4CFE-AE35-EC5D1AC12F9B}" destId="{4D2D6685-4160-4029-A639-502039790DAF}" srcOrd="1" destOrd="0" parTransId="{6770DE1C-8EAD-4162-A964-305C466D3159}" sibTransId="{B1925EFD-51C0-4DA8-AB33-4C3AE0394466}"/>
    <dgm:cxn modelId="{E12D6CFD-5C03-446E-BF2B-DF328DC72C29}" srcId="{C3C065A6-17CB-4DCF-BBFC-522F7DB7B582}" destId="{E7D25F8A-4B9A-4BC5-A68B-39DFB4AB97EA}" srcOrd="0" destOrd="0" parTransId="{6E96F4D8-1B4D-4465-96A2-2F0781963C22}" sibTransId="{B6543D4B-6B79-4EE3-B5BF-DF3A51D19B32}"/>
    <dgm:cxn modelId="{F9922ABE-3DE1-43A4-871E-4DA0772FEF8D}" srcId="{E2857955-C528-4CFE-AE35-EC5D1AC12F9B}" destId="{9B3A7E72-EBFD-4A95-B916-BC1F1EDE39D7}" srcOrd="2" destOrd="0" parTransId="{DC2FC1A1-5173-4E61-AD02-877D85E2BA19}" sibTransId="{AA50FFF7-2AE9-461A-998D-B633E84E5698}"/>
    <dgm:cxn modelId="{02528668-7E6D-4AFA-8F16-5828AA7E80BB}" type="presOf" srcId="{E2857955-C528-4CFE-AE35-EC5D1AC12F9B}" destId="{9F7807DA-ACCA-413F-8090-5CD5A37CA36C}" srcOrd="1" destOrd="0" presId="urn:microsoft.com/office/officeart/2005/8/layout/hierarchy3"/>
    <dgm:cxn modelId="{80607AA1-4C8E-482B-B484-16526080D396}" type="presOf" srcId="{4D2D6685-4160-4029-A639-502039790DAF}" destId="{BB26ECEC-DD39-4373-BF8D-370C9FD4C4CD}" srcOrd="0" destOrd="0" presId="urn:microsoft.com/office/officeart/2005/8/layout/hierarchy3"/>
    <dgm:cxn modelId="{56E1B70D-6BE4-4D87-AEAC-23782D24A4BD}" type="presOf" srcId="{41D1E3CB-221F-48B1-8654-D42E9B039EA4}" destId="{50B1C9A1-0887-4B60-A837-68E184626CA8}" srcOrd="0" destOrd="0" presId="urn:microsoft.com/office/officeart/2005/8/layout/hierarchy3"/>
    <dgm:cxn modelId="{7BE42D1E-E40B-46F7-9905-1A127A6231D7}" type="presOf" srcId="{C3C065A6-17CB-4DCF-BBFC-522F7DB7B582}" destId="{9AE1159F-75B6-4272-80EB-B9A7E1B98058}" srcOrd="1" destOrd="0" presId="urn:microsoft.com/office/officeart/2005/8/layout/hierarchy3"/>
    <dgm:cxn modelId="{0EE64BF6-B5DC-4BAA-A345-60E617792E91}" type="presParOf" srcId="{50928E63-D774-4C06-AE19-ED4B0031F0B8}" destId="{9B2624E8-1195-4528-923C-EBB4F8F9A31F}" srcOrd="0" destOrd="0" presId="urn:microsoft.com/office/officeart/2005/8/layout/hierarchy3"/>
    <dgm:cxn modelId="{63660D27-CB88-474A-B6FB-86FE6BA5CFB3}" type="presParOf" srcId="{9B2624E8-1195-4528-923C-EBB4F8F9A31F}" destId="{F39CDE21-6ECE-4E89-86AD-724B557DA1D1}" srcOrd="0" destOrd="0" presId="urn:microsoft.com/office/officeart/2005/8/layout/hierarchy3"/>
    <dgm:cxn modelId="{C9FB3267-267A-4A41-91F6-BDEA4DB4BEE4}" type="presParOf" srcId="{F39CDE21-6ECE-4E89-86AD-724B557DA1D1}" destId="{2B37A464-FE61-4B8C-8EDD-9DC6A663164D}" srcOrd="0" destOrd="0" presId="urn:microsoft.com/office/officeart/2005/8/layout/hierarchy3"/>
    <dgm:cxn modelId="{A92D1660-C164-4AF9-9A62-B84CE45A9C02}" type="presParOf" srcId="{F39CDE21-6ECE-4E89-86AD-724B557DA1D1}" destId="{9F7807DA-ACCA-413F-8090-5CD5A37CA36C}" srcOrd="1" destOrd="0" presId="urn:microsoft.com/office/officeart/2005/8/layout/hierarchy3"/>
    <dgm:cxn modelId="{571B25AF-7056-48D7-BA84-99B663578830}" type="presParOf" srcId="{9B2624E8-1195-4528-923C-EBB4F8F9A31F}" destId="{66959E68-DD82-4525-B839-17896C1455B3}" srcOrd="1" destOrd="0" presId="urn:microsoft.com/office/officeart/2005/8/layout/hierarchy3"/>
    <dgm:cxn modelId="{2D0941B5-7701-4B04-BDCF-3D14237173CC}" type="presParOf" srcId="{66959E68-DD82-4525-B839-17896C1455B3}" destId="{07783106-3996-4D8C-8D24-812ACD7AC8FD}" srcOrd="0" destOrd="0" presId="urn:microsoft.com/office/officeart/2005/8/layout/hierarchy3"/>
    <dgm:cxn modelId="{7AC15AC2-3360-4AD0-9B3C-F478A528989E}" type="presParOf" srcId="{66959E68-DD82-4525-B839-17896C1455B3}" destId="{AA6F854A-64EE-4BEC-8018-7CB868CDAFE7}" srcOrd="1" destOrd="0" presId="urn:microsoft.com/office/officeart/2005/8/layout/hierarchy3"/>
    <dgm:cxn modelId="{9C2FC94A-520A-447D-8D07-A2566E9C9AEC}" type="presParOf" srcId="{66959E68-DD82-4525-B839-17896C1455B3}" destId="{7C23492E-C7C2-4E3D-9B84-8B553BC6378F}" srcOrd="2" destOrd="0" presId="urn:microsoft.com/office/officeart/2005/8/layout/hierarchy3"/>
    <dgm:cxn modelId="{FE451AC4-8A56-4B56-936D-F00735AC66AC}" type="presParOf" srcId="{66959E68-DD82-4525-B839-17896C1455B3}" destId="{BB26ECEC-DD39-4373-BF8D-370C9FD4C4CD}" srcOrd="3" destOrd="0" presId="urn:microsoft.com/office/officeart/2005/8/layout/hierarchy3"/>
    <dgm:cxn modelId="{519DACD2-F187-4422-B456-6BD198781796}" type="presParOf" srcId="{66959E68-DD82-4525-B839-17896C1455B3}" destId="{305EF0F0-66A5-410C-8163-E012ACAF26CD}" srcOrd="4" destOrd="0" presId="urn:microsoft.com/office/officeart/2005/8/layout/hierarchy3"/>
    <dgm:cxn modelId="{0990EDD3-D9F4-4745-BAB0-50894F6CB8B3}" type="presParOf" srcId="{66959E68-DD82-4525-B839-17896C1455B3}" destId="{5D27FCFB-0BE9-43EE-BFC6-C5719BA57FE2}" srcOrd="5" destOrd="0" presId="urn:microsoft.com/office/officeart/2005/8/layout/hierarchy3"/>
    <dgm:cxn modelId="{C68EC354-A30A-4659-9E9D-702D46D8B10D}" type="presParOf" srcId="{66959E68-DD82-4525-B839-17896C1455B3}" destId="{BB2E302E-4CF2-4AE9-8A94-CB7AECE8E27E}" srcOrd="6" destOrd="0" presId="urn:microsoft.com/office/officeart/2005/8/layout/hierarchy3"/>
    <dgm:cxn modelId="{AACB6436-14E5-42F7-A32B-4F92C8F44F34}" type="presParOf" srcId="{66959E68-DD82-4525-B839-17896C1455B3}" destId="{A0933751-FEBB-41A2-8EC3-85D5D8FD4DB8}" srcOrd="7" destOrd="0" presId="urn:microsoft.com/office/officeart/2005/8/layout/hierarchy3"/>
    <dgm:cxn modelId="{06F46DA5-5D1D-46E0-B8A7-596EC0201B38}" type="presParOf" srcId="{50928E63-D774-4C06-AE19-ED4B0031F0B8}" destId="{F8744801-6B1A-495C-B952-0B1B99E9E34F}" srcOrd="1" destOrd="0" presId="urn:microsoft.com/office/officeart/2005/8/layout/hierarchy3"/>
    <dgm:cxn modelId="{6185A4DC-EA45-47F4-8459-F2D3CF476FD1}" type="presParOf" srcId="{F8744801-6B1A-495C-B952-0B1B99E9E34F}" destId="{141EF604-74E8-4FE2-850C-D73D531DA662}" srcOrd="0" destOrd="0" presId="urn:microsoft.com/office/officeart/2005/8/layout/hierarchy3"/>
    <dgm:cxn modelId="{E7A9916A-8209-4BB9-8EBE-6F341D94C324}" type="presParOf" srcId="{141EF604-74E8-4FE2-850C-D73D531DA662}" destId="{BF9B413E-4DF5-4EEB-AF09-09EEC2B51CDD}" srcOrd="0" destOrd="0" presId="urn:microsoft.com/office/officeart/2005/8/layout/hierarchy3"/>
    <dgm:cxn modelId="{44C805B1-6EF5-4D09-913D-5D1555C84905}" type="presParOf" srcId="{141EF604-74E8-4FE2-850C-D73D531DA662}" destId="{9AE1159F-75B6-4272-80EB-B9A7E1B98058}" srcOrd="1" destOrd="0" presId="urn:microsoft.com/office/officeart/2005/8/layout/hierarchy3"/>
    <dgm:cxn modelId="{6D7C974D-36D0-44C4-AB70-92658F137474}" type="presParOf" srcId="{F8744801-6B1A-495C-B952-0B1B99E9E34F}" destId="{DC77F68A-8E1A-4193-9920-28D5E5B13125}" srcOrd="1" destOrd="0" presId="urn:microsoft.com/office/officeart/2005/8/layout/hierarchy3"/>
    <dgm:cxn modelId="{A76A9F3C-5283-41B5-A011-92E8D9A9B9F6}" type="presParOf" srcId="{DC77F68A-8E1A-4193-9920-28D5E5B13125}" destId="{89269957-93B1-4C9D-8AE8-C767199E77A7}" srcOrd="0" destOrd="0" presId="urn:microsoft.com/office/officeart/2005/8/layout/hierarchy3"/>
    <dgm:cxn modelId="{BCA4F81C-9E37-4704-97D1-4CD2744CB90F}" type="presParOf" srcId="{DC77F68A-8E1A-4193-9920-28D5E5B13125}" destId="{51F287CA-FC6C-45A4-B2EE-C9C9185B63AC}" srcOrd="1" destOrd="0" presId="urn:microsoft.com/office/officeart/2005/8/layout/hierarchy3"/>
    <dgm:cxn modelId="{E8E3FF87-215C-4FFE-B81B-E4C6E5692593}" type="presParOf" srcId="{DC77F68A-8E1A-4193-9920-28D5E5B13125}" destId="{50B1C9A1-0887-4B60-A837-68E184626CA8}" srcOrd="2" destOrd="0" presId="urn:microsoft.com/office/officeart/2005/8/layout/hierarchy3"/>
    <dgm:cxn modelId="{544DD158-CA4B-47F7-9CD0-E7A35414F584}" type="presParOf" srcId="{DC77F68A-8E1A-4193-9920-28D5E5B13125}" destId="{608E1C65-2C69-4075-91DB-DF2D2C81DE23}" srcOrd="3" destOrd="0" presId="urn:microsoft.com/office/officeart/2005/8/layout/hierarchy3"/>
    <dgm:cxn modelId="{BB0ACCDC-659D-42E7-9D9A-D6A9FA128D1E}" type="presParOf" srcId="{DC77F68A-8E1A-4193-9920-28D5E5B13125}" destId="{480529D3-0314-4D0B-9F02-26CCD49FC2D5}" srcOrd="4" destOrd="0" presId="urn:microsoft.com/office/officeart/2005/8/layout/hierarchy3"/>
    <dgm:cxn modelId="{09065ECA-7C10-40C1-8EBE-61506216172C}" type="presParOf" srcId="{DC77F68A-8E1A-4193-9920-28D5E5B13125}" destId="{4DC77062-0213-4B09-A84E-5E81444D72B6}" srcOrd="5" destOrd="0" presId="urn:microsoft.com/office/officeart/2005/8/layout/hierarchy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6165B-5A4E-4CE5-B61C-0D7F36A475F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2857955-C528-4CFE-AE35-EC5D1AC12F9B}">
      <dgm:prSet phldrT="[Metin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sz="1400" b="1" dirty="0" smtClean="0">
              <a:solidFill>
                <a:schemeClr val="bg2"/>
              </a:solidFill>
            </a:rPr>
            <a:t>II.SELİM (1566-1574)</a:t>
          </a:r>
        </a:p>
        <a:p>
          <a:r>
            <a:rPr lang="tr-TR" sz="1400" b="1" dirty="0" smtClean="0">
              <a:solidFill>
                <a:schemeClr val="bg2"/>
              </a:solidFill>
            </a:rPr>
            <a:t>AFRİKA’DA GELİŞMELER</a:t>
          </a:r>
          <a:endParaRPr lang="tr-TR" sz="1400" b="1" dirty="0">
            <a:solidFill>
              <a:schemeClr val="bg2"/>
            </a:solidFill>
          </a:endParaRPr>
        </a:p>
      </dgm:t>
    </dgm:pt>
    <dgm:pt modelId="{76411E09-D402-4A23-9CFC-B37D7A6544C7}" type="parTrans" cxnId="{8147E207-5DE1-4717-95C1-00CCE8CC66FA}">
      <dgm:prSet/>
      <dgm:spPr/>
      <dgm:t>
        <a:bodyPr/>
        <a:lstStyle/>
        <a:p>
          <a:endParaRPr lang="tr-TR" sz="2000" b="1">
            <a:solidFill>
              <a:schemeClr val="tx1"/>
            </a:solidFill>
          </a:endParaRPr>
        </a:p>
      </dgm:t>
    </dgm:pt>
    <dgm:pt modelId="{F11BE7DD-2316-47F8-9848-54D25EBAEEEB}" type="sibTrans" cxnId="{8147E207-5DE1-4717-95C1-00CCE8CC66FA}">
      <dgm:prSet/>
      <dgm:spPr/>
      <dgm:t>
        <a:bodyPr/>
        <a:lstStyle/>
        <a:p>
          <a:endParaRPr lang="tr-TR" sz="2000" b="1">
            <a:solidFill>
              <a:schemeClr val="tx1"/>
            </a:solidFill>
          </a:endParaRPr>
        </a:p>
      </dgm:t>
    </dgm:pt>
    <dgm:pt modelId="{C3C065A6-17CB-4DCF-BBFC-522F7DB7B582}">
      <dgm:prSet phldrT="[Metin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tr-TR" sz="2800" b="1" dirty="0" smtClean="0">
            <a:solidFill>
              <a:schemeClr val="tx1"/>
            </a:solidFill>
          </a:endParaRPr>
        </a:p>
        <a:p>
          <a:r>
            <a:rPr lang="tr-TR" sz="1400" b="1" dirty="0" smtClean="0">
              <a:solidFill>
                <a:schemeClr val="bg2"/>
              </a:solidFill>
            </a:rPr>
            <a:t>III.MURAT (1574-1595)</a:t>
          </a:r>
        </a:p>
        <a:p>
          <a:r>
            <a:rPr lang="tr-TR" sz="1400" b="1" dirty="0" smtClean="0">
              <a:solidFill>
                <a:schemeClr val="bg2"/>
              </a:solidFill>
            </a:rPr>
            <a:t>AFRİKA’DA GELİŞMELER</a:t>
          </a:r>
        </a:p>
        <a:p>
          <a:endParaRPr lang="tr-TR" sz="1400" b="1" dirty="0">
            <a:solidFill>
              <a:schemeClr val="bg2"/>
            </a:solidFill>
          </a:endParaRPr>
        </a:p>
      </dgm:t>
    </dgm:pt>
    <dgm:pt modelId="{EAC94D80-DCFD-4DF2-A8CE-06A4F7A39CFD}" type="parTrans" cxnId="{FC5573D8-6A81-4C09-9F41-99FE2004CAD8}">
      <dgm:prSet/>
      <dgm:spPr/>
      <dgm:t>
        <a:bodyPr/>
        <a:lstStyle/>
        <a:p>
          <a:endParaRPr lang="tr-TR" sz="2000" b="1">
            <a:solidFill>
              <a:schemeClr val="tx1"/>
            </a:solidFill>
          </a:endParaRPr>
        </a:p>
      </dgm:t>
    </dgm:pt>
    <dgm:pt modelId="{7991A5CD-0CFE-47D7-9886-AE7B79084F64}" type="sibTrans" cxnId="{FC5573D8-6A81-4C09-9F41-99FE2004CAD8}">
      <dgm:prSet/>
      <dgm:spPr/>
      <dgm:t>
        <a:bodyPr/>
        <a:lstStyle/>
        <a:p>
          <a:endParaRPr lang="tr-TR" sz="2000" b="1">
            <a:solidFill>
              <a:schemeClr val="tx1"/>
            </a:solidFill>
          </a:endParaRPr>
        </a:p>
      </dgm:t>
    </dgm:pt>
    <dgm:pt modelId="{99C9C068-6E3C-4715-BE13-751FA5B0428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tr-TR" sz="1600" b="1" dirty="0" smtClean="0">
            <a:solidFill>
              <a:schemeClr val="tx1"/>
            </a:solidFill>
            <a:cs typeface="Times New Roman" pitchFamily="18" charset="0"/>
          </a:endParaRPr>
        </a:p>
        <a:p>
          <a:endParaRPr lang="tr-TR" sz="1400" b="1" dirty="0" smtClean="0">
            <a:solidFill>
              <a:schemeClr val="bg2"/>
            </a:solidFill>
            <a:cs typeface="Times New Roman" pitchFamily="18" charset="0"/>
          </a:endParaRPr>
        </a:p>
        <a:p>
          <a:endParaRPr lang="tr-TR" sz="1400" b="1" dirty="0" smtClean="0">
            <a:solidFill>
              <a:schemeClr val="bg2"/>
            </a:solidFill>
            <a:cs typeface="Times New Roman" pitchFamily="18" charset="0"/>
          </a:endParaRPr>
        </a:p>
        <a:p>
          <a:r>
            <a:rPr lang="tr-TR" sz="1400" b="1" dirty="0" smtClean="0">
              <a:solidFill>
                <a:schemeClr val="bg2"/>
              </a:solidFill>
              <a:cs typeface="Times New Roman" pitchFamily="18" charset="0"/>
            </a:rPr>
            <a:t>Süveyş Kanalı projesi </a:t>
          </a:r>
        </a:p>
        <a:p>
          <a:r>
            <a:rPr lang="tr-TR" sz="1400" b="1" dirty="0" smtClean="0">
              <a:solidFill>
                <a:schemeClr val="bg2"/>
              </a:solidFill>
              <a:cs typeface="Times New Roman" pitchFamily="18" charset="0"/>
            </a:rPr>
            <a:t>(1568-1569)</a:t>
          </a:r>
        </a:p>
        <a:p>
          <a:r>
            <a:rPr lang="tr-TR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Süveyş Kanalı projesinin amaçları: 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a-Akdeniz ticaretini canlandırmak </a:t>
          </a:r>
          <a:r>
            <a:rPr lang="tr-TR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b-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Güney Asya’daki Müslümanlar üzerindeki Avrupalı baskısını kaldırmak </a:t>
          </a:r>
          <a:r>
            <a:rPr lang="tr-TR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c-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Portekiz’in Hint Okyanusu’ n </a:t>
          </a:r>
          <a:r>
            <a:rPr lang="tr-TR" sz="1600" dirty="0" err="1" smtClean="0">
              <a:latin typeface="Times New Roman" pitchFamily="18" charset="0"/>
              <a:cs typeface="Times New Roman" pitchFamily="18" charset="0"/>
            </a:rPr>
            <a:t>daki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 faaliyetlerini önlemek   </a:t>
          </a:r>
        </a:p>
        <a:p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      Bunun dışında İznik Gölü,</a:t>
          </a:r>
          <a:r>
            <a:rPr lang="tr-TR" sz="1600" dirty="0" smtClean="0">
              <a:latin typeface="Times New Roman" pitchFamily="18" charset="0"/>
            </a:rPr>
            <a:t> 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Sakarya Nehri,</a:t>
          </a:r>
          <a:r>
            <a:rPr lang="tr-TR" sz="1600" dirty="0" smtClean="0">
              <a:latin typeface="Times New Roman" pitchFamily="18" charset="0"/>
            </a:rPr>
            <a:t> 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Sapanca Gölü ve Marmara Denizi arasında kanal açılması da düşünül</a:t>
          </a:r>
          <a:r>
            <a:rPr lang="tr-TR" sz="1600" dirty="0" smtClean="0">
              <a:latin typeface="Times New Roman" pitchFamily="18" charset="0"/>
            </a:rPr>
            <a:t>m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üştür.</a:t>
          </a:r>
          <a:r>
            <a:rPr lang="tr-TR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tr-TR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                </a:t>
          </a:r>
          <a:endParaRPr lang="tr-TR" sz="1600" dirty="0" smtClean="0">
            <a:latin typeface="Times New Roman" pitchFamily="18" charset="0"/>
            <a:cs typeface="Times New Roman" pitchFamily="18" charset="0"/>
          </a:endParaRPr>
        </a:p>
        <a:p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   </a:t>
          </a:r>
          <a:endParaRPr lang="tr-TR" sz="1600" dirty="0" smtClean="0">
            <a:latin typeface="Times New Roman" pitchFamily="18" charset="0"/>
          </a:endParaRPr>
        </a:p>
        <a:p>
          <a:r>
            <a:rPr lang="tr-TR" sz="1600" b="1" dirty="0" smtClean="0">
              <a:solidFill>
                <a:schemeClr val="bg2"/>
              </a:solidFill>
              <a:cs typeface="Times New Roman" pitchFamily="18" charset="0"/>
            </a:rPr>
            <a:t/>
          </a:r>
          <a:br>
            <a:rPr lang="tr-TR" sz="1600" b="1" dirty="0" smtClean="0">
              <a:solidFill>
                <a:schemeClr val="bg2"/>
              </a:solidFill>
              <a:cs typeface="Times New Roman" pitchFamily="18" charset="0"/>
            </a:rPr>
          </a:br>
          <a:endParaRPr lang="tr-TR" sz="1600" b="1" dirty="0">
            <a:solidFill>
              <a:schemeClr val="bg2"/>
            </a:solidFill>
          </a:endParaRPr>
        </a:p>
      </dgm:t>
    </dgm:pt>
    <dgm:pt modelId="{83497E13-4BD5-4808-8DF2-B02B81D9B783}" type="parTrans" cxnId="{AA4D4C3D-A2D8-42A8-9470-10BC7AAF364C}">
      <dgm:prSet/>
      <dgm:spPr/>
      <dgm:t>
        <a:bodyPr/>
        <a:lstStyle/>
        <a:p>
          <a:endParaRPr lang="tr-TR" sz="2000" b="1">
            <a:solidFill>
              <a:schemeClr val="tx1"/>
            </a:solidFill>
          </a:endParaRPr>
        </a:p>
      </dgm:t>
    </dgm:pt>
    <dgm:pt modelId="{BEB7163D-DE9F-4700-9FBA-03EB468EA167}" type="sibTrans" cxnId="{AA4D4C3D-A2D8-42A8-9470-10BC7AAF364C}">
      <dgm:prSet/>
      <dgm:spPr/>
      <dgm:t>
        <a:bodyPr/>
        <a:lstStyle/>
        <a:p>
          <a:endParaRPr lang="tr-TR" sz="2000" b="1">
            <a:solidFill>
              <a:schemeClr val="tx1"/>
            </a:solidFill>
          </a:endParaRPr>
        </a:p>
      </dgm:t>
    </dgm:pt>
    <dgm:pt modelId="{C44150D0-60C1-41B0-99F1-A27EA3E9003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tr-TR" sz="1600" b="1" dirty="0" smtClean="0">
            <a:solidFill>
              <a:schemeClr val="tx1"/>
            </a:solidFill>
            <a:cs typeface="Times New Roman" pitchFamily="18" charset="0"/>
          </a:endParaRPr>
        </a:p>
        <a:p>
          <a:r>
            <a:rPr lang="tr-TR" sz="1600" b="1" dirty="0" smtClean="0">
              <a:solidFill>
                <a:schemeClr val="bg2"/>
              </a:solidFill>
              <a:cs typeface="Times New Roman" pitchFamily="18" charset="0"/>
            </a:rPr>
            <a:t>Tunus’un fethi (1574)</a:t>
          </a:r>
        </a:p>
        <a:p>
          <a:r>
            <a:rPr lang="tr-TR" sz="1600" dirty="0" smtClean="0">
              <a:cs typeface="Times New Roman" pitchFamily="18" charset="0"/>
            </a:rPr>
            <a:t>Kılıç Ali Reis komutasındaki donanma tarafından fethedil</a:t>
          </a:r>
          <a:r>
            <a:rPr lang="tr-TR" sz="1600" dirty="0" smtClean="0"/>
            <a:t>-</a:t>
          </a:r>
          <a:r>
            <a:rPr lang="tr-TR" sz="1600" dirty="0" err="1" smtClean="0">
              <a:cs typeface="Times New Roman" pitchFamily="18" charset="0"/>
            </a:rPr>
            <a:t>miştir</a:t>
          </a:r>
          <a:r>
            <a:rPr lang="tr-TR" sz="1600" dirty="0" smtClean="0">
              <a:cs typeface="Times New Roman" pitchFamily="18" charset="0"/>
            </a:rPr>
            <a:t>.</a:t>
          </a:r>
          <a:r>
            <a:rPr lang="tr-TR" sz="1600" b="1" dirty="0" smtClean="0">
              <a:solidFill>
                <a:schemeClr val="bg2"/>
              </a:solidFill>
              <a:cs typeface="Times New Roman" pitchFamily="18" charset="0"/>
            </a:rPr>
            <a:t/>
          </a:r>
          <a:br>
            <a:rPr lang="tr-TR" sz="1600" b="1" dirty="0" smtClean="0">
              <a:solidFill>
                <a:schemeClr val="bg2"/>
              </a:solidFill>
              <a:cs typeface="Times New Roman" pitchFamily="18" charset="0"/>
            </a:rPr>
          </a:br>
          <a:endParaRPr lang="tr-TR" sz="1600" b="1" dirty="0">
            <a:solidFill>
              <a:schemeClr val="bg2"/>
            </a:solidFill>
          </a:endParaRPr>
        </a:p>
      </dgm:t>
    </dgm:pt>
    <dgm:pt modelId="{3255739C-7EFB-43FD-9AEA-E38057D30E00}" type="parTrans" cxnId="{8B10786A-074B-43C8-AD0A-CCA670573304}">
      <dgm:prSet/>
      <dgm:spPr/>
      <dgm:t>
        <a:bodyPr/>
        <a:lstStyle/>
        <a:p>
          <a:endParaRPr lang="tr-TR" sz="2000" b="1">
            <a:solidFill>
              <a:schemeClr val="tx1"/>
            </a:solidFill>
          </a:endParaRPr>
        </a:p>
      </dgm:t>
    </dgm:pt>
    <dgm:pt modelId="{5D54CFBD-4428-4521-8345-74CFBAA27873}" type="sibTrans" cxnId="{8B10786A-074B-43C8-AD0A-CCA670573304}">
      <dgm:prSet/>
      <dgm:spPr/>
      <dgm:t>
        <a:bodyPr/>
        <a:lstStyle/>
        <a:p>
          <a:endParaRPr lang="tr-TR" sz="2000" b="1">
            <a:solidFill>
              <a:schemeClr val="tx1"/>
            </a:solidFill>
          </a:endParaRPr>
        </a:p>
      </dgm:t>
    </dgm:pt>
    <dgm:pt modelId="{E7D25F8A-4B9A-4BC5-A68B-39DFB4AB97EA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tr-TR" sz="1600" b="1" dirty="0" smtClean="0">
            <a:solidFill>
              <a:schemeClr val="bg2"/>
            </a:solidFill>
            <a:cs typeface="Times New Roman" pitchFamily="18" charset="0"/>
          </a:endParaRPr>
        </a:p>
        <a:p>
          <a:r>
            <a:rPr lang="tr-TR" sz="1600" b="1" dirty="0" smtClean="0">
              <a:solidFill>
                <a:schemeClr val="bg2"/>
              </a:solidFill>
              <a:cs typeface="Times New Roman" pitchFamily="18" charset="0"/>
            </a:rPr>
            <a:t>Fas’ın Osmanlı himayesine alınması (1578)</a:t>
          </a:r>
        </a:p>
        <a:p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Osmanlı kuvvetleri </a:t>
          </a:r>
          <a:r>
            <a:rPr lang="tr-TR" sz="1600" dirty="0" err="1" smtClean="0">
              <a:latin typeface="Times New Roman" pitchFamily="18" charset="0"/>
              <a:cs typeface="Times New Roman" pitchFamily="18" charset="0"/>
            </a:rPr>
            <a:t>Vadi’s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600" dirty="0" err="1" smtClean="0">
              <a:latin typeface="Times New Roman" pitchFamily="18" charset="0"/>
              <a:cs typeface="Times New Roman" pitchFamily="18" charset="0"/>
            </a:rPr>
            <a:t>Seyl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 savaşıyla Portekiz’i Fas’tan çıkardılar. Böylece Fas’ta Osmanlı himayesi başladı</a:t>
          </a:r>
          <a:r>
            <a:rPr lang="tr-TR" sz="1600" dirty="0" smtClean="0">
              <a:latin typeface="Times New Roman" pitchFamily="18" charset="0"/>
            </a:rPr>
            <a:t>.</a:t>
          </a:r>
        </a:p>
        <a:p>
          <a:r>
            <a:rPr lang="tr-TR" sz="1600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tr-TR" sz="16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Not:</a:t>
          </a:r>
          <a:r>
            <a:rPr lang="tr-TR" sz="1600" dirty="0" err="1" smtClean="0">
              <a:latin typeface="Times New Roman" pitchFamily="18" charset="0"/>
              <a:cs typeface="Times New Roman" pitchFamily="18" charset="0"/>
            </a:rPr>
            <a:t>Bu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 savaştan sonra Portekizliler Hint Deniz Yolu üzerindeki etkinliklerini İngiltere ve Hollanda’</a:t>
          </a:r>
          <a:r>
            <a:rPr lang="tr-TR" sz="1600" dirty="0" smtClean="0">
              <a:latin typeface="Times New Roman" pitchFamily="18" charset="0"/>
            </a:rPr>
            <a:t> 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ya kaptırdılar.</a:t>
          </a:r>
          <a:r>
            <a:rPr lang="tr-TR" sz="1600" b="1" dirty="0" smtClean="0">
              <a:solidFill>
                <a:schemeClr val="bg2"/>
              </a:solidFill>
              <a:cs typeface="Times New Roman" pitchFamily="18" charset="0"/>
            </a:rPr>
            <a:t/>
          </a:r>
          <a:br>
            <a:rPr lang="tr-TR" sz="1600" b="1" dirty="0" smtClean="0">
              <a:solidFill>
                <a:schemeClr val="bg2"/>
              </a:solidFill>
              <a:cs typeface="Times New Roman" pitchFamily="18" charset="0"/>
            </a:rPr>
          </a:br>
          <a:endParaRPr lang="tr-TR" sz="1600" b="1" dirty="0">
            <a:solidFill>
              <a:schemeClr val="bg2"/>
            </a:solidFill>
          </a:endParaRPr>
        </a:p>
      </dgm:t>
    </dgm:pt>
    <dgm:pt modelId="{6E96F4D8-1B4D-4465-96A2-2F0781963C22}" type="parTrans" cxnId="{E12D6CFD-5C03-446E-BF2B-DF328DC72C29}">
      <dgm:prSet/>
      <dgm:spPr/>
      <dgm:t>
        <a:bodyPr/>
        <a:lstStyle/>
        <a:p>
          <a:endParaRPr lang="tr-TR" sz="2000" b="1">
            <a:solidFill>
              <a:schemeClr val="tx1"/>
            </a:solidFill>
          </a:endParaRPr>
        </a:p>
      </dgm:t>
    </dgm:pt>
    <dgm:pt modelId="{B6543D4B-6B79-4EE3-B5BF-DF3A51D19B32}" type="sibTrans" cxnId="{E12D6CFD-5C03-446E-BF2B-DF328DC72C29}">
      <dgm:prSet/>
      <dgm:spPr/>
      <dgm:t>
        <a:bodyPr/>
        <a:lstStyle/>
        <a:p>
          <a:endParaRPr lang="tr-TR" sz="2000" b="1">
            <a:solidFill>
              <a:schemeClr val="tx1"/>
            </a:solidFill>
          </a:endParaRPr>
        </a:p>
      </dgm:t>
    </dgm:pt>
    <dgm:pt modelId="{50928E63-D774-4C06-AE19-ED4B0031F0B8}" type="pres">
      <dgm:prSet presAssocID="{A6D6165B-5A4E-4CE5-B61C-0D7F36A475F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B2624E8-1195-4528-923C-EBB4F8F9A31F}" type="pres">
      <dgm:prSet presAssocID="{E2857955-C528-4CFE-AE35-EC5D1AC12F9B}" presName="root" presStyleCnt="0"/>
      <dgm:spPr/>
    </dgm:pt>
    <dgm:pt modelId="{F39CDE21-6ECE-4E89-86AD-724B557DA1D1}" type="pres">
      <dgm:prSet presAssocID="{E2857955-C528-4CFE-AE35-EC5D1AC12F9B}" presName="rootComposite" presStyleCnt="0"/>
      <dgm:spPr/>
    </dgm:pt>
    <dgm:pt modelId="{2B37A464-FE61-4B8C-8EDD-9DC6A663164D}" type="pres">
      <dgm:prSet presAssocID="{E2857955-C528-4CFE-AE35-EC5D1AC12F9B}" presName="rootText" presStyleLbl="node1" presStyleIdx="0" presStyleCnt="2" custScaleX="125970" custScaleY="53986"/>
      <dgm:spPr/>
      <dgm:t>
        <a:bodyPr/>
        <a:lstStyle/>
        <a:p>
          <a:endParaRPr lang="tr-TR"/>
        </a:p>
      </dgm:t>
    </dgm:pt>
    <dgm:pt modelId="{9F7807DA-ACCA-413F-8090-5CD5A37CA36C}" type="pres">
      <dgm:prSet presAssocID="{E2857955-C528-4CFE-AE35-EC5D1AC12F9B}" presName="rootConnector" presStyleLbl="node1" presStyleIdx="0" presStyleCnt="2"/>
      <dgm:spPr/>
      <dgm:t>
        <a:bodyPr/>
        <a:lstStyle/>
        <a:p>
          <a:endParaRPr lang="tr-TR"/>
        </a:p>
      </dgm:t>
    </dgm:pt>
    <dgm:pt modelId="{66959E68-DD82-4525-B839-17896C1455B3}" type="pres">
      <dgm:prSet presAssocID="{E2857955-C528-4CFE-AE35-EC5D1AC12F9B}" presName="childShape" presStyleCnt="0"/>
      <dgm:spPr/>
    </dgm:pt>
    <dgm:pt modelId="{50A3C3AD-14DB-4830-8AD8-E38766CAF8AD}" type="pres">
      <dgm:prSet presAssocID="{83497E13-4BD5-4808-8DF2-B02B81D9B783}" presName="Name13" presStyleLbl="parChTrans1D2" presStyleIdx="0" presStyleCnt="3"/>
      <dgm:spPr/>
      <dgm:t>
        <a:bodyPr/>
        <a:lstStyle/>
        <a:p>
          <a:endParaRPr lang="tr-TR"/>
        </a:p>
      </dgm:t>
    </dgm:pt>
    <dgm:pt modelId="{09FA45E1-B11D-47ED-AE26-A7AF6E4A7415}" type="pres">
      <dgm:prSet presAssocID="{99C9C068-6E3C-4715-BE13-751FA5B04285}" presName="childText" presStyleLbl="bgAcc1" presStyleIdx="0" presStyleCnt="3" custScaleX="164265" custScaleY="163594" custLinFactNeighborX="143" custLinFactNeighborY="-1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081036-ACD8-4725-96B9-ECEE490FFB00}" type="pres">
      <dgm:prSet presAssocID="{3255739C-7EFB-43FD-9AEA-E38057D30E00}" presName="Name13" presStyleLbl="parChTrans1D2" presStyleIdx="1" presStyleCnt="3"/>
      <dgm:spPr/>
      <dgm:t>
        <a:bodyPr/>
        <a:lstStyle/>
        <a:p>
          <a:endParaRPr lang="tr-TR"/>
        </a:p>
      </dgm:t>
    </dgm:pt>
    <dgm:pt modelId="{8FD924E9-7BD6-4D7E-8CBD-E4396BD7C8E9}" type="pres">
      <dgm:prSet presAssocID="{C44150D0-60C1-41B0-99F1-A27EA3E9003F}" presName="childText" presStyleLbl="bgAcc1" presStyleIdx="1" presStyleCnt="3" custScaleX="117297" custScaleY="818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44801-6B1A-495C-B952-0B1B99E9E34F}" type="pres">
      <dgm:prSet presAssocID="{C3C065A6-17CB-4DCF-BBFC-522F7DB7B582}" presName="root" presStyleCnt="0"/>
      <dgm:spPr/>
    </dgm:pt>
    <dgm:pt modelId="{141EF604-74E8-4FE2-850C-D73D531DA662}" type="pres">
      <dgm:prSet presAssocID="{C3C065A6-17CB-4DCF-BBFC-522F7DB7B582}" presName="rootComposite" presStyleCnt="0"/>
      <dgm:spPr/>
    </dgm:pt>
    <dgm:pt modelId="{BF9B413E-4DF5-4EEB-AF09-09EEC2B51CDD}" type="pres">
      <dgm:prSet presAssocID="{C3C065A6-17CB-4DCF-BBFC-522F7DB7B582}" presName="rootText" presStyleLbl="node1" presStyleIdx="1" presStyleCnt="2" custScaleX="113310" custScaleY="71472" custLinFactNeighborX="-1055" custLinFactNeighborY="-298"/>
      <dgm:spPr/>
      <dgm:t>
        <a:bodyPr/>
        <a:lstStyle/>
        <a:p>
          <a:endParaRPr lang="tr-TR"/>
        </a:p>
      </dgm:t>
    </dgm:pt>
    <dgm:pt modelId="{9AE1159F-75B6-4272-80EB-B9A7E1B98058}" type="pres">
      <dgm:prSet presAssocID="{C3C065A6-17CB-4DCF-BBFC-522F7DB7B582}" presName="rootConnector" presStyleLbl="node1" presStyleIdx="1" presStyleCnt="2"/>
      <dgm:spPr/>
      <dgm:t>
        <a:bodyPr/>
        <a:lstStyle/>
        <a:p>
          <a:endParaRPr lang="tr-TR"/>
        </a:p>
      </dgm:t>
    </dgm:pt>
    <dgm:pt modelId="{DC77F68A-8E1A-4193-9920-28D5E5B13125}" type="pres">
      <dgm:prSet presAssocID="{C3C065A6-17CB-4DCF-BBFC-522F7DB7B582}" presName="childShape" presStyleCnt="0"/>
      <dgm:spPr/>
    </dgm:pt>
    <dgm:pt modelId="{89269957-93B1-4C9D-8AE8-C767199E77A7}" type="pres">
      <dgm:prSet presAssocID="{6E96F4D8-1B4D-4465-96A2-2F0781963C22}" presName="Name13" presStyleLbl="parChTrans1D2" presStyleIdx="2" presStyleCnt="3"/>
      <dgm:spPr/>
      <dgm:t>
        <a:bodyPr/>
        <a:lstStyle/>
        <a:p>
          <a:endParaRPr lang="tr-TR"/>
        </a:p>
      </dgm:t>
    </dgm:pt>
    <dgm:pt modelId="{51F287CA-FC6C-45A4-B2EE-C9C9185B63AC}" type="pres">
      <dgm:prSet presAssocID="{E7D25F8A-4B9A-4BC5-A68B-39DFB4AB97EA}" presName="childText" presStyleLbl="bgAcc1" presStyleIdx="2" presStyleCnt="3" custScaleX="147414" custScaleY="1378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C3A2ED3-B04F-441D-BAEE-45E95DE095C4}" type="presOf" srcId="{6E96F4D8-1B4D-4465-96A2-2F0781963C22}" destId="{89269957-93B1-4C9D-8AE8-C767199E77A7}" srcOrd="0" destOrd="0" presId="urn:microsoft.com/office/officeart/2005/8/layout/hierarchy3"/>
    <dgm:cxn modelId="{F8AB8237-3FA8-437B-96A1-3220C4BB661D}" type="presOf" srcId="{E2857955-C528-4CFE-AE35-EC5D1AC12F9B}" destId="{9F7807DA-ACCA-413F-8090-5CD5A37CA36C}" srcOrd="1" destOrd="0" presId="urn:microsoft.com/office/officeart/2005/8/layout/hierarchy3"/>
    <dgm:cxn modelId="{8B10786A-074B-43C8-AD0A-CCA670573304}" srcId="{E2857955-C528-4CFE-AE35-EC5D1AC12F9B}" destId="{C44150D0-60C1-41B0-99F1-A27EA3E9003F}" srcOrd="1" destOrd="0" parTransId="{3255739C-7EFB-43FD-9AEA-E38057D30E00}" sibTransId="{5D54CFBD-4428-4521-8345-74CFBAA27873}"/>
    <dgm:cxn modelId="{55F834DF-D6AB-49BF-B2FA-A88DDD7867DE}" type="presOf" srcId="{E7D25F8A-4B9A-4BC5-A68B-39DFB4AB97EA}" destId="{51F287CA-FC6C-45A4-B2EE-C9C9185B63AC}" srcOrd="0" destOrd="0" presId="urn:microsoft.com/office/officeart/2005/8/layout/hierarchy3"/>
    <dgm:cxn modelId="{FC5573D8-6A81-4C09-9F41-99FE2004CAD8}" srcId="{A6D6165B-5A4E-4CE5-B61C-0D7F36A475F5}" destId="{C3C065A6-17CB-4DCF-BBFC-522F7DB7B582}" srcOrd="1" destOrd="0" parTransId="{EAC94D80-DCFD-4DF2-A8CE-06A4F7A39CFD}" sibTransId="{7991A5CD-0CFE-47D7-9886-AE7B79084F64}"/>
    <dgm:cxn modelId="{A6CD60BE-9BBF-437E-B552-8309FA28FFD4}" type="presOf" srcId="{C3C065A6-17CB-4DCF-BBFC-522F7DB7B582}" destId="{BF9B413E-4DF5-4EEB-AF09-09EEC2B51CDD}" srcOrd="0" destOrd="0" presId="urn:microsoft.com/office/officeart/2005/8/layout/hierarchy3"/>
    <dgm:cxn modelId="{567BE645-FE2B-483B-BDA7-654F7BA6432A}" type="presOf" srcId="{C3C065A6-17CB-4DCF-BBFC-522F7DB7B582}" destId="{9AE1159F-75B6-4272-80EB-B9A7E1B98058}" srcOrd="1" destOrd="0" presId="urn:microsoft.com/office/officeart/2005/8/layout/hierarchy3"/>
    <dgm:cxn modelId="{3281677F-268D-4A52-A711-0FB28B7F7E4E}" type="presOf" srcId="{E2857955-C528-4CFE-AE35-EC5D1AC12F9B}" destId="{2B37A464-FE61-4B8C-8EDD-9DC6A663164D}" srcOrd="0" destOrd="0" presId="urn:microsoft.com/office/officeart/2005/8/layout/hierarchy3"/>
    <dgm:cxn modelId="{E12D6CFD-5C03-446E-BF2B-DF328DC72C29}" srcId="{C3C065A6-17CB-4DCF-BBFC-522F7DB7B582}" destId="{E7D25F8A-4B9A-4BC5-A68B-39DFB4AB97EA}" srcOrd="0" destOrd="0" parTransId="{6E96F4D8-1B4D-4465-96A2-2F0781963C22}" sibTransId="{B6543D4B-6B79-4EE3-B5BF-DF3A51D19B32}"/>
    <dgm:cxn modelId="{8D3212BB-23FD-4F8C-82FF-68C28F0943DF}" type="presOf" srcId="{C44150D0-60C1-41B0-99F1-A27EA3E9003F}" destId="{8FD924E9-7BD6-4D7E-8CBD-E4396BD7C8E9}" srcOrd="0" destOrd="0" presId="urn:microsoft.com/office/officeart/2005/8/layout/hierarchy3"/>
    <dgm:cxn modelId="{73738BA6-1864-4EFC-AB26-970ACCA71112}" type="presOf" srcId="{99C9C068-6E3C-4715-BE13-751FA5B04285}" destId="{09FA45E1-B11D-47ED-AE26-A7AF6E4A7415}" srcOrd="0" destOrd="0" presId="urn:microsoft.com/office/officeart/2005/8/layout/hierarchy3"/>
    <dgm:cxn modelId="{AA4D4C3D-A2D8-42A8-9470-10BC7AAF364C}" srcId="{E2857955-C528-4CFE-AE35-EC5D1AC12F9B}" destId="{99C9C068-6E3C-4715-BE13-751FA5B04285}" srcOrd="0" destOrd="0" parTransId="{83497E13-4BD5-4808-8DF2-B02B81D9B783}" sibTransId="{BEB7163D-DE9F-4700-9FBA-03EB468EA167}"/>
    <dgm:cxn modelId="{E03F48C7-1409-42E3-A3BF-4827A0E89BA6}" type="presOf" srcId="{3255739C-7EFB-43FD-9AEA-E38057D30E00}" destId="{5C081036-ACD8-4725-96B9-ECEE490FFB00}" srcOrd="0" destOrd="0" presId="urn:microsoft.com/office/officeart/2005/8/layout/hierarchy3"/>
    <dgm:cxn modelId="{881EB0EB-E354-4BBB-86BF-26DCAF355BCD}" type="presOf" srcId="{83497E13-4BD5-4808-8DF2-B02B81D9B783}" destId="{50A3C3AD-14DB-4830-8AD8-E38766CAF8AD}" srcOrd="0" destOrd="0" presId="urn:microsoft.com/office/officeart/2005/8/layout/hierarchy3"/>
    <dgm:cxn modelId="{9EF46332-75DA-471E-9D26-1DB3DF0B7090}" type="presOf" srcId="{A6D6165B-5A4E-4CE5-B61C-0D7F36A475F5}" destId="{50928E63-D774-4C06-AE19-ED4B0031F0B8}" srcOrd="0" destOrd="0" presId="urn:microsoft.com/office/officeart/2005/8/layout/hierarchy3"/>
    <dgm:cxn modelId="{8147E207-5DE1-4717-95C1-00CCE8CC66FA}" srcId="{A6D6165B-5A4E-4CE5-B61C-0D7F36A475F5}" destId="{E2857955-C528-4CFE-AE35-EC5D1AC12F9B}" srcOrd="0" destOrd="0" parTransId="{76411E09-D402-4A23-9CFC-B37D7A6544C7}" sibTransId="{F11BE7DD-2316-47F8-9848-54D25EBAEEEB}"/>
    <dgm:cxn modelId="{E0C696A8-86F4-429E-990D-EAEED964DDB7}" type="presParOf" srcId="{50928E63-D774-4C06-AE19-ED4B0031F0B8}" destId="{9B2624E8-1195-4528-923C-EBB4F8F9A31F}" srcOrd="0" destOrd="0" presId="urn:microsoft.com/office/officeart/2005/8/layout/hierarchy3"/>
    <dgm:cxn modelId="{9E242FD1-2685-4CC3-B580-EC80C79B3B41}" type="presParOf" srcId="{9B2624E8-1195-4528-923C-EBB4F8F9A31F}" destId="{F39CDE21-6ECE-4E89-86AD-724B557DA1D1}" srcOrd="0" destOrd="0" presId="urn:microsoft.com/office/officeart/2005/8/layout/hierarchy3"/>
    <dgm:cxn modelId="{B0D5C6CF-FAD2-4343-A309-73A194E74341}" type="presParOf" srcId="{F39CDE21-6ECE-4E89-86AD-724B557DA1D1}" destId="{2B37A464-FE61-4B8C-8EDD-9DC6A663164D}" srcOrd="0" destOrd="0" presId="urn:microsoft.com/office/officeart/2005/8/layout/hierarchy3"/>
    <dgm:cxn modelId="{BE10F755-5025-4980-B0F9-88B13006A2C0}" type="presParOf" srcId="{F39CDE21-6ECE-4E89-86AD-724B557DA1D1}" destId="{9F7807DA-ACCA-413F-8090-5CD5A37CA36C}" srcOrd="1" destOrd="0" presId="urn:microsoft.com/office/officeart/2005/8/layout/hierarchy3"/>
    <dgm:cxn modelId="{F4DA130B-1F6C-4EDE-B51C-A8FBA435AD02}" type="presParOf" srcId="{9B2624E8-1195-4528-923C-EBB4F8F9A31F}" destId="{66959E68-DD82-4525-B839-17896C1455B3}" srcOrd="1" destOrd="0" presId="urn:microsoft.com/office/officeart/2005/8/layout/hierarchy3"/>
    <dgm:cxn modelId="{5A56E862-6C5E-4B80-B6CD-3DFB57C38CE8}" type="presParOf" srcId="{66959E68-DD82-4525-B839-17896C1455B3}" destId="{50A3C3AD-14DB-4830-8AD8-E38766CAF8AD}" srcOrd="0" destOrd="0" presId="urn:microsoft.com/office/officeart/2005/8/layout/hierarchy3"/>
    <dgm:cxn modelId="{AB9CB8F8-A653-4050-8382-E1F4767E8C2B}" type="presParOf" srcId="{66959E68-DD82-4525-B839-17896C1455B3}" destId="{09FA45E1-B11D-47ED-AE26-A7AF6E4A7415}" srcOrd="1" destOrd="0" presId="urn:microsoft.com/office/officeart/2005/8/layout/hierarchy3"/>
    <dgm:cxn modelId="{7ADBBEEA-ACC1-43CD-9388-EBC95E0931A9}" type="presParOf" srcId="{66959E68-DD82-4525-B839-17896C1455B3}" destId="{5C081036-ACD8-4725-96B9-ECEE490FFB00}" srcOrd="2" destOrd="0" presId="urn:microsoft.com/office/officeart/2005/8/layout/hierarchy3"/>
    <dgm:cxn modelId="{262F4AB1-5B56-46DA-978C-881B4C3581C8}" type="presParOf" srcId="{66959E68-DD82-4525-B839-17896C1455B3}" destId="{8FD924E9-7BD6-4D7E-8CBD-E4396BD7C8E9}" srcOrd="3" destOrd="0" presId="urn:microsoft.com/office/officeart/2005/8/layout/hierarchy3"/>
    <dgm:cxn modelId="{D0EC9A03-11C3-4314-9288-2E74877C30A5}" type="presParOf" srcId="{50928E63-D774-4C06-AE19-ED4B0031F0B8}" destId="{F8744801-6B1A-495C-B952-0B1B99E9E34F}" srcOrd="1" destOrd="0" presId="urn:microsoft.com/office/officeart/2005/8/layout/hierarchy3"/>
    <dgm:cxn modelId="{1E29DA4F-340E-455C-9ADF-4DCF3F767583}" type="presParOf" srcId="{F8744801-6B1A-495C-B952-0B1B99E9E34F}" destId="{141EF604-74E8-4FE2-850C-D73D531DA662}" srcOrd="0" destOrd="0" presId="urn:microsoft.com/office/officeart/2005/8/layout/hierarchy3"/>
    <dgm:cxn modelId="{E033E22B-B1C7-42E2-9F83-ACC6C0F53139}" type="presParOf" srcId="{141EF604-74E8-4FE2-850C-D73D531DA662}" destId="{BF9B413E-4DF5-4EEB-AF09-09EEC2B51CDD}" srcOrd="0" destOrd="0" presId="urn:microsoft.com/office/officeart/2005/8/layout/hierarchy3"/>
    <dgm:cxn modelId="{795D8A25-A7F3-44F5-891C-7106C36CD8C5}" type="presParOf" srcId="{141EF604-74E8-4FE2-850C-D73D531DA662}" destId="{9AE1159F-75B6-4272-80EB-B9A7E1B98058}" srcOrd="1" destOrd="0" presId="urn:microsoft.com/office/officeart/2005/8/layout/hierarchy3"/>
    <dgm:cxn modelId="{2DF5DA52-297B-421B-B752-FAF7817942BB}" type="presParOf" srcId="{F8744801-6B1A-495C-B952-0B1B99E9E34F}" destId="{DC77F68A-8E1A-4193-9920-28D5E5B13125}" srcOrd="1" destOrd="0" presId="urn:microsoft.com/office/officeart/2005/8/layout/hierarchy3"/>
    <dgm:cxn modelId="{BE02787A-7D33-475E-8E5C-AE42285C2CC4}" type="presParOf" srcId="{DC77F68A-8E1A-4193-9920-28D5E5B13125}" destId="{89269957-93B1-4C9D-8AE8-C767199E77A7}" srcOrd="0" destOrd="0" presId="urn:microsoft.com/office/officeart/2005/8/layout/hierarchy3"/>
    <dgm:cxn modelId="{5D1F4FCA-2332-431A-9ADA-B262F3C30B0B}" type="presParOf" srcId="{DC77F68A-8E1A-4193-9920-28D5E5B13125}" destId="{51F287CA-FC6C-45A4-B2EE-C9C9185B63AC}" srcOrd="1" destOrd="0" presId="urn:microsoft.com/office/officeart/2005/8/layout/hierarchy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D6165B-5A4E-4CE5-B61C-0D7F36A475F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2857955-C528-4CFE-AE35-EC5D1AC12F9B}">
      <dgm:prSet phldrT="[Metin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tr-TR" sz="1400" b="1" dirty="0" smtClean="0">
              <a:solidFill>
                <a:schemeClr val="bg2"/>
              </a:solidFill>
            </a:rPr>
            <a:t>II.SELİM (1566-1574)</a:t>
          </a:r>
        </a:p>
        <a:p>
          <a:r>
            <a:rPr lang="tr-TR" sz="1400" b="1" dirty="0" smtClean="0">
              <a:solidFill>
                <a:schemeClr val="bg2"/>
              </a:solidFill>
            </a:rPr>
            <a:t>DOĞUDA GELİŞMLER</a:t>
          </a:r>
          <a:endParaRPr lang="tr-TR" sz="1400" b="1" dirty="0">
            <a:solidFill>
              <a:schemeClr val="bg2"/>
            </a:solidFill>
          </a:endParaRPr>
        </a:p>
      </dgm:t>
    </dgm:pt>
    <dgm:pt modelId="{76411E09-D402-4A23-9CFC-B37D7A6544C7}" type="parTrans" cxnId="{8147E207-5DE1-4717-95C1-00CCE8CC66FA}">
      <dgm:prSet/>
      <dgm:spPr/>
      <dgm:t>
        <a:bodyPr/>
        <a:lstStyle/>
        <a:p>
          <a:endParaRPr lang="tr-TR" sz="1400" b="1">
            <a:solidFill>
              <a:schemeClr val="bg2"/>
            </a:solidFill>
          </a:endParaRPr>
        </a:p>
      </dgm:t>
    </dgm:pt>
    <dgm:pt modelId="{F11BE7DD-2316-47F8-9848-54D25EBAEEEB}" type="sibTrans" cxnId="{8147E207-5DE1-4717-95C1-00CCE8CC66FA}">
      <dgm:prSet/>
      <dgm:spPr/>
      <dgm:t>
        <a:bodyPr/>
        <a:lstStyle/>
        <a:p>
          <a:endParaRPr lang="tr-TR" sz="1400" b="1">
            <a:solidFill>
              <a:schemeClr val="bg2"/>
            </a:solidFill>
          </a:endParaRPr>
        </a:p>
      </dgm:t>
    </dgm:pt>
    <dgm:pt modelId="{6E656A2B-DC0C-4771-96C4-ADE15E9CA473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Yemen’in yeniden alınması</a:t>
          </a:r>
          <a:r>
            <a:rPr lang="tr-TR" sz="1600" b="1" dirty="0" smtClean="0">
              <a:solidFill>
                <a:schemeClr val="bg2"/>
              </a:solidFill>
              <a:latin typeface="Times New Roman" pitchFamily="18" charset="0"/>
            </a:rPr>
            <a:t> </a:t>
          </a:r>
          <a:r>
            <a:rPr lang="tr-TR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(1568)</a:t>
          </a:r>
        </a:p>
        <a:p>
          <a:r>
            <a:rPr lang="tr-TR" sz="1600" dirty="0" err="1" smtClean="0">
              <a:latin typeface="Times New Roman" pitchFamily="18" charset="0"/>
              <a:cs typeface="Times New Roman" pitchFamily="18" charset="0"/>
            </a:rPr>
            <a:t>Zeydiye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 ailesinden </a:t>
          </a:r>
          <a:r>
            <a:rPr lang="tr-TR" sz="1600" dirty="0" err="1" smtClean="0">
              <a:latin typeface="Times New Roman" pitchFamily="18" charset="0"/>
              <a:cs typeface="Times New Roman" pitchFamily="18" charset="0"/>
            </a:rPr>
            <a:t>Mutahhar’ın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 isyanı bastırılarak, Yemen tekrar Osmanlı Devleti’ne bağlandı.</a:t>
          </a:r>
          <a:endParaRPr lang="tr-TR" sz="1600" b="1" dirty="0">
            <a:solidFill>
              <a:schemeClr val="bg2"/>
            </a:solidFill>
          </a:endParaRPr>
        </a:p>
      </dgm:t>
    </dgm:pt>
    <dgm:pt modelId="{BFA9E7B3-C7A2-4DF0-829D-7EA05F1A07CC}" type="parTrans" cxnId="{19446844-8F23-443E-83EF-57914A83E7BE}">
      <dgm:prSet/>
      <dgm:spPr/>
      <dgm:t>
        <a:bodyPr/>
        <a:lstStyle/>
        <a:p>
          <a:endParaRPr lang="tr-TR" sz="1400" b="1">
            <a:solidFill>
              <a:schemeClr val="bg2"/>
            </a:solidFill>
          </a:endParaRPr>
        </a:p>
      </dgm:t>
    </dgm:pt>
    <dgm:pt modelId="{AA99F55A-656A-4138-8283-47BA548F072A}" type="sibTrans" cxnId="{19446844-8F23-443E-83EF-57914A83E7BE}">
      <dgm:prSet/>
      <dgm:spPr/>
      <dgm:t>
        <a:bodyPr/>
        <a:lstStyle/>
        <a:p>
          <a:endParaRPr lang="tr-TR" sz="1400" b="1">
            <a:solidFill>
              <a:schemeClr val="bg2"/>
            </a:solidFill>
          </a:endParaRPr>
        </a:p>
      </dgm:t>
    </dgm:pt>
    <dgm:pt modelId="{4D2D6685-4160-4029-A639-502039790DAF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sz="1600" b="1" dirty="0" smtClean="0">
              <a:solidFill>
                <a:schemeClr val="bg2"/>
              </a:solidFill>
              <a:cs typeface="Times New Roman" pitchFamily="18" charset="0"/>
            </a:rPr>
            <a:t>Endonezya seferi (1569) </a:t>
          </a:r>
        </a:p>
        <a:p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Kuzey </a:t>
          </a:r>
          <a:r>
            <a:rPr lang="tr-TR" sz="1600" dirty="0" err="1" smtClean="0">
              <a:latin typeface="Times New Roman" pitchFamily="18" charset="0"/>
              <a:cs typeface="Times New Roman" pitchFamily="18" charset="0"/>
            </a:rPr>
            <a:t>Sumatra’daki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 Müslüman </a:t>
          </a:r>
          <a:r>
            <a:rPr lang="tr-TR" sz="1600" dirty="0" err="1" smtClean="0">
              <a:latin typeface="Times New Roman" pitchFamily="18" charset="0"/>
              <a:cs typeface="Times New Roman" pitchFamily="18" charset="0"/>
            </a:rPr>
            <a:t>Açe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 Devleti’nin Portekizlilere karşı yardım istemesi üzerine askeri ve teknik yardım yapılmıştır.</a:t>
          </a:r>
          <a:endParaRPr lang="tr-TR" sz="1600" b="1" dirty="0">
            <a:solidFill>
              <a:schemeClr val="bg2"/>
            </a:solidFill>
          </a:endParaRPr>
        </a:p>
      </dgm:t>
    </dgm:pt>
    <dgm:pt modelId="{6770DE1C-8EAD-4162-A964-305C466D3159}" type="parTrans" cxnId="{5B5223BD-C4BB-4904-8FC5-F2D6A3C8A464}">
      <dgm:prSet/>
      <dgm:spPr/>
      <dgm:t>
        <a:bodyPr/>
        <a:lstStyle/>
        <a:p>
          <a:endParaRPr lang="tr-TR" sz="1400" b="1">
            <a:solidFill>
              <a:schemeClr val="bg2"/>
            </a:solidFill>
          </a:endParaRPr>
        </a:p>
      </dgm:t>
    </dgm:pt>
    <dgm:pt modelId="{B1925EFD-51C0-4DA8-AB33-4C3AE0394466}" type="sibTrans" cxnId="{5B5223BD-C4BB-4904-8FC5-F2D6A3C8A464}">
      <dgm:prSet/>
      <dgm:spPr/>
      <dgm:t>
        <a:bodyPr/>
        <a:lstStyle/>
        <a:p>
          <a:endParaRPr lang="tr-TR" sz="1400" b="1">
            <a:solidFill>
              <a:schemeClr val="bg2"/>
            </a:solidFill>
          </a:endParaRPr>
        </a:p>
      </dgm:t>
    </dgm:pt>
    <dgm:pt modelId="{99C9C068-6E3C-4715-BE13-751FA5B04285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tr-TR" sz="1600" b="1" dirty="0" smtClean="0">
            <a:solidFill>
              <a:schemeClr val="bg2"/>
            </a:solidFill>
            <a:cs typeface="Times New Roman" pitchFamily="18" charset="0"/>
          </a:endParaRPr>
        </a:p>
        <a:p>
          <a:r>
            <a:rPr lang="tr-TR" sz="1600" b="1" dirty="0" smtClean="0">
              <a:solidFill>
                <a:schemeClr val="bg2"/>
              </a:solidFill>
              <a:cs typeface="Times New Roman" pitchFamily="18" charset="0"/>
            </a:rPr>
            <a:t>Don-Volga nehirlerini birleştirme projesi</a:t>
          </a:r>
        </a:p>
        <a:p>
          <a:r>
            <a:rPr lang="tr-TR" sz="1600" b="1" dirty="0" smtClean="0">
              <a:solidFill>
                <a:schemeClr val="bg2"/>
              </a:solidFill>
              <a:cs typeface="Times New Roman" pitchFamily="18" charset="0"/>
            </a:rPr>
            <a:t>(1568-1569)</a:t>
          </a:r>
        </a:p>
        <a:p>
          <a:r>
            <a:rPr lang="tr-TR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Don-Volga projesinin amaçları: a-Orta 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Asya Türkleri ile ilişki kurmak </a:t>
          </a:r>
          <a:r>
            <a:rPr lang="tr-TR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b-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Rusya’nın güneye inmesini ve büyümesini önlemek </a:t>
          </a:r>
          <a:r>
            <a:rPr lang="tr-TR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c-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Hazar denizine geçerek İran savaşlarında donanmadan yararlanmak </a:t>
          </a:r>
          <a:r>
            <a:rPr lang="tr-TR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d-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İpek Yolu’nu canlandırmak</a:t>
          </a:r>
        </a:p>
        <a:p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Rusya’nın saldırıları, Kırım hanının projeye destek vermemesi ve yapılan çalışmaya yeterince özen gösterilmemesi sebebiyle başarı sağlanamadı.  </a:t>
          </a:r>
          <a:r>
            <a:rPr lang="tr-TR" sz="1600" b="1" dirty="0" smtClean="0">
              <a:solidFill>
                <a:schemeClr val="bg2"/>
              </a:solidFill>
              <a:cs typeface="Times New Roman" pitchFamily="18" charset="0"/>
            </a:rPr>
            <a:t/>
          </a:r>
          <a:br>
            <a:rPr lang="tr-TR" sz="1600" b="1" dirty="0" smtClean="0">
              <a:solidFill>
                <a:schemeClr val="bg2"/>
              </a:solidFill>
              <a:cs typeface="Times New Roman" pitchFamily="18" charset="0"/>
            </a:rPr>
          </a:br>
          <a:endParaRPr lang="tr-TR" sz="1600" b="1" dirty="0">
            <a:solidFill>
              <a:schemeClr val="bg2"/>
            </a:solidFill>
          </a:endParaRPr>
        </a:p>
      </dgm:t>
    </dgm:pt>
    <dgm:pt modelId="{83497E13-4BD5-4808-8DF2-B02B81D9B783}" type="parTrans" cxnId="{AA4D4C3D-A2D8-42A8-9470-10BC7AAF364C}">
      <dgm:prSet/>
      <dgm:spPr/>
      <dgm:t>
        <a:bodyPr/>
        <a:lstStyle/>
        <a:p>
          <a:endParaRPr lang="tr-TR" sz="1400" b="1">
            <a:solidFill>
              <a:schemeClr val="bg2"/>
            </a:solidFill>
          </a:endParaRPr>
        </a:p>
      </dgm:t>
    </dgm:pt>
    <dgm:pt modelId="{BEB7163D-DE9F-4700-9FBA-03EB468EA167}" type="sibTrans" cxnId="{AA4D4C3D-A2D8-42A8-9470-10BC7AAF364C}">
      <dgm:prSet/>
      <dgm:spPr/>
      <dgm:t>
        <a:bodyPr/>
        <a:lstStyle/>
        <a:p>
          <a:endParaRPr lang="tr-TR" sz="1400" b="1">
            <a:solidFill>
              <a:schemeClr val="bg2"/>
            </a:solidFill>
          </a:endParaRPr>
        </a:p>
      </dgm:t>
    </dgm:pt>
    <dgm:pt modelId="{E7DF36CC-7CC0-4160-9C39-C823A230C68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sz="1400" b="1" dirty="0" smtClean="0">
              <a:solidFill>
                <a:schemeClr val="bg2"/>
              </a:solidFill>
            </a:rPr>
            <a:t>III.MURAT (1574-1595)</a:t>
          </a:r>
        </a:p>
        <a:p>
          <a:r>
            <a:rPr lang="tr-TR" sz="1400" b="1" dirty="0" smtClean="0">
              <a:solidFill>
                <a:schemeClr val="bg2"/>
              </a:solidFill>
            </a:rPr>
            <a:t>DOĞUDA GELİŞMELER</a:t>
          </a:r>
          <a:endParaRPr lang="tr-TR" sz="1400" b="1" dirty="0">
            <a:solidFill>
              <a:schemeClr val="bg2"/>
            </a:solidFill>
          </a:endParaRPr>
        </a:p>
      </dgm:t>
    </dgm:pt>
    <dgm:pt modelId="{A1DF7F72-DFF9-42B0-A685-FD1E2975BFBE}" type="parTrans" cxnId="{C1BBAB23-3698-407F-948D-96CC224FC8CB}">
      <dgm:prSet/>
      <dgm:spPr/>
      <dgm:t>
        <a:bodyPr/>
        <a:lstStyle/>
        <a:p>
          <a:endParaRPr lang="tr-TR" sz="1400">
            <a:solidFill>
              <a:schemeClr val="bg2"/>
            </a:solidFill>
          </a:endParaRPr>
        </a:p>
      </dgm:t>
    </dgm:pt>
    <dgm:pt modelId="{8DB4ABE5-907E-4415-BC20-377437A6D821}" type="sibTrans" cxnId="{C1BBAB23-3698-407F-948D-96CC224FC8CB}">
      <dgm:prSet/>
      <dgm:spPr/>
      <dgm:t>
        <a:bodyPr/>
        <a:lstStyle/>
        <a:p>
          <a:endParaRPr lang="tr-TR" sz="1400">
            <a:solidFill>
              <a:schemeClr val="bg2"/>
            </a:solidFill>
          </a:endParaRPr>
        </a:p>
      </dgm:t>
    </dgm:pt>
    <dgm:pt modelId="{DD71B2FA-7F3A-4FF8-A0AA-A224B2B427E5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1600" b="1" dirty="0" smtClean="0">
              <a:solidFill>
                <a:schemeClr val="bg2"/>
              </a:solidFill>
            </a:rPr>
            <a:t>1577-1590 Osmanlı İran Savaşı ve Ferhat Paşa Antlaşması</a:t>
          </a:r>
        </a:p>
        <a:p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1577 yılında İran’ın saldırıları sebebiyle Osmanlı-İran ilişkileri bozulmuştur. Osmanlı Devleti’nin iç sorunlarla uğraşması İran’ı harekete geçirmiştir. 1577 yılında başlayan savaşlar 1590 yılına kadar devam etmiştir. </a:t>
          </a:r>
          <a:endParaRPr lang="tr-TR" sz="1600" b="1" dirty="0" smtClean="0">
            <a:solidFill>
              <a:schemeClr val="bg2"/>
            </a:solidFill>
          </a:endParaRPr>
        </a:p>
      </dgm:t>
    </dgm:pt>
    <dgm:pt modelId="{00093970-515C-4148-A1D6-8D5B0617AE52}" type="parTrans" cxnId="{F9CB90BB-5872-4E55-B633-89F7CC7EA7D4}">
      <dgm:prSet/>
      <dgm:spPr/>
      <dgm:t>
        <a:bodyPr/>
        <a:lstStyle/>
        <a:p>
          <a:endParaRPr lang="tr-TR" sz="1400">
            <a:solidFill>
              <a:schemeClr val="bg2"/>
            </a:solidFill>
          </a:endParaRPr>
        </a:p>
      </dgm:t>
    </dgm:pt>
    <dgm:pt modelId="{F35FB090-C1B7-41EE-A0B8-57349E514FC4}" type="sibTrans" cxnId="{F9CB90BB-5872-4E55-B633-89F7CC7EA7D4}">
      <dgm:prSet/>
      <dgm:spPr/>
      <dgm:t>
        <a:bodyPr/>
        <a:lstStyle/>
        <a:p>
          <a:endParaRPr lang="tr-TR" sz="1400">
            <a:solidFill>
              <a:schemeClr val="bg2"/>
            </a:solidFill>
          </a:endParaRPr>
        </a:p>
      </dgm:t>
    </dgm:pt>
    <dgm:pt modelId="{50928E63-D774-4C06-AE19-ED4B0031F0B8}" type="pres">
      <dgm:prSet presAssocID="{A6D6165B-5A4E-4CE5-B61C-0D7F36A475F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B2624E8-1195-4528-923C-EBB4F8F9A31F}" type="pres">
      <dgm:prSet presAssocID="{E2857955-C528-4CFE-AE35-EC5D1AC12F9B}" presName="root" presStyleCnt="0"/>
      <dgm:spPr/>
    </dgm:pt>
    <dgm:pt modelId="{F39CDE21-6ECE-4E89-86AD-724B557DA1D1}" type="pres">
      <dgm:prSet presAssocID="{E2857955-C528-4CFE-AE35-EC5D1AC12F9B}" presName="rootComposite" presStyleCnt="0"/>
      <dgm:spPr/>
    </dgm:pt>
    <dgm:pt modelId="{2B37A464-FE61-4B8C-8EDD-9DC6A663164D}" type="pres">
      <dgm:prSet presAssocID="{E2857955-C528-4CFE-AE35-EC5D1AC12F9B}" presName="rootText" presStyleLbl="node1" presStyleIdx="0" presStyleCnt="2" custScaleX="125970" custScaleY="41670"/>
      <dgm:spPr/>
      <dgm:t>
        <a:bodyPr/>
        <a:lstStyle/>
        <a:p>
          <a:endParaRPr lang="tr-TR"/>
        </a:p>
      </dgm:t>
    </dgm:pt>
    <dgm:pt modelId="{9F7807DA-ACCA-413F-8090-5CD5A37CA36C}" type="pres">
      <dgm:prSet presAssocID="{E2857955-C528-4CFE-AE35-EC5D1AC12F9B}" presName="rootConnector" presStyleLbl="node1" presStyleIdx="0" presStyleCnt="2"/>
      <dgm:spPr/>
      <dgm:t>
        <a:bodyPr/>
        <a:lstStyle/>
        <a:p>
          <a:endParaRPr lang="tr-TR"/>
        </a:p>
      </dgm:t>
    </dgm:pt>
    <dgm:pt modelId="{66959E68-DD82-4525-B839-17896C1455B3}" type="pres">
      <dgm:prSet presAssocID="{E2857955-C528-4CFE-AE35-EC5D1AC12F9B}" presName="childShape" presStyleCnt="0"/>
      <dgm:spPr/>
    </dgm:pt>
    <dgm:pt modelId="{511C6348-0954-44EB-8EDE-52961629020D}" type="pres">
      <dgm:prSet presAssocID="{BFA9E7B3-C7A2-4DF0-829D-7EA05F1A07CC}" presName="Name13" presStyleLbl="parChTrans1D2" presStyleIdx="0" presStyleCnt="4"/>
      <dgm:spPr/>
      <dgm:t>
        <a:bodyPr/>
        <a:lstStyle/>
        <a:p>
          <a:endParaRPr lang="tr-TR"/>
        </a:p>
      </dgm:t>
    </dgm:pt>
    <dgm:pt modelId="{71E75596-3554-4C7C-B757-8BC6F5E063ED}" type="pres">
      <dgm:prSet presAssocID="{6E656A2B-DC0C-4771-96C4-ADE15E9CA473}" presName="childText" presStyleLbl="bgAcc1" presStyleIdx="0" presStyleCnt="4" custScaleX="180785" custScaleY="81504" custLinFactNeighborX="-75" custLinFactNeighborY="-58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23492E-C7C2-4E3D-9B84-8B553BC6378F}" type="pres">
      <dgm:prSet presAssocID="{6770DE1C-8EAD-4162-A964-305C466D3159}" presName="Name13" presStyleLbl="parChTrans1D2" presStyleIdx="1" presStyleCnt="4"/>
      <dgm:spPr/>
      <dgm:t>
        <a:bodyPr/>
        <a:lstStyle/>
        <a:p>
          <a:endParaRPr lang="tr-TR"/>
        </a:p>
      </dgm:t>
    </dgm:pt>
    <dgm:pt modelId="{BB26ECEC-DD39-4373-BF8D-370C9FD4C4CD}" type="pres">
      <dgm:prSet presAssocID="{4D2D6685-4160-4029-A639-502039790DAF}" presName="childText" presStyleLbl="bgAcc1" presStyleIdx="1" presStyleCnt="4" custScaleX="238988" custScaleY="780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A3C3AD-14DB-4830-8AD8-E38766CAF8AD}" type="pres">
      <dgm:prSet presAssocID="{83497E13-4BD5-4808-8DF2-B02B81D9B783}" presName="Name13" presStyleLbl="parChTrans1D2" presStyleIdx="2" presStyleCnt="4"/>
      <dgm:spPr/>
      <dgm:t>
        <a:bodyPr/>
        <a:lstStyle/>
        <a:p>
          <a:endParaRPr lang="tr-TR"/>
        </a:p>
      </dgm:t>
    </dgm:pt>
    <dgm:pt modelId="{09FA45E1-B11D-47ED-AE26-A7AF6E4A7415}" type="pres">
      <dgm:prSet presAssocID="{99C9C068-6E3C-4715-BE13-751FA5B04285}" presName="childText" presStyleLbl="bgAcc1" presStyleIdx="2" presStyleCnt="4" custScaleX="251089" custScaleY="19415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AD385C-61C6-4C6E-B00A-5C9CA6FDCA3B}" type="pres">
      <dgm:prSet presAssocID="{E7DF36CC-7CC0-4160-9C39-C823A230C68D}" presName="root" presStyleCnt="0"/>
      <dgm:spPr/>
    </dgm:pt>
    <dgm:pt modelId="{5C5BCD89-0D3D-436D-83E1-3F407C37910A}" type="pres">
      <dgm:prSet presAssocID="{E7DF36CC-7CC0-4160-9C39-C823A230C68D}" presName="rootComposite" presStyleCnt="0"/>
      <dgm:spPr/>
    </dgm:pt>
    <dgm:pt modelId="{CB57A781-0D4A-454E-8168-B0C52B0CAC52}" type="pres">
      <dgm:prSet presAssocID="{E7DF36CC-7CC0-4160-9C39-C823A230C68D}" presName="rootText" presStyleLbl="node1" presStyleIdx="1" presStyleCnt="2" custScaleY="33645" custLinFactNeighborX="1525" custLinFactNeighborY="-153"/>
      <dgm:spPr/>
      <dgm:t>
        <a:bodyPr/>
        <a:lstStyle/>
        <a:p>
          <a:endParaRPr lang="tr-TR"/>
        </a:p>
      </dgm:t>
    </dgm:pt>
    <dgm:pt modelId="{1A16DF4F-64A9-4A4A-A953-BD01210955D7}" type="pres">
      <dgm:prSet presAssocID="{E7DF36CC-7CC0-4160-9C39-C823A230C68D}" presName="rootConnector" presStyleLbl="node1" presStyleIdx="1" presStyleCnt="2"/>
      <dgm:spPr/>
      <dgm:t>
        <a:bodyPr/>
        <a:lstStyle/>
        <a:p>
          <a:endParaRPr lang="tr-TR"/>
        </a:p>
      </dgm:t>
    </dgm:pt>
    <dgm:pt modelId="{3180EA5C-D006-44AF-8A90-BDD09F2F986F}" type="pres">
      <dgm:prSet presAssocID="{E7DF36CC-7CC0-4160-9C39-C823A230C68D}" presName="childShape" presStyleCnt="0"/>
      <dgm:spPr/>
    </dgm:pt>
    <dgm:pt modelId="{9168D6CA-1F56-4A91-958D-BC9D3290AD46}" type="pres">
      <dgm:prSet presAssocID="{00093970-515C-4148-A1D6-8D5B0617AE52}" presName="Name13" presStyleLbl="parChTrans1D2" presStyleIdx="3" presStyleCnt="4"/>
      <dgm:spPr/>
      <dgm:t>
        <a:bodyPr/>
        <a:lstStyle/>
        <a:p>
          <a:endParaRPr lang="tr-TR"/>
        </a:p>
      </dgm:t>
    </dgm:pt>
    <dgm:pt modelId="{6A570BC0-4A5F-41EF-9995-1BC76302F208}" type="pres">
      <dgm:prSet presAssocID="{DD71B2FA-7F3A-4FF8-A0AA-A224B2B427E5}" presName="childText" presStyleLbl="bgAcc1" presStyleIdx="3" presStyleCnt="4" custScaleY="24542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92C5FF9-8F83-45B4-AE93-F0FBAAE2FED0}" type="presOf" srcId="{99C9C068-6E3C-4715-BE13-751FA5B04285}" destId="{09FA45E1-B11D-47ED-AE26-A7AF6E4A7415}" srcOrd="0" destOrd="0" presId="urn:microsoft.com/office/officeart/2005/8/layout/hierarchy3"/>
    <dgm:cxn modelId="{C7FE006C-4A3C-4DCC-9481-52A94F17B371}" type="presOf" srcId="{E7DF36CC-7CC0-4160-9C39-C823A230C68D}" destId="{1A16DF4F-64A9-4A4A-A953-BD01210955D7}" srcOrd="1" destOrd="0" presId="urn:microsoft.com/office/officeart/2005/8/layout/hierarchy3"/>
    <dgm:cxn modelId="{5A8BD527-89A9-462D-B94C-1FBA77AB282E}" type="presOf" srcId="{E2857955-C528-4CFE-AE35-EC5D1AC12F9B}" destId="{2B37A464-FE61-4B8C-8EDD-9DC6A663164D}" srcOrd="0" destOrd="0" presId="urn:microsoft.com/office/officeart/2005/8/layout/hierarchy3"/>
    <dgm:cxn modelId="{1D1669E1-02A8-4FB6-B030-2960E5713368}" type="presOf" srcId="{83497E13-4BD5-4808-8DF2-B02B81D9B783}" destId="{50A3C3AD-14DB-4830-8AD8-E38766CAF8AD}" srcOrd="0" destOrd="0" presId="urn:microsoft.com/office/officeart/2005/8/layout/hierarchy3"/>
    <dgm:cxn modelId="{11A37381-496E-4F8A-8AC5-B008FBE8AD83}" type="presOf" srcId="{6E656A2B-DC0C-4771-96C4-ADE15E9CA473}" destId="{71E75596-3554-4C7C-B757-8BC6F5E063ED}" srcOrd="0" destOrd="0" presId="urn:microsoft.com/office/officeart/2005/8/layout/hierarchy3"/>
    <dgm:cxn modelId="{1457CD3D-1DD1-4D02-87E6-7E561CBDC78C}" type="presOf" srcId="{E2857955-C528-4CFE-AE35-EC5D1AC12F9B}" destId="{9F7807DA-ACCA-413F-8090-5CD5A37CA36C}" srcOrd="1" destOrd="0" presId="urn:microsoft.com/office/officeart/2005/8/layout/hierarchy3"/>
    <dgm:cxn modelId="{5B5223BD-C4BB-4904-8FC5-F2D6A3C8A464}" srcId="{E2857955-C528-4CFE-AE35-EC5D1AC12F9B}" destId="{4D2D6685-4160-4029-A639-502039790DAF}" srcOrd="1" destOrd="0" parTransId="{6770DE1C-8EAD-4162-A964-305C466D3159}" sibTransId="{B1925EFD-51C0-4DA8-AB33-4C3AE0394466}"/>
    <dgm:cxn modelId="{DE19F46D-8C38-44A7-A3E1-F9157B6472F5}" type="presOf" srcId="{DD71B2FA-7F3A-4FF8-A0AA-A224B2B427E5}" destId="{6A570BC0-4A5F-41EF-9995-1BC76302F208}" srcOrd="0" destOrd="0" presId="urn:microsoft.com/office/officeart/2005/8/layout/hierarchy3"/>
    <dgm:cxn modelId="{0C7A752B-CFD6-4A85-BEEF-F805B3C1CA38}" type="presOf" srcId="{E7DF36CC-7CC0-4160-9C39-C823A230C68D}" destId="{CB57A781-0D4A-454E-8168-B0C52B0CAC52}" srcOrd="0" destOrd="0" presId="urn:microsoft.com/office/officeart/2005/8/layout/hierarchy3"/>
    <dgm:cxn modelId="{F9CB90BB-5872-4E55-B633-89F7CC7EA7D4}" srcId="{E7DF36CC-7CC0-4160-9C39-C823A230C68D}" destId="{DD71B2FA-7F3A-4FF8-A0AA-A224B2B427E5}" srcOrd="0" destOrd="0" parTransId="{00093970-515C-4148-A1D6-8D5B0617AE52}" sibTransId="{F35FB090-C1B7-41EE-A0B8-57349E514FC4}"/>
    <dgm:cxn modelId="{BBB49F55-E4EA-48BB-A584-201E051F1206}" type="presOf" srcId="{4D2D6685-4160-4029-A639-502039790DAF}" destId="{BB26ECEC-DD39-4373-BF8D-370C9FD4C4CD}" srcOrd="0" destOrd="0" presId="urn:microsoft.com/office/officeart/2005/8/layout/hierarchy3"/>
    <dgm:cxn modelId="{234DE398-B421-42E8-92AE-88CF46E79B32}" type="presOf" srcId="{BFA9E7B3-C7A2-4DF0-829D-7EA05F1A07CC}" destId="{511C6348-0954-44EB-8EDE-52961629020D}" srcOrd="0" destOrd="0" presId="urn:microsoft.com/office/officeart/2005/8/layout/hierarchy3"/>
    <dgm:cxn modelId="{AA4D4C3D-A2D8-42A8-9470-10BC7AAF364C}" srcId="{E2857955-C528-4CFE-AE35-EC5D1AC12F9B}" destId="{99C9C068-6E3C-4715-BE13-751FA5B04285}" srcOrd="2" destOrd="0" parTransId="{83497E13-4BD5-4808-8DF2-B02B81D9B783}" sibTransId="{BEB7163D-DE9F-4700-9FBA-03EB468EA167}"/>
    <dgm:cxn modelId="{19446844-8F23-443E-83EF-57914A83E7BE}" srcId="{E2857955-C528-4CFE-AE35-EC5D1AC12F9B}" destId="{6E656A2B-DC0C-4771-96C4-ADE15E9CA473}" srcOrd="0" destOrd="0" parTransId="{BFA9E7B3-C7A2-4DF0-829D-7EA05F1A07CC}" sibTransId="{AA99F55A-656A-4138-8283-47BA548F072A}"/>
    <dgm:cxn modelId="{79456139-0579-4673-B021-A4FA05D7C869}" type="presOf" srcId="{00093970-515C-4148-A1D6-8D5B0617AE52}" destId="{9168D6CA-1F56-4A91-958D-BC9D3290AD46}" srcOrd="0" destOrd="0" presId="urn:microsoft.com/office/officeart/2005/8/layout/hierarchy3"/>
    <dgm:cxn modelId="{C1BBAB23-3698-407F-948D-96CC224FC8CB}" srcId="{A6D6165B-5A4E-4CE5-B61C-0D7F36A475F5}" destId="{E7DF36CC-7CC0-4160-9C39-C823A230C68D}" srcOrd="1" destOrd="0" parTransId="{A1DF7F72-DFF9-42B0-A685-FD1E2975BFBE}" sibTransId="{8DB4ABE5-907E-4415-BC20-377437A6D821}"/>
    <dgm:cxn modelId="{EC4ED2EC-C442-47EF-8695-695FDE3BD80D}" type="presOf" srcId="{A6D6165B-5A4E-4CE5-B61C-0D7F36A475F5}" destId="{50928E63-D774-4C06-AE19-ED4B0031F0B8}" srcOrd="0" destOrd="0" presId="urn:microsoft.com/office/officeart/2005/8/layout/hierarchy3"/>
    <dgm:cxn modelId="{8147E207-5DE1-4717-95C1-00CCE8CC66FA}" srcId="{A6D6165B-5A4E-4CE5-B61C-0D7F36A475F5}" destId="{E2857955-C528-4CFE-AE35-EC5D1AC12F9B}" srcOrd="0" destOrd="0" parTransId="{76411E09-D402-4A23-9CFC-B37D7A6544C7}" sibTransId="{F11BE7DD-2316-47F8-9848-54D25EBAEEEB}"/>
    <dgm:cxn modelId="{590DD230-7E40-4D97-AC25-1CE6CF3BD90A}" type="presOf" srcId="{6770DE1C-8EAD-4162-A964-305C466D3159}" destId="{7C23492E-C7C2-4E3D-9B84-8B553BC6378F}" srcOrd="0" destOrd="0" presId="urn:microsoft.com/office/officeart/2005/8/layout/hierarchy3"/>
    <dgm:cxn modelId="{E38250BB-FB37-4DE1-959C-323C61641ED9}" type="presParOf" srcId="{50928E63-D774-4C06-AE19-ED4B0031F0B8}" destId="{9B2624E8-1195-4528-923C-EBB4F8F9A31F}" srcOrd="0" destOrd="0" presId="urn:microsoft.com/office/officeart/2005/8/layout/hierarchy3"/>
    <dgm:cxn modelId="{92A425E2-1760-4339-91AB-8E71AFC5A813}" type="presParOf" srcId="{9B2624E8-1195-4528-923C-EBB4F8F9A31F}" destId="{F39CDE21-6ECE-4E89-86AD-724B557DA1D1}" srcOrd="0" destOrd="0" presId="urn:microsoft.com/office/officeart/2005/8/layout/hierarchy3"/>
    <dgm:cxn modelId="{38BE42E6-0EA6-4097-A784-B2DDD35B19E9}" type="presParOf" srcId="{F39CDE21-6ECE-4E89-86AD-724B557DA1D1}" destId="{2B37A464-FE61-4B8C-8EDD-9DC6A663164D}" srcOrd="0" destOrd="0" presId="urn:microsoft.com/office/officeart/2005/8/layout/hierarchy3"/>
    <dgm:cxn modelId="{7C3DCC71-C6A6-4F91-A4AA-1D4060DF5144}" type="presParOf" srcId="{F39CDE21-6ECE-4E89-86AD-724B557DA1D1}" destId="{9F7807DA-ACCA-413F-8090-5CD5A37CA36C}" srcOrd="1" destOrd="0" presId="urn:microsoft.com/office/officeart/2005/8/layout/hierarchy3"/>
    <dgm:cxn modelId="{527532C2-9DB8-456B-80AD-4B406C081988}" type="presParOf" srcId="{9B2624E8-1195-4528-923C-EBB4F8F9A31F}" destId="{66959E68-DD82-4525-B839-17896C1455B3}" srcOrd="1" destOrd="0" presId="urn:microsoft.com/office/officeart/2005/8/layout/hierarchy3"/>
    <dgm:cxn modelId="{5F3B3DDB-E289-4F51-AA86-661063E15F32}" type="presParOf" srcId="{66959E68-DD82-4525-B839-17896C1455B3}" destId="{511C6348-0954-44EB-8EDE-52961629020D}" srcOrd="0" destOrd="0" presId="urn:microsoft.com/office/officeart/2005/8/layout/hierarchy3"/>
    <dgm:cxn modelId="{8D2F9C89-8D6B-4820-ACE9-04C69390EC2D}" type="presParOf" srcId="{66959E68-DD82-4525-B839-17896C1455B3}" destId="{71E75596-3554-4C7C-B757-8BC6F5E063ED}" srcOrd="1" destOrd="0" presId="urn:microsoft.com/office/officeart/2005/8/layout/hierarchy3"/>
    <dgm:cxn modelId="{F85D42FE-B8E5-420A-8B9C-6DA3E35B1D9E}" type="presParOf" srcId="{66959E68-DD82-4525-B839-17896C1455B3}" destId="{7C23492E-C7C2-4E3D-9B84-8B553BC6378F}" srcOrd="2" destOrd="0" presId="urn:microsoft.com/office/officeart/2005/8/layout/hierarchy3"/>
    <dgm:cxn modelId="{017EEC01-8D99-47E5-84D3-84A47C9BBEDA}" type="presParOf" srcId="{66959E68-DD82-4525-B839-17896C1455B3}" destId="{BB26ECEC-DD39-4373-BF8D-370C9FD4C4CD}" srcOrd="3" destOrd="0" presId="urn:microsoft.com/office/officeart/2005/8/layout/hierarchy3"/>
    <dgm:cxn modelId="{2FEAE3AE-F4F5-4C34-9085-E94D58E29D05}" type="presParOf" srcId="{66959E68-DD82-4525-B839-17896C1455B3}" destId="{50A3C3AD-14DB-4830-8AD8-E38766CAF8AD}" srcOrd="4" destOrd="0" presId="urn:microsoft.com/office/officeart/2005/8/layout/hierarchy3"/>
    <dgm:cxn modelId="{60EF7DAF-EBC6-4693-8F55-43D3B9029F29}" type="presParOf" srcId="{66959E68-DD82-4525-B839-17896C1455B3}" destId="{09FA45E1-B11D-47ED-AE26-A7AF6E4A7415}" srcOrd="5" destOrd="0" presId="urn:microsoft.com/office/officeart/2005/8/layout/hierarchy3"/>
    <dgm:cxn modelId="{A49690D9-E8A5-4DA8-A631-FC856816859E}" type="presParOf" srcId="{50928E63-D774-4C06-AE19-ED4B0031F0B8}" destId="{45AD385C-61C6-4C6E-B00A-5C9CA6FDCA3B}" srcOrd="1" destOrd="0" presId="urn:microsoft.com/office/officeart/2005/8/layout/hierarchy3"/>
    <dgm:cxn modelId="{2A040FC8-5C81-4FEA-B7BD-BEAFC89F9FAD}" type="presParOf" srcId="{45AD385C-61C6-4C6E-B00A-5C9CA6FDCA3B}" destId="{5C5BCD89-0D3D-436D-83E1-3F407C37910A}" srcOrd="0" destOrd="0" presId="urn:microsoft.com/office/officeart/2005/8/layout/hierarchy3"/>
    <dgm:cxn modelId="{C217D27C-C3CC-4624-93B3-DD2A618F2CFB}" type="presParOf" srcId="{5C5BCD89-0D3D-436D-83E1-3F407C37910A}" destId="{CB57A781-0D4A-454E-8168-B0C52B0CAC52}" srcOrd="0" destOrd="0" presId="urn:microsoft.com/office/officeart/2005/8/layout/hierarchy3"/>
    <dgm:cxn modelId="{7B975F5D-B7CA-41BB-94FC-31923B194A1A}" type="presParOf" srcId="{5C5BCD89-0D3D-436D-83E1-3F407C37910A}" destId="{1A16DF4F-64A9-4A4A-A953-BD01210955D7}" srcOrd="1" destOrd="0" presId="urn:microsoft.com/office/officeart/2005/8/layout/hierarchy3"/>
    <dgm:cxn modelId="{5734A104-F811-4C1B-AF16-B8F4A019408B}" type="presParOf" srcId="{45AD385C-61C6-4C6E-B00A-5C9CA6FDCA3B}" destId="{3180EA5C-D006-44AF-8A90-BDD09F2F986F}" srcOrd="1" destOrd="0" presId="urn:microsoft.com/office/officeart/2005/8/layout/hierarchy3"/>
    <dgm:cxn modelId="{CE19E6A7-4D6C-4A9A-9ED9-7F650AB8B66E}" type="presParOf" srcId="{3180EA5C-D006-44AF-8A90-BDD09F2F986F}" destId="{9168D6CA-1F56-4A91-958D-BC9D3290AD46}" srcOrd="0" destOrd="0" presId="urn:microsoft.com/office/officeart/2005/8/layout/hierarchy3"/>
    <dgm:cxn modelId="{758D550A-1D91-4638-A49E-65AFE6119431}" type="presParOf" srcId="{3180EA5C-D006-44AF-8A90-BDD09F2F986F}" destId="{6A570BC0-4A5F-41EF-9995-1BC76302F208}" srcOrd="1" destOrd="0" presId="urn:microsoft.com/office/officeart/2005/8/layout/hierarchy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4BBCB-4F22-46CE-9556-C9A5AFD8CFD4}" type="datetimeFigureOut">
              <a:rPr lang="tr-TR" smtClean="0"/>
              <a:t>03.08.2017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2D325-54A1-492C-A64F-927C4A4D9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63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F424-615A-471D-869D-549F3CDC5930}" type="datetime1">
              <a:rPr lang="tr-TR" smtClean="0"/>
              <a:t>03.08.2017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3E44-E49C-4254-9B7A-2B321ABD5431}" type="datetime1">
              <a:rPr lang="tr-TR" smtClean="0"/>
              <a:t>03.08.2017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0DEF-F0DA-441F-9BEB-92DC5A358015}" type="datetime1">
              <a:rPr lang="tr-TR" smtClean="0"/>
              <a:t>03.08.2017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96 w 5184"/>
                  <a:gd name="T3" fmla="*/ 3159 h 3159"/>
                  <a:gd name="T4" fmla="*/ 529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70 w 556"/>
                  <a:gd name="T5" fmla="*/ 3159 h 3159"/>
                  <a:gd name="T6" fmla="*/ 57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8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8 w 251"/>
                <a:gd name="T7" fmla="*/ 12 h 12"/>
                <a:gd name="T8" fmla="*/ 258 w 251"/>
                <a:gd name="T9" fmla="*/ 0 h 12"/>
                <a:gd name="T10" fmla="*/ 258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white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628 w 251"/>
                <a:gd name="T5" fmla="*/ 12 h 12"/>
                <a:gd name="T6" fmla="*/ 2628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white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2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29 w 4724"/>
                  <a:gd name="T7" fmla="*/ 12 h 12"/>
                  <a:gd name="T8" fmla="*/ 4829 w 4724"/>
                  <a:gd name="T9" fmla="*/ 0 h 12"/>
                  <a:gd name="T10" fmla="*/ 482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58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58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BBE14-86C6-43BC-978B-C95AC57E8F81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86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D0C70-E87D-45F7-A3E5-FF491E824672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95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BBE82-2638-4143-89B2-C242AA949A26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4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95F2F-3C0A-401B-A603-A1B6DA48A197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37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E3D7FD-4CD7-42D2-A3AC-B0583A3A7798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16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BA355-64D6-4248-B61D-A8AE2A487580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69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F9029-A03F-4F52-BFE3-976640B53EAB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85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FBB0E-EF60-4441-AB15-1F7B70ADE6B1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1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2C8-C86B-4B9A-9EF7-F43AB6F019D0}" type="datetime1">
              <a:rPr lang="tr-TR" smtClean="0"/>
              <a:t>03.08.2017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AC46F-D514-46BB-81C2-7DADDE2F6299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75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8A21A-14BF-4421-BDC4-75BEBF18D018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93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E964E-E875-4AA3-8369-127257F7C37A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82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BF761-75CD-42BC-95DF-853FCB94B08B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3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F4CE3-2A28-4A09-8FA9-B6C332611777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88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Başlık ve Metin Üzerind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F906F-CDD8-4145-9EED-4D539EDC6D4B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60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BEECFA-9E9A-401D-80E3-2C37D5729289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83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650F7-0705-44A0-BA22-9BEDEE0A86B3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9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EE0B-AE63-46B9-80E1-BDF721989646}" type="datetime1">
              <a:rPr lang="tr-TR" smtClean="0"/>
              <a:t>03.08.2017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903-BB97-49AC-A6BB-EEA0F9734C3A}" type="datetime1">
              <a:rPr lang="tr-TR" smtClean="0"/>
              <a:t>03.08.2017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53DD-089E-4837-B44F-02FAA5661909}" type="datetime1">
              <a:rPr lang="tr-TR" smtClean="0"/>
              <a:t>03.08.2017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114F-6608-43DA-A765-90A2188BD1D2}" type="datetime1">
              <a:rPr lang="tr-TR" smtClean="0"/>
              <a:t>03.08.2017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36B3-001F-4C85-B0B1-EAF6529E51C2}" type="datetime1">
              <a:rPr lang="tr-TR" smtClean="0"/>
              <a:t>03.08.2017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5722-EF24-400E-B698-A27FC9074767}" type="datetime1">
              <a:rPr lang="tr-TR" smtClean="0"/>
              <a:t>03.08.2017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59F38CF-C1AC-4532-831B-27DF17AA02BC}" type="datetime1">
              <a:rPr lang="tr-TR" smtClean="0"/>
              <a:t>03.08.2017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5D4866-6571-402E-8F1F-0932EE85C0CE}" type="datetime1">
              <a:rPr lang="tr-TR" smtClean="0"/>
              <a:t>03.08.2017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96 w 5184"/>
                <a:gd name="T3" fmla="*/ 3159 h 3159"/>
                <a:gd name="T4" fmla="*/ 529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white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70 w 556"/>
                <a:gd name="T5" fmla="*/ 3159 h 3159"/>
                <a:gd name="T6" fmla="*/ 57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white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2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29 w 4724"/>
                  <a:gd name="T7" fmla="*/ 12 h 12"/>
                  <a:gd name="T8" fmla="*/ 4829 w 4724"/>
                  <a:gd name="T9" fmla="*/ 0 h 12"/>
                  <a:gd name="T10" fmla="*/ 482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8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628 w 251"/>
                  <a:gd name="T5" fmla="*/ 12 h 12"/>
                  <a:gd name="T6" fmla="*/ 2628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8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8 w 251"/>
                  <a:gd name="T7" fmla="*/ 12 h 12"/>
                  <a:gd name="T8" fmla="*/ 258 w 251"/>
                  <a:gd name="T9" fmla="*/ 0 h 12"/>
                  <a:gd name="T10" fmla="*/ 258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8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48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348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348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348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348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D82C46-749E-4E80-BD39-8B589797C5C7}" type="slidenum">
              <a:rPr lang="tr-TR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335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riheglencesi.com/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401960" y="476672"/>
            <a:ext cx="8291264" cy="5832648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pPr marL="36576" indent="0" algn="ctr">
              <a:lnSpc>
                <a:spcPct val="150000"/>
              </a:lnSpc>
              <a:buNone/>
            </a:pPr>
            <a:r>
              <a:rPr lang="tr-TR" sz="4800" b="1" dirty="0" smtClean="0">
                <a:solidFill>
                  <a:srgbClr val="FFFF66"/>
                </a:solidFill>
                <a:cs typeface="Times New Roman" pitchFamily="18" charset="0"/>
              </a:rPr>
              <a:t>YÜKSELME DEVRİ</a:t>
            </a:r>
          </a:p>
          <a:p>
            <a:pPr marL="36576" indent="0" algn="ctr">
              <a:lnSpc>
                <a:spcPct val="150000"/>
              </a:lnSpc>
              <a:buNone/>
            </a:pPr>
            <a:endParaRPr lang="tr-TR" sz="4800" b="1" dirty="0" smtClean="0">
              <a:solidFill>
                <a:srgbClr val="FFFF66"/>
              </a:solidFill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KPSS’YE HAZIRLIK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kern="0" dirty="0">
                <a:solidFill>
                  <a:srgbClr val="FFFF66"/>
                </a:solidFill>
                <a:latin typeface="Tahoma"/>
              </a:rPr>
              <a:t>ARİF ÖZBEYLİ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hlinkClick r:id="rId3"/>
              </a:rPr>
              <a:t>www.tariheglencesi.com</a:t>
            </a:r>
            <a:endParaRPr lang="tr-TR" sz="4800" b="1" kern="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kern="0" dirty="0">
                <a:solidFill>
                  <a:srgbClr val="FFFF66"/>
                </a:solidFill>
                <a:latin typeface="Tahoma"/>
              </a:rPr>
              <a:t>Youtube Kanalı: </a:t>
            </a:r>
            <a:r>
              <a:rPr lang="tr-TR" sz="4800" kern="0" dirty="0" err="1">
                <a:solidFill>
                  <a:srgbClr val="FFFF66"/>
                </a:solidFill>
                <a:latin typeface="Tahoma"/>
              </a:rPr>
              <a:t>tariheglencesi</a:t>
            </a:r>
            <a:endParaRPr lang="tr-TR" sz="4800" b="1" kern="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6576" indent="0" algn="ctr">
              <a:lnSpc>
                <a:spcPct val="150000"/>
              </a:lnSpc>
              <a:buNone/>
            </a:pPr>
            <a:endParaRPr lang="tr-TR" sz="48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A-C266-48FE-B479-7850EA52A255}" type="datetime1">
              <a:rPr lang="tr-TR" smtClean="0"/>
              <a:t>03.08.2017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solidFill>
                <a:schemeClr val="folHlink"/>
              </a:solidFill>
            </a:endParaRP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81000"/>
            <a:ext cx="8077200" cy="1676400"/>
          </a:xfrm>
        </p:spPr>
        <p:txBody>
          <a:bodyPr/>
          <a:lstStyle/>
          <a:p>
            <a:pPr algn="ctr" eaLnBrk="1" hangingPunct="1">
              <a:defRPr/>
            </a:pPr>
            <a:endParaRPr lang="tr-TR" sz="6000" b="1" i="1" smtClean="0">
              <a:solidFill>
                <a:schemeClr val="tx2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1268" name="Picture 4" descr="ada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38200" y="1371600"/>
            <a:ext cx="830580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tr-TR" sz="2700" i="1" smtClean="0">
                <a:solidFill>
                  <a:srgbClr val="FEFAC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"</a:t>
            </a:r>
            <a:r>
              <a:rPr kumimoji="1" lang="tr-TR" sz="4800" b="1" i="1" smtClean="0">
                <a:solidFill>
                  <a:srgbClr val="FFFF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Yasam geriye bakarak anlaşılır, ileriye bakarak yaşanır." </a:t>
            </a:r>
            <a:br>
              <a:rPr kumimoji="1" lang="tr-TR" sz="4800" b="1" i="1" smtClean="0">
                <a:solidFill>
                  <a:srgbClr val="FFFF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kumimoji="1" lang="tr-TR" sz="4800" b="1" i="1" smtClean="0">
                <a:solidFill>
                  <a:srgbClr val="FFFF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kumimoji="1" lang="tr-TR" sz="4800" b="1" i="1" smtClean="0">
                <a:solidFill>
                  <a:srgbClr val="FFFF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endParaRPr kumimoji="1" lang="tr-TR" sz="4800" b="1" smtClean="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16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8001000" cy="54864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tr-TR" sz="40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 Not: </a:t>
            </a:r>
            <a:r>
              <a:rPr lang="tr-TR" sz="4000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İnebahtı</a:t>
            </a:r>
            <a:r>
              <a:rPr lang="tr-TR" sz="40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Deniz Savaşı’nda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 Osmanlı denizci kaynağı ölümler dolayısıyla kurumuştur. Daha sonraki başarısızlıklarda bunun</a:t>
            </a:r>
            <a:r>
              <a:rPr lang="tr-TR" sz="4000" dirty="0" smtClean="0">
                <a:latin typeface="Times New Roman" pitchFamily="18" charset="0"/>
              </a:rPr>
              <a:t>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büyük payı vardır.</a:t>
            </a:r>
          </a:p>
          <a:p>
            <a:pPr eaLnBrk="1" hangingPunct="1">
              <a:defRPr/>
            </a:pPr>
            <a:endParaRPr lang="tr-TR" sz="60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tr-TR" sz="6000" dirty="0" smtClean="0"/>
          </a:p>
        </p:txBody>
      </p:sp>
    </p:spTree>
    <p:extLst>
      <p:ext uri="{BB962C8B-B14F-4D97-AF65-F5344CB8AC3E}">
        <p14:creationId xmlns:p14="http://schemas.microsoft.com/office/powerpoint/2010/main" val="3517468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305800" cy="5257800"/>
          </a:xfrm>
        </p:spPr>
        <p:txBody>
          <a:bodyPr/>
          <a:lstStyle/>
          <a:p>
            <a:pPr algn="ctr" eaLnBrk="1" hangingPunct="1">
              <a:defRPr/>
            </a:pPr>
            <a:endParaRPr lang="tr-TR" smtClean="0"/>
          </a:p>
        </p:txBody>
      </p:sp>
      <p:pic>
        <p:nvPicPr>
          <p:cNvPr id="13316" name="Picture 4" descr="manzara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644900"/>
            <a:ext cx="91440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396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tr-TR" sz="16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7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b="1" i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Nezaket insana para kazandırmaz, ama her şeyi satın alır.</a:t>
            </a:r>
            <a:endParaRPr kumimoji="1" lang="en-US" b="1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b="1" smtClean="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700213"/>
            <a:ext cx="914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396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kumimoji="1" lang="en-US" sz="14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700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1" lang="en-US" sz="14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5516563"/>
            <a:ext cx="91440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396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kumimoji="1" lang="tr-TR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1" lang="en-US" sz="2400" b="1" smtClean="0">
                <a:solidFill>
                  <a:srgbClr val="8E5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Montaigne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 b="1" smtClean="0">
              <a:solidFill>
                <a:srgbClr val="8E58B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3571875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600" b="1" smtClean="0">
              <a:solidFill>
                <a:srgbClr val="FFFFCC"/>
              </a:solidFill>
              <a:latin typeface="Arial Narrow" panose="020B0606020202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6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 </a:t>
            </a:r>
            <a:endParaRPr kumimoji="1" lang="en-US" sz="2600" b="1" smtClean="0">
              <a:solidFill>
                <a:srgbClr val="FFFFCC"/>
              </a:solidFill>
              <a:latin typeface="Arial Narrow" panose="020B0606020202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4776788"/>
            <a:ext cx="91440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600" b="1" smtClean="0">
              <a:solidFill>
                <a:srgbClr val="FFFFCC"/>
              </a:solidFill>
              <a:latin typeface="Arial Narrow" panose="020B0606020202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6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 </a:t>
            </a:r>
            <a:endParaRPr kumimoji="1" lang="en-US" sz="2600" b="1" smtClean="0">
              <a:solidFill>
                <a:srgbClr val="FFFFCC"/>
              </a:solidFill>
              <a:latin typeface="Arial Narrow" panose="020B0606020202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26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33400"/>
            <a:ext cx="8591550" cy="55626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tr-TR" sz="6000" dirty="0" smtClean="0">
                <a:solidFill>
                  <a:schemeClr val="tx2"/>
                </a:solidFill>
                <a:latin typeface="Times New Roman" pitchFamily="18" charset="0"/>
              </a:rPr>
              <a:t>   </a:t>
            </a:r>
            <a:r>
              <a:rPr lang="tr-TR" sz="40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Not: </a:t>
            </a:r>
            <a:r>
              <a:rPr lang="tr-TR" sz="4000" dirty="0" err="1" smtClean="0">
                <a:latin typeface="Times New Roman" pitchFamily="18" charset="0"/>
                <a:cs typeface="Times New Roman" pitchFamily="18" charset="0"/>
              </a:rPr>
              <a:t>Sokollu’nun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 ölü</a:t>
            </a:r>
            <a:r>
              <a:rPr lang="tr-TR" sz="4000" dirty="0" smtClean="0">
                <a:latin typeface="Times New Roman" pitchFamily="18" charset="0"/>
              </a:rPr>
              <a:t>-</a:t>
            </a:r>
            <a:r>
              <a:rPr lang="tr-TR" sz="4000" dirty="0" err="1" smtClean="0">
                <a:latin typeface="Times New Roman" pitchFamily="18" charset="0"/>
                <a:cs typeface="Times New Roman" pitchFamily="18" charset="0"/>
              </a:rPr>
              <a:t>müyle</a:t>
            </a:r>
            <a:r>
              <a:rPr lang="tr-TR" sz="4000" dirty="0" smtClean="0">
                <a:latin typeface="Times New Roman" pitchFamily="18" charset="0"/>
              </a:rPr>
              <a:t> </a:t>
            </a:r>
            <a:r>
              <a:rPr lang="tr-TR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(1579)</a:t>
            </a:r>
            <a:r>
              <a:rPr lang="tr-TR" sz="4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Yükselme döneminin sona erdiği,</a:t>
            </a:r>
            <a:r>
              <a:rPr lang="tr-TR" sz="4000" dirty="0" smtClean="0">
                <a:latin typeface="Times New Roman" pitchFamily="18" charset="0"/>
              </a:rPr>
              <a:t>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Duraklama döneminin başladığı kabul edilir.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4000" dirty="0" smtClean="0"/>
          </a:p>
        </p:txBody>
      </p:sp>
    </p:spTree>
    <p:extLst>
      <p:ext uri="{BB962C8B-B14F-4D97-AF65-F5344CB8AC3E}">
        <p14:creationId xmlns:p14="http://schemas.microsoft.com/office/powerpoint/2010/main" val="1291861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09600"/>
            <a:ext cx="8915400" cy="762000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chemeClr val="tx1"/>
                </a:solidFill>
              </a:rPr>
              <a:t>II.Selim (1566-1574)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 </a:t>
            </a:r>
          </a:p>
        </p:txBody>
      </p:sp>
      <p:pic>
        <p:nvPicPr>
          <p:cNvPr id="3076" name="Picture 4" descr="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648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724400" y="2743200"/>
            <a:ext cx="4419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z="3600" b="1" smtClean="0">
                <a:solidFill>
                  <a:prstClr val="white"/>
                </a:solidFill>
                <a:latin typeface="Arial Narrow" panose="020B0606020202030204" pitchFamily="34" charset="0"/>
              </a:rPr>
              <a:t>Tahta Geçme Yaşı: 42.3</a:t>
            </a:r>
            <a:br>
              <a:rPr lang="tr-TR" sz="3600" b="1" smtClean="0">
                <a:solidFill>
                  <a:prstClr val="white"/>
                </a:solidFill>
                <a:latin typeface="Arial Narrow" panose="020B0606020202030204" pitchFamily="34" charset="0"/>
              </a:rPr>
            </a:br>
            <a:r>
              <a:rPr lang="tr-TR" sz="3600" b="1" smtClean="0">
                <a:solidFill>
                  <a:prstClr val="white"/>
                </a:solidFill>
                <a:latin typeface="Arial Narrow" panose="020B0606020202030204" pitchFamily="34" charset="0"/>
              </a:rPr>
              <a:t>Saltanat Süresi:8.3</a:t>
            </a:r>
            <a:br>
              <a:rPr lang="tr-TR" sz="3600" b="1" smtClean="0">
                <a:solidFill>
                  <a:prstClr val="white"/>
                </a:solidFill>
                <a:latin typeface="Arial Narrow" panose="020B0606020202030204" pitchFamily="34" charset="0"/>
              </a:rPr>
            </a:br>
            <a:r>
              <a:rPr lang="tr-TR" sz="3600" b="1" smtClean="0">
                <a:solidFill>
                  <a:prstClr val="white"/>
                </a:solidFill>
                <a:latin typeface="Arial Narrow" panose="020B0606020202030204" pitchFamily="34" charset="0"/>
              </a:rPr>
              <a:t>Saltanat Sonundaki Yaşı:50.7</a:t>
            </a:r>
            <a:br>
              <a:rPr lang="tr-TR" sz="3600" b="1" smtClean="0">
                <a:solidFill>
                  <a:prstClr val="white"/>
                </a:solidFill>
                <a:latin typeface="Arial Narrow" panose="020B0606020202030204" pitchFamily="34" charset="0"/>
              </a:rPr>
            </a:br>
            <a:r>
              <a:rPr lang="tr-TR" sz="3600" b="1" smtClean="0">
                <a:solidFill>
                  <a:prstClr val="white"/>
                </a:solidFill>
                <a:latin typeface="Arial Narrow" panose="020B0606020202030204" pitchFamily="34" charset="0"/>
              </a:rPr>
              <a:t>Ölüm Yaşı:50.7</a:t>
            </a:r>
          </a:p>
        </p:txBody>
      </p:sp>
    </p:spTree>
    <p:extLst>
      <p:ext uri="{BB962C8B-B14F-4D97-AF65-F5344CB8AC3E}">
        <p14:creationId xmlns:p14="http://schemas.microsoft.com/office/powerpoint/2010/main" val="2291957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381000"/>
            <a:ext cx="8305800" cy="762000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66"/>
                </a:solidFill>
              </a:rPr>
              <a:t>III.Murat (1574-1595)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 </a:t>
            </a:r>
          </a:p>
        </p:txBody>
      </p:sp>
      <p:pic>
        <p:nvPicPr>
          <p:cNvPr id="4100" name="Picture 4" descr="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029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076825" y="2667000"/>
            <a:ext cx="40671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z="3600" b="1" smtClean="0">
                <a:solidFill>
                  <a:prstClr val="white"/>
                </a:solidFill>
                <a:latin typeface="Arial Narrow" panose="020B0606020202030204" pitchFamily="34" charset="0"/>
              </a:rPr>
              <a:t>Tahta Geçme Yaşı:28.5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z="3600" b="1" smtClean="0">
                <a:solidFill>
                  <a:prstClr val="white"/>
                </a:solidFill>
                <a:latin typeface="Arial Narrow" panose="020B0606020202030204" pitchFamily="34" charset="0"/>
              </a:rPr>
              <a:t>Saltanat Süresi:20.1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z="3600" b="1" smtClean="0">
                <a:solidFill>
                  <a:prstClr val="white"/>
                </a:solidFill>
                <a:latin typeface="Arial Narrow" panose="020B0606020202030204" pitchFamily="34" charset="0"/>
              </a:rPr>
              <a:t>Saltanat Sonundaki Yaşı:48.6</a:t>
            </a:r>
            <a:br>
              <a:rPr lang="tr-TR" sz="3600" b="1" smtClean="0">
                <a:solidFill>
                  <a:prstClr val="white"/>
                </a:solidFill>
                <a:latin typeface="Arial Narrow" panose="020B0606020202030204" pitchFamily="34" charset="0"/>
              </a:rPr>
            </a:br>
            <a:r>
              <a:rPr lang="tr-TR" sz="3600" b="1" smtClean="0">
                <a:solidFill>
                  <a:prstClr val="white"/>
                </a:solidFill>
                <a:latin typeface="Arial Narrow" panose="020B0606020202030204" pitchFamily="34" charset="0"/>
              </a:rPr>
              <a:t>Ölüm Yaşı:48.6</a:t>
            </a:r>
          </a:p>
        </p:txBody>
      </p:sp>
    </p:spTree>
    <p:extLst>
      <p:ext uri="{BB962C8B-B14F-4D97-AF65-F5344CB8AC3E}">
        <p14:creationId xmlns:p14="http://schemas.microsoft.com/office/powerpoint/2010/main" val="3363608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458200" cy="990600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smtClean="0">
                <a:solidFill>
                  <a:srgbClr val="FFFF66"/>
                </a:solidFill>
                <a:cs typeface="Times New Roman" pitchFamily="18" charset="0"/>
              </a:rPr>
              <a:t>SOKOLLU DEVRİ(1564-1579)</a:t>
            </a:r>
            <a:br>
              <a:rPr lang="tr-TR" sz="2800" smtClean="0">
                <a:solidFill>
                  <a:srgbClr val="FFFF66"/>
                </a:solidFill>
                <a:cs typeface="Times New Roman" pitchFamily="18" charset="0"/>
              </a:rPr>
            </a:br>
            <a:endParaRPr lang="tr-TR" sz="2800" smtClean="0">
              <a:solidFill>
                <a:srgbClr val="FFFF66"/>
              </a:solidFill>
              <a:cs typeface="Times New Roman" pitchFamily="18" charset="0"/>
            </a:endParaRP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13787" cy="5191125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Kanuni’nin son iki yılında,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II.Selim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devrinin tamamında ve III. Murat döneminin ilk yıllarında sadrazamlık yapmıştır. Bu dönemde yönetim daha çok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Sokollu’nun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elinde olduğu için bu döneme </a:t>
            </a:r>
            <a:r>
              <a:rPr lang="tr-TR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Sokollu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Dönemi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denmiştir.</a:t>
            </a:r>
            <a:endParaRPr lang="tr-TR" sz="36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89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stanbul16m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B2EC979-E95C-45DC-A044-A088B84F6230}" type="slidenum">
              <a:rPr lang="tr-TR">
                <a:solidFill>
                  <a:prstClr val="white"/>
                </a:solidFill>
              </a:rPr>
              <a:pPr eaLnBrk="1" hangingPunct="1"/>
              <a:t>5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53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2000"/>
            <a:ext cx="8736012" cy="5907088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tr-TR" sz="40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BİZ SİZDEN KIBRIS’I ALMAKLA KOLUNUZU KESTİK,</a:t>
            </a:r>
            <a:r>
              <a:rPr lang="tr-TR" b="1" dirty="0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tr-TR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SİZ BİZİ İNEBAHTI’DA YENMEKLE  SAKALIMIZI TIRAŞ ETTİNİZ.</a:t>
            </a:r>
            <a:r>
              <a:rPr lang="tr-TR" b="1" dirty="0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tr-TR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KESİLEN KOL YERİNE GELMEZ AMA, SAKAL DAHA GÜR BİR ŞEKİLDE YERİNE GELİR</a:t>
            </a:r>
            <a:r>
              <a:rPr lang="tr-TR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4000" dirty="0" smtClean="0">
                <a:latin typeface="Times New Roman" pitchFamily="18" charset="0"/>
              </a:rPr>
              <a:t>                                                                         </a:t>
            </a:r>
            <a:r>
              <a:rPr lang="tr-TR" sz="4000" dirty="0" err="1" smtClean="0">
                <a:latin typeface="Times New Roman" pitchFamily="18" charset="0"/>
                <a:cs typeface="Times New Roman" pitchFamily="18" charset="0"/>
              </a:rPr>
              <a:t>Sokollu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 Mehmet Paşa 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4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tr-TR" sz="4000" dirty="0" smtClean="0"/>
          </a:p>
        </p:txBody>
      </p:sp>
    </p:spTree>
    <p:extLst>
      <p:ext uri="{BB962C8B-B14F-4D97-AF65-F5344CB8AC3E}">
        <p14:creationId xmlns:p14="http://schemas.microsoft.com/office/powerpoint/2010/main" val="190621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istanbul16m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F9F0FD0-7A80-43C1-8340-0E99C2D1D363}" type="slidenum">
              <a:rPr lang="tr-TR">
                <a:solidFill>
                  <a:prstClr val="white"/>
                </a:solidFill>
              </a:rPr>
              <a:pPr eaLnBrk="1" hangingPunct="1"/>
              <a:t>7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92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istanbul16m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064D253-C468-4268-91FC-EB5E0A42FEC4}" type="slidenum">
              <a:rPr lang="tr-TR">
                <a:solidFill>
                  <a:prstClr val="white"/>
                </a:solidFill>
              </a:rPr>
              <a:pPr eaLnBrk="1" hangingPunct="1"/>
              <a:t>8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50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68413"/>
            <a:ext cx="8229600" cy="4294187"/>
          </a:xfrm>
          <a:solidFill>
            <a:schemeClr val="bg2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sz="5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Not: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Akdeniz kıyılarındaki Alanya, Silifke,</a:t>
            </a:r>
            <a:r>
              <a:rPr lang="tr-TR" sz="3600" dirty="0" smtClean="0">
                <a:latin typeface="Times New Roman" pitchFamily="18" charset="0"/>
              </a:rPr>
              <a:t>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Tarsus ve Sis (Kozan)sancakları bağlanarak Kıbrıs bir eyalet haline getirildi.</a:t>
            </a:r>
          </a:p>
          <a:p>
            <a:pPr eaLnBrk="1" hangingPunct="1">
              <a:defRPr/>
            </a:pPr>
            <a:endParaRPr lang="tr-TR" sz="54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tr-TR" sz="6000" dirty="0" smtClean="0"/>
          </a:p>
        </p:txBody>
      </p:sp>
    </p:spTree>
    <p:extLst>
      <p:ext uri="{BB962C8B-B14F-4D97-AF65-F5344CB8AC3E}">
        <p14:creationId xmlns:p14="http://schemas.microsoft.com/office/powerpoint/2010/main" val="418591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rek Işık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itrek Işı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rek Işık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606</Words>
  <Application>Microsoft Office PowerPoint</Application>
  <PresentationFormat>Ekran Gösterisi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13</vt:i4>
      </vt:variant>
    </vt:vector>
  </HeadingPairs>
  <TitlesOfParts>
    <vt:vector size="24" baseType="lpstr">
      <vt:lpstr>Arial</vt:lpstr>
      <vt:lpstr>Arial Narrow</vt:lpstr>
      <vt:lpstr>Calibri</vt:lpstr>
      <vt:lpstr>Franklin Gothic Book</vt:lpstr>
      <vt:lpstr>Tahoma</vt:lpstr>
      <vt:lpstr>Times New Roman</vt:lpstr>
      <vt:lpstr>Verdana</vt:lpstr>
      <vt:lpstr>Wingdings</vt:lpstr>
      <vt:lpstr>Wingdings 2</vt:lpstr>
      <vt:lpstr>Teknik</vt:lpstr>
      <vt:lpstr>Titrek Işık</vt:lpstr>
      <vt:lpstr>PowerPoint Sunusu</vt:lpstr>
      <vt:lpstr>II.Selim (1566-1574)</vt:lpstr>
      <vt:lpstr>III.Murat (1574-1595)</vt:lpstr>
      <vt:lpstr>SOKOLLU DEVRİ(1564-1579)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toshiba</cp:lastModifiedBy>
  <cp:revision>59</cp:revision>
  <dcterms:created xsi:type="dcterms:W3CDTF">2012-11-01T19:26:54Z</dcterms:created>
  <dcterms:modified xsi:type="dcterms:W3CDTF">2017-08-03T12:25:45Z</dcterms:modified>
</cp:coreProperties>
</file>