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261" r:id="rId3"/>
    <p:sldId id="264" r:id="rId4"/>
    <p:sldId id="265" r:id="rId5"/>
    <p:sldId id="258" r:id="rId6"/>
    <p:sldId id="259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82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44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06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72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30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95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42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0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36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590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0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49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5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56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3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98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52294" y="1172340"/>
            <a:ext cx="5808372" cy="1825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000" b="1" i="1" dirty="0" smtClean="0"/>
              <a:t>Maziden yükselen sesler</a:t>
            </a:r>
            <a:endParaRPr lang="tr-TR" sz="4000" b="1" i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2080" y="4147355"/>
            <a:ext cx="9448800" cy="685800"/>
          </a:xfrm>
        </p:spPr>
        <p:txBody>
          <a:bodyPr/>
          <a:lstStyle/>
          <a:p>
            <a:pPr algn="ctr">
              <a:spcBef>
                <a:spcPts val="150"/>
              </a:spcBef>
              <a:spcAft>
                <a:spcPts val="225"/>
              </a:spcAft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İMAM-I ÂZAM VE KADILIK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4636395"/>
            <a:ext cx="12192000" cy="211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Bef>
                <a:spcPts val="150"/>
              </a:spcBef>
              <a:spcAft>
                <a:spcPts val="225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49580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Zamanında İmam-ı Azam ile herhangi bir konuda tartışmaya girip de galip çıkan görülmemiştir. Hem derya gibi ilmi, hem de herkese nasip olmayan zeka ve mantığı sayesinde hepsinden kendisi galip çıkıyordu</a:t>
            </a:r>
            <a:r>
              <a:rPr lang="tr-T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-530" y="4549676"/>
            <a:ext cx="12193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Abbasi Halifesi </a:t>
            </a:r>
            <a:r>
              <a:rPr lang="tr-T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Me'mun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İmam-ı </a:t>
            </a:r>
            <a:r>
              <a:rPr lang="tr-T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Azam'ı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Kufe'ye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kadı yapmak istiyordu. İmamı çağırdı ve bu niyetini açıkladı. İmam-ı Azam yönetimin yanlışlıklarına alet olmamak için bu teklifi kabul etmedi.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Ben kadılık yapamam, dedi.</a:t>
            </a:r>
          </a:p>
        </p:txBody>
      </p:sp>
    </p:spTree>
    <p:extLst>
      <p:ext uri="{BB962C8B-B14F-4D97-AF65-F5344CB8AC3E}">
        <p14:creationId xmlns:p14="http://schemas.microsoft.com/office/powerpoint/2010/main" val="16389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4662152"/>
            <a:ext cx="12191999" cy="20992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   </a:t>
            </a:r>
          </a:p>
          <a:p>
            <a:pPr>
              <a:spcBef>
                <a:spcPts val="150"/>
              </a:spcBef>
              <a:spcAft>
                <a:spcPts val="225"/>
              </a:spcAft>
            </a:pP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Halife de herkes de kabul ederdi ki ondan iyi kadılık yapacak bulunamazdı. Bu nedenle Halife sert çıktı:</a:t>
            </a:r>
          </a:p>
          <a:p>
            <a:pPr>
              <a:spcBef>
                <a:spcPts val="150"/>
              </a:spcBef>
              <a:spcAft>
                <a:spcPts val="225"/>
              </a:spcAft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Yalan söylüyorsun, sen kadılık yaparsın!</a:t>
            </a:r>
          </a:p>
          <a:p>
            <a:pPr>
              <a:spcBef>
                <a:spcPts val="150"/>
              </a:spcBef>
              <a:spcAft>
                <a:spcPts val="225"/>
              </a:spcAft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İmam-ı Azam akan suları durduracak şu cevabı verdi:</a:t>
            </a:r>
          </a:p>
        </p:txBody>
      </p:sp>
    </p:spTree>
    <p:extLst>
      <p:ext uri="{BB962C8B-B14F-4D97-AF65-F5344CB8AC3E}">
        <p14:creationId xmlns:p14="http://schemas.microsoft.com/office/powerpoint/2010/main" val="7456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226" y="4758743"/>
            <a:ext cx="12049774" cy="20992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Eğer ben yalan söylüyorsam, yalan söylediğim için kadılık yapamam, çünkü yalancıdan kadı olmaz. Eğer "yapamam" dediğim zaman doğru söylüyorsam, sözümün gereği olarak kadılık yapamam. O halde her iki halde de kadılık </a:t>
            </a:r>
            <a:r>
              <a:rPr lang="tr-TR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yapamam.</a:t>
            </a:r>
            <a:endParaRPr lang="tr-TR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50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390209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">
        <p14:prism isContent="1"/>
      </p:transition>
    </mc:Choice>
    <mc:Fallback>
      <p:transition spd="slow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130</Words>
  <Application>Microsoft Office PowerPoint</Application>
  <PresentationFormat>Geniş ekran</PresentationFormat>
  <Paragraphs>13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Duman</vt:lpstr>
      <vt:lpstr>Uçak İzi</vt:lpstr>
      <vt:lpstr>Maziden yükselen sesler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7</cp:revision>
  <dcterms:created xsi:type="dcterms:W3CDTF">2019-02-14T17:40:09Z</dcterms:created>
  <dcterms:modified xsi:type="dcterms:W3CDTF">2020-11-28T13:42:04Z</dcterms:modified>
</cp:coreProperties>
</file>