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</p:sldMasterIdLst>
  <p:sldIdLst>
    <p:sldId id="256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17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5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9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65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1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83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21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02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48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0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0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172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73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87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4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8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00"/>
                </a:solidFill>
              </a:rPr>
              <a:t>KANUNİ SULTAN SÜLEYMAN'IN MORA VALİSİ BALİ BEY'E FERMANI</a:t>
            </a:r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820" y="2768957"/>
            <a:ext cx="11681138" cy="3684231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 smtClean="0"/>
              <a:t>    "</a:t>
            </a:r>
            <a:r>
              <a:rPr lang="tr-TR" sz="3600" dirty="0"/>
              <a:t>Her iyiliğin kaynağı adalettir.Adil olmayan kişinin elinden çıkan iş</a:t>
            </a:r>
            <a:r>
              <a:rPr lang="tr-TR" sz="3600" dirty="0" smtClean="0"/>
              <a:t>, kötü </a:t>
            </a:r>
            <a:r>
              <a:rPr lang="tr-TR" sz="3600" dirty="0"/>
              <a:t>iştir. Peygamberimiz </a:t>
            </a:r>
            <a:r>
              <a:rPr lang="tr-TR" sz="3600" dirty="0" smtClean="0"/>
              <a:t>« Bir </a:t>
            </a:r>
            <a:r>
              <a:rPr lang="tr-TR" sz="3600" dirty="0"/>
              <a:t>günün adaleti yetmiş yıllık ibadetten </a:t>
            </a:r>
            <a:r>
              <a:rPr lang="tr-TR" sz="3600" dirty="0" smtClean="0"/>
              <a:t>üstündür » buyurmuştur.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833" y="334851"/>
            <a:ext cx="2194750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4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276" y="2728742"/>
            <a:ext cx="11003924" cy="3489943"/>
          </a:xfrm>
        </p:spPr>
        <p:txBody>
          <a:bodyPr>
            <a:noAutofit/>
          </a:bodyPr>
          <a:lstStyle/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 smtClean="0"/>
              <a:t> Öyle </a:t>
            </a:r>
            <a:r>
              <a:rPr lang="tr-TR" sz="3600" dirty="0"/>
              <a:t>insanlar var ki ellerinde fırsat yok iken </a:t>
            </a:r>
            <a:r>
              <a:rPr lang="tr-TR" sz="3600" dirty="0" err="1"/>
              <a:t>salih</a:t>
            </a:r>
            <a:r>
              <a:rPr lang="tr-TR" sz="3600" dirty="0"/>
              <a:t>, </a:t>
            </a:r>
            <a:r>
              <a:rPr lang="tr-TR" sz="3600" dirty="0" err="1"/>
              <a:t>abid</a:t>
            </a:r>
            <a:r>
              <a:rPr lang="tr-TR" sz="3600" dirty="0"/>
              <a:t> ve zahit görünürler</a:t>
            </a:r>
            <a:r>
              <a:rPr lang="tr-TR" sz="3600" dirty="0" smtClean="0"/>
              <a:t>, ellerine </a:t>
            </a:r>
            <a:r>
              <a:rPr lang="tr-TR" sz="3600" dirty="0"/>
              <a:t>fırsat geçince nemrut kesilirler, ..Hizmetinde kullandığın adamların dış hallerine aldanma!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82" y="497413"/>
            <a:ext cx="2194750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2459865"/>
            <a:ext cx="11655379" cy="3745942"/>
          </a:xfrm>
        </p:spPr>
        <p:txBody>
          <a:bodyPr>
            <a:normAutofit/>
          </a:bodyPr>
          <a:lstStyle/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600" dirty="0"/>
              <a:t>Mala muhabbet göstereni devlet hizmetinde kullanma! Zira o adamlar ki</a:t>
            </a:r>
            <a:r>
              <a:rPr lang="tr-TR" sz="3600" dirty="0" smtClean="0"/>
              <a:t>, Allah'ın </a:t>
            </a:r>
            <a:r>
              <a:rPr lang="tr-TR" sz="3600" dirty="0"/>
              <a:t>bana emanet ettiği halkı ezerler</a:t>
            </a:r>
            <a:r>
              <a:rPr lang="tr-TR" sz="3600" dirty="0" smtClean="0"/>
              <a:t>, Kıyamet </a:t>
            </a:r>
            <a:r>
              <a:rPr lang="tr-TR" sz="3600" dirty="0"/>
              <a:t>günü sorumlu benim!...</a:t>
            </a:r>
          </a:p>
          <a:p>
            <a:pPr marL="180000">
              <a:spcBef>
                <a:spcPts val="0"/>
              </a:spcBef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008" y="228536"/>
            <a:ext cx="2194750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29377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63</TotalTime>
  <Words>100</Words>
  <Application>Microsoft Office PowerPoint</Application>
  <PresentationFormat>Geniş ekran</PresentationFormat>
  <Paragraphs>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 3</vt:lpstr>
      <vt:lpstr>Uçak İzi</vt:lpstr>
      <vt:lpstr>Duman</vt:lpstr>
      <vt:lpstr>Maziden Yükselen sesler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9</cp:revision>
  <dcterms:created xsi:type="dcterms:W3CDTF">2019-02-14T18:03:37Z</dcterms:created>
  <dcterms:modified xsi:type="dcterms:W3CDTF">2020-11-28T13:42:13Z</dcterms:modified>
</cp:coreProperties>
</file>