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marL="144000" algn="ctr">
              <a:lnSpc>
                <a:spcPct val="170000"/>
              </a:lnSpc>
              <a:spcBef>
                <a:spcPts val="0"/>
              </a:spcBef>
            </a:pPr>
            <a:r>
              <a:rPr lang="tr-T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Keşke içinde adam otursaydı!</a:t>
            </a: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867437"/>
            <a:ext cx="11372045" cy="440457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yolda giderken oldukça yakışıklı bir adama rast gelir. Bir de konuşup da söylediği sözlerin,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verdiği cevapların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cahilene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ahmakane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olduğunu görünce der ki:</a:t>
            </a: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511379"/>
            <a:ext cx="11487955" cy="3940935"/>
          </a:xfrm>
        </p:spPr>
        <p:txBody>
          <a:bodyPr>
            <a:normAutofit/>
          </a:bodyPr>
          <a:lstStyle/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Güzel bir ev. Keşke içinde adam otursaydı!</a:t>
            </a: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600" b="1" kern="0" dirty="0" smtClean="0">
                <a:solidFill>
                  <a:prstClr val="white"/>
                </a:solidFill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prstClr val="white"/>
                </a:solidFill>
              </a:rPr>
              <a:t>Maziden Yükselen sesler</a:t>
            </a:r>
            <a:endParaRPr lang="tr-T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708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112</TotalTime>
  <Words>55</Words>
  <Application>Microsoft Office PowerPoint</Application>
  <PresentationFormat>Geniş ekran</PresentationFormat>
  <Paragraphs>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17</cp:revision>
  <dcterms:created xsi:type="dcterms:W3CDTF">2019-02-14T18:03:37Z</dcterms:created>
  <dcterms:modified xsi:type="dcterms:W3CDTF">2020-11-30T18:49:00Z</dcterms:modified>
</cp:coreProperties>
</file>