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
  </p:notesMasterIdLst>
  <p:sldIdLst>
    <p:sldId id="256" r:id="rId2"/>
    <p:sldId id="350" r:id="rId3"/>
    <p:sldId id="351" r:id="rId4"/>
    <p:sldId id="352" r:id="rId5"/>
    <p:sldId id="353" r:id="rId6"/>
    <p:sldId id="354" r:id="rId7"/>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E39A19-71F4-4517-94E4-1DE35D44FF68}" type="datetimeFigureOut">
              <a:rPr lang="tr-TR" smtClean="0"/>
              <a:t>17.02.2019</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E50E9E-8036-44F3-A1D2-DD41A694A18C}" type="slidenum">
              <a:rPr lang="tr-TR" smtClean="0"/>
              <a:t>‹#›</a:t>
            </a:fld>
            <a:endParaRPr lang="tr-TR"/>
          </a:p>
        </p:txBody>
      </p:sp>
    </p:spTree>
    <p:extLst>
      <p:ext uri="{BB962C8B-B14F-4D97-AF65-F5344CB8AC3E}">
        <p14:creationId xmlns:p14="http://schemas.microsoft.com/office/powerpoint/2010/main" val="21743784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tr-TR" smtClean="0"/>
              <a:t>Asıl başlık stili için tıklatın</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07BB319D-2CF9-4C75-8213-2563BA2D7C43}" type="datetimeFigureOut">
              <a:rPr lang="tr-TR" smtClean="0"/>
              <a:t>17.02.2019</a:t>
            </a:fld>
            <a:endParaRPr lang="tr-TR"/>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tr-TR"/>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88AA4945-3CCC-4340-889F-BC5784EA5E8E}" type="slidenum">
              <a:rPr lang="tr-TR" smtClean="0"/>
              <a:t>‹#›</a:t>
            </a:fld>
            <a:endParaRPr lang="tr-TR"/>
          </a:p>
        </p:txBody>
      </p:sp>
    </p:spTree>
    <p:extLst>
      <p:ext uri="{BB962C8B-B14F-4D97-AF65-F5344CB8AC3E}">
        <p14:creationId xmlns:p14="http://schemas.microsoft.com/office/powerpoint/2010/main" val="720060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07BB319D-2CF9-4C75-8213-2563BA2D7C43}" type="datetimeFigureOut">
              <a:rPr lang="tr-TR" smtClean="0"/>
              <a:t>17.02.2019</a:t>
            </a:fld>
            <a:endParaRPr lang="tr-TR"/>
          </a:p>
        </p:txBody>
      </p:sp>
      <p:sp>
        <p:nvSpPr>
          <p:cNvPr id="6" name="Footer Placeholder 5"/>
          <p:cNvSpPr>
            <a:spLocks noGrp="1"/>
          </p:cNvSpPr>
          <p:nvPr>
            <p:ph type="ftr" sz="quarter" idx="11"/>
          </p:nvPr>
        </p:nvSpPr>
        <p:spPr/>
        <p:txBody>
          <a:bodyPr/>
          <a:lstStyle/>
          <a:p>
            <a:endParaRPr lang="tr-T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88AA4945-3CCC-4340-889F-BC5784EA5E8E}" type="slidenum">
              <a:rPr lang="tr-TR" smtClean="0"/>
              <a:t>‹#›</a:t>
            </a:fld>
            <a:endParaRPr lang="tr-TR"/>
          </a:p>
        </p:txBody>
      </p:sp>
    </p:spTree>
    <p:extLst>
      <p:ext uri="{BB962C8B-B14F-4D97-AF65-F5344CB8AC3E}">
        <p14:creationId xmlns:p14="http://schemas.microsoft.com/office/powerpoint/2010/main" val="8355382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tr-TR" smtClean="0"/>
              <a:t>Asıl başlık stili için tıklatın</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07BB319D-2CF9-4C75-8213-2563BA2D7C43}" type="datetimeFigureOut">
              <a:rPr lang="tr-TR" smtClean="0"/>
              <a:t>17.02.2019</a:t>
            </a:fld>
            <a:endParaRPr lang="tr-TR"/>
          </a:p>
        </p:txBody>
      </p:sp>
      <p:sp>
        <p:nvSpPr>
          <p:cNvPr id="5" name="Footer Placeholder 4"/>
          <p:cNvSpPr>
            <a:spLocks noGrp="1"/>
          </p:cNvSpPr>
          <p:nvPr>
            <p:ph type="ftr" sz="quarter" idx="11"/>
          </p:nvPr>
        </p:nvSpPr>
        <p:spPr/>
        <p:txBody>
          <a:bodyPr/>
          <a:lstStyle/>
          <a:p>
            <a:endParaRPr lang="tr-T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88AA4945-3CCC-4340-889F-BC5784EA5E8E}" type="slidenum">
              <a:rPr lang="tr-TR" smtClean="0"/>
              <a:t>‹#›</a:t>
            </a:fld>
            <a:endParaRPr lang="tr-TR"/>
          </a:p>
        </p:txBody>
      </p:sp>
    </p:spTree>
    <p:extLst>
      <p:ext uri="{BB962C8B-B14F-4D97-AF65-F5344CB8AC3E}">
        <p14:creationId xmlns:p14="http://schemas.microsoft.com/office/powerpoint/2010/main" val="19045189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tr-TR" smtClean="0"/>
              <a:t>Asıl başlık stili için tıklatın</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07BB319D-2CF9-4C75-8213-2563BA2D7C43}" type="datetimeFigureOut">
              <a:rPr lang="tr-TR" smtClean="0"/>
              <a:t>17.02.2019</a:t>
            </a:fld>
            <a:endParaRPr lang="tr-TR"/>
          </a:p>
        </p:txBody>
      </p:sp>
      <p:sp>
        <p:nvSpPr>
          <p:cNvPr id="5" name="Footer Placeholder 4"/>
          <p:cNvSpPr>
            <a:spLocks noGrp="1"/>
          </p:cNvSpPr>
          <p:nvPr>
            <p:ph type="ftr" sz="quarter" idx="11"/>
          </p:nvPr>
        </p:nvSpPr>
        <p:spPr/>
        <p:txBody>
          <a:bodyPr/>
          <a:lstStyle/>
          <a:p>
            <a:endParaRPr lang="tr-TR"/>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88AA4945-3CCC-4340-889F-BC5784EA5E8E}" type="slidenum">
              <a:rPr lang="tr-TR" smtClean="0"/>
              <a:t>‹#›</a:t>
            </a:fld>
            <a:endParaRPr lang="tr-TR"/>
          </a:p>
        </p:txBody>
      </p:sp>
    </p:spTree>
    <p:extLst>
      <p:ext uri="{BB962C8B-B14F-4D97-AF65-F5344CB8AC3E}">
        <p14:creationId xmlns:p14="http://schemas.microsoft.com/office/powerpoint/2010/main" val="27718098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07BB319D-2CF9-4C75-8213-2563BA2D7C43}" type="datetimeFigureOut">
              <a:rPr lang="tr-TR" smtClean="0"/>
              <a:t>17.02.2019</a:t>
            </a:fld>
            <a:endParaRPr lang="tr-TR"/>
          </a:p>
        </p:txBody>
      </p:sp>
      <p:sp>
        <p:nvSpPr>
          <p:cNvPr id="5" name="Footer Placeholder 4"/>
          <p:cNvSpPr>
            <a:spLocks noGrp="1"/>
          </p:cNvSpPr>
          <p:nvPr>
            <p:ph type="ftr" sz="quarter" idx="11"/>
          </p:nvPr>
        </p:nvSpPr>
        <p:spPr/>
        <p:txBody>
          <a:bodyPr/>
          <a:lstStyle/>
          <a:p>
            <a:endParaRPr lang="tr-T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88AA4945-3CCC-4340-889F-BC5784EA5E8E}" type="slidenum">
              <a:rPr lang="tr-TR" smtClean="0"/>
              <a:t>‹#›</a:t>
            </a:fld>
            <a:endParaRPr lang="tr-TR"/>
          </a:p>
        </p:txBody>
      </p:sp>
    </p:spTree>
    <p:extLst>
      <p:ext uri="{BB962C8B-B14F-4D97-AF65-F5344CB8AC3E}">
        <p14:creationId xmlns:p14="http://schemas.microsoft.com/office/powerpoint/2010/main" val="23912884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tr-TR" smtClean="0"/>
              <a:t>Asıl başlık stili için tıklatın</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07BB319D-2CF9-4C75-8213-2563BA2D7C43}" type="datetimeFigureOut">
              <a:rPr lang="tr-TR" smtClean="0"/>
              <a:t>17.02.2019</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88AA4945-3CCC-4340-889F-BC5784EA5E8E}" type="slidenum">
              <a:rPr lang="tr-TR" smtClean="0"/>
              <a:t>‹#›</a:t>
            </a:fld>
            <a:endParaRPr lang="tr-TR"/>
          </a:p>
        </p:txBody>
      </p:sp>
    </p:spTree>
    <p:extLst>
      <p:ext uri="{BB962C8B-B14F-4D97-AF65-F5344CB8AC3E}">
        <p14:creationId xmlns:p14="http://schemas.microsoft.com/office/powerpoint/2010/main" val="9707874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tr-TR" smtClean="0"/>
              <a:t>Asıl başlık stili için tıklatın</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07BB319D-2CF9-4C75-8213-2563BA2D7C43}" type="datetimeFigureOut">
              <a:rPr lang="tr-TR" smtClean="0"/>
              <a:t>17.02.2019</a:t>
            </a:fld>
            <a:endParaRPr lang="tr-TR"/>
          </a:p>
        </p:txBody>
      </p:sp>
      <p:sp>
        <p:nvSpPr>
          <p:cNvPr id="8" name="Footer Placeholder 7"/>
          <p:cNvSpPr>
            <a:spLocks noGrp="1"/>
          </p:cNvSpPr>
          <p:nvPr>
            <p:ph type="ftr" sz="quarter" idx="11"/>
          </p:nvPr>
        </p:nvSpPr>
        <p:spPr>
          <a:xfrm>
            <a:off x="561111" y="6391838"/>
            <a:ext cx="3644282" cy="304801"/>
          </a:xfrm>
        </p:spPr>
        <p:txBody>
          <a:bodyPr/>
          <a:lstStyle/>
          <a:p>
            <a:endParaRPr lang="tr-TR"/>
          </a:p>
        </p:txBody>
      </p:sp>
      <p:sp>
        <p:nvSpPr>
          <p:cNvPr id="9" name="Slide Number Placeholder 8"/>
          <p:cNvSpPr>
            <a:spLocks noGrp="1"/>
          </p:cNvSpPr>
          <p:nvPr>
            <p:ph type="sldNum" sz="quarter" idx="12"/>
          </p:nvPr>
        </p:nvSpPr>
        <p:spPr/>
        <p:txBody>
          <a:bodyPr/>
          <a:lstStyle/>
          <a:p>
            <a:fld id="{88AA4945-3CCC-4340-889F-BC5784EA5E8E}" type="slidenum">
              <a:rPr lang="tr-TR" smtClean="0"/>
              <a:t>‹#›</a:t>
            </a:fld>
            <a:endParaRPr lang="tr-TR"/>
          </a:p>
        </p:txBody>
      </p:sp>
    </p:spTree>
    <p:extLst>
      <p:ext uri="{BB962C8B-B14F-4D97-AF65-F5344CB8AC3E}">
        <p14:creationId xmlns:p14="http://schemas.microsoft.com/office/powerpoint/2010/main" val="3522080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07BB319D-2CF9-4C75-8213-2563BA2D7C43}" type="datetimeFigureOut">
              <a:rPr lang="tr-TR" smtClean="0"/>
              <a:t>17.02.2019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8AA4945-3CCC-4340-889F-BC5784EA5E8E}" type="slidenum">
              <a:rPr lang="tr-TR" smtClean="0"/>
              <a:t>‹#›</a:t>
            </a:fld>
            <a:endParaRPr lang="tr-TR"/>
          </a:p>
        </p:txBody>
      </p:sp>
    </p:spTree>
    <p:extLst>
      <p:ext uri="{BB962C8B-B14F-4D97-AF65-F5344CB8AC3E}">
        <p14:creationId xmlns:p14="http://schemas.microsoft.com/office/powerpoint/2010/main" val="17927990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07BB319D-2CF9-4C75-8213-2563BA2D7C43}" type="datetimeFigureOut">
              <a:rPr lang="tr-TR" smtClean="0"/>
              <a:t>17.02.2019</a:t>
            </a:fld>
            <a:endParaRPr lang="tr-TR"/>
          </a:p>
        </p:txBody>
      </p:sp>
      <p:sp>
        <p:nvSpPr>
          <p:cNvPr id="5" name="Footer Placeholder 4"/>
          <p:cNvSpPr>
            <a:spLocks noGrp="1"/>
          </p:cNvSpPr>
          <p:nvPr>
            <p:ph type="ftr" sz="quarter" idx="11"/>
          </p:nvPr>
        </p:nvSpPr>
        <p:spPr/>
        <p:txBody>
          <a:bodyPr/>
          <a:lstStyle/>
          <a:p>
            <a:endParaRPr lang="tr-T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88AA4945-3CCC-4340-889F-BC5784EA5E8E}" type="slidenum">
              <a:rPr lang="tr-TR" smtClean="0"/>
              <a:t>‹#›</a:t>
            </a:fld>
            <a:endParaRPr lang="tr-TR"/>
          </a:p>
        </p:txBody>
      </p:sp>
    </p:spTree>
    <p:extLst>
      <p:ext uri="{BB962C8B-B14F-4D97-AF65-F5344CB8AC3E}">
        <p14:creationId xmlns:p14="http://schemas.microsoft.com/office/powerpoint/2010/main" val="21316339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07BB319D-2CF9-4C75-8213-2563BA2D7C43}" type="datetimeFigureOut">
              <a:rPr lang="tr-TR" smtClean="0"/>
              <a:t>17.02.2019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8AA4945-3CCC-4340-889F-BC5784EA5E8E}" type="slidenum">
              <a:rPr lang="tr-TR" smtClean="0"/>
              <a:t>‹#›</a:t>
            </a:fld>
            <a:endParaRPr lang="tr-TR"/>
          </a:p>
        </p:txBody>
      </p:sp>
    </p:spTree>
    <p:extLst>
      <p:ext uri="{BB962C8B-B14F-4D97-AF65-F5344CB8AC3E}">
        <p14:creationId xmlns:p14="http://schemas.microsoft.com/office/powerpoint/2010/main" val="22904007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07BB319D-2CF9-4C75-8213-2563BA2D7C43}" type="datetimeFigureOut">
              <a:rPr lang="tr-TR" smtClean="0"/>
              <a:t>17.02.2019</a:t>
            </a:fld>
            <a:endParaRPr lang="tr-TR"/>
          </a:p>
        </p:txBody>
      </p:sp>
      <p:sp>
        <p:nvSpPr>
          <p:cNvPr id="5" name="Footer Placeholder 4"/>
          <p:cNvSpPr>
            <a:spLocks noGrp="1"/>
          </p:cNvSpPr>
          <p:nvPr>
            <p:ph type="ftr" sz="quarter" idx="11"/>
          </p:nvPr>
        </p:nvSpPr>
        <p:spPr/>
        <p:txBody>
          <a:bodyPr/>
          <a:lstStyle/>
          <a:p>
            <a:endParaRPr lang="tr-T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88AA4945-3CCC-4340-889F-BC5784EA5E8E}" type="slidenum">
              <a:rPr lang="tr-TR" smtClean="0"/>
              <a:t>‹#›</a:t>
            </a:fld>
            <a:endParaRPr lang="tr-TR"/>
          </a:p>
        </p:txBody>
      </p:sp>
    </p:spTree>
    <p:extLst>
      <p:ext uri="{BB962C8B-B14F-4D97-AF65-F5344CB8AC3E}">
        <p14:creationId xmlns:p14="http://schemas.microsoft.com/office/powerpoint/2010/main" val="37314770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07BB319D-2CF9-4C75-8213-2563BA2D7C43}" type="datetimeFigureOut">
              <a:rPr lang="tr-TR" smtClean="0"/>
              <a:t>17.02.2019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88AA4945-3CCC-4340-889F-BC5784EA5E8E}" type="slidenum">
              <a:rPr lang="tr-TR" smtClean="0"/>
              <a:t>‹#›</a:t>
            </a:fld>
            <a:endParaRPr lang="tr-TR"/>
          </a:p>
        </p:txBody>
      </p:sp>
    </p:spTree>
    <p:extLst>
      <p:ext uri="{BB962C8B-B14F-4D97-AF65-F5344CB8AC3E}">
        <p14:creationId xmlns:p14="http://schemas.microsoft.com/office/powerpoint/2010/main" val="16564917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07BB319D-2CF9-4C75-8213-2563BA2D7C43}" type="datetimeFigureOut">
              <a:rPr lang="tr-TR" smtClean="0"/>
              <a:t>17.02.2019</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88AA4945-3CCC-4340-889F-BC5784EA5E8E}" type="slidenum">
              <a:rPr lang="tr-TR" smtClean="0"/>
              <a:t>‹#›</a:t>
            </a:fld>
            <a:endParaRPr lang="tr-TR"/>
          </a:p>
        </p:txBody>
      </p:sp>
    </p:spTree>
    <p:extLst>
      <p:ext uri="{BB962C8B-B14F-4D97-AF65-F5344CB8AC3E}">
        <p14:creationId xmlns:p14="http://schemas.microsoft.com/office/powerpoint/2010/main" val="14963363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07BB319D-2CF9-4C75-8213-2563BA2D7C43}" type="datetimeFigureOut">
              <a:rPr lang="tr-TR" smtClean="0"/>
              <a:t>17.02.2019</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88AA4945-3CCC-4340-889F-BC5784EA5E8E}" type="slidenum">
              <a:rPr lang="tr-TR" smtClean="0"/>
              <a:t>‹#›</a:t>
            </a:fld>
            <a:endParaRPr lang="tr-TR"/>
          </a:p>
        </p:txBody>
      </p:sp>
    </p:spTree>
    <p:extLst>
      <p:ext uri="{BB962C8B-B14F-4D97-AF65-F5344CB8AC3E}">
        <p14:creationId xmlns:p14="http://schemas.microsoft.com/office/powerpoint/2010/main" val="10839582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BB319D-2CF9-4C75-8213-2563BA2D7C43}" type="datetimeFigureOut">
              <a:rPr lang="tr-TR" smtClean="0"/>
              <a:t>17.02.2019</a:t>
            </a:fld>
            <a:endParaRPr lang="tr-TR"/>
          </a:p>
        </p:txBody>
      </p:sp>
      <p:sp>
        <p:nvSpPr>
          <p:cNvPr id="3" name="Footer Placeholder 2"/>
          <p:cNvSpPr>
            <a:spLocks noGrp="1"/>
          </p:cNvSpPr>
          <p:nvPr>
            <p:ph type="ftr" sz="quarter" idx="11"/>
          </p:nvPr>
        </p:nvSpPr>
        <p:spPr/>
        <p:txBody>
          <a:bodyPr/>
          <a:lstStyle/>
          <a:p>
            <a:endParaRPr lang="tr-T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88AA4945-3CCC-4340-889F-BC5784EA5E8E}" type="slidenum">
              <a:rPr lang="tr-TR" smtClean="0"/>
              <a:t>‹#›</a:t>
            </a:fld>
            <a:endParaRPr lang="tr-TR"/>
          </a:p>
        </p:txBody>
      </p:sp>
    </p:spTree>
    <p:extLst>
      <p:ext uri="{BB962C8B-B14F-4D97-AF65-F5344CB8AC3E}">
        <p14:creationId xmlns:p14="http://schemas.microsoft.com/office/powerpoint/2010/main" val="42115581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07BB319D-2CF9-4C75-8213-2563BA2D7C43}" type="datetimeFigureOut">
              <a:rPr lang="tr-TR" smtClean="0"/>
              <a:t>17.02.2019</a:t>
            </a:fld>
            <a:endParaRPr lang="tr-TR"/>
          </a:p>
        </p:txBody>
      </p:sp>
      <p:sp>
        <p:nvSpPr>
          <p:cNvPr id="6" name="Footer Placeholder 5"/>
          <p:cNvSpPr>
            <a:spLocks noGrp="1"/>
          </p:cNvSpPr>
          <p:nvPr>
            <p:ph type="ftr" sz="quarter" idx="11"/>
          </p:nvPr>
        </p:nvSpPr>
        <p:spPr/>
        <p:txBody>
          <a:bodyPr/>
          <a:lstStyle/>
          <a:p>
            <a:endParaRPr lang="tr-T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88AA4945-3CCC-4340-889F-BC5784EA5E8E}" type="slidenum">
              <a:rPr lang="tr-TR" smtClean="0"/>
              <a:t>‹#›</a:t>
            </a:fld>
            <a:endParaRPr lang="tr-TR"/>
          </a:p>
        </p:txBody>
      </p:sp>
    </p:spTree>
    <p:extLst>
      <p:ext uri="{BB962C8B-B14F-4D97-AF65-F5344CB8AC3E}">
        <p14:creationId xmlns:p14="http://schemas.microsoft.com/office/powerpoint/2010/main" val="12594439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tr-TR" smtClean="0"/>
              <a:t>Resim eklemek için simgeyi tıklatın</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07BB319D-2CF9-4C75-8213-2563BA2D7C43}" type="datetimeFigureOut">
              <a:rPr lang="tr-TR" smtClean="0"/>
              <a:t>17.02.2019</a:t>
            </a:fld>
            <a:endParaRPr lang="tr-TR"/>
          </a:p>
        </p:txBody>
      </p:sp>
      <p:sp>
        <p:nvSpPr>
          <p:cNvPr id="6" name="Footer Placeholder 5"/>
          <p:cNvSpPr>
            <a:spLocks noGrp="1"/>
          </p:cNvSpPr>
          <p:nvPr>
            <p:ph type="ftr" sz="quarter" idx="11"/>
          </p:nvPr>
        </p:nvSpPr>
        <p:spPr/>
        <p:txBody>
          <a:bodyPr/>
          <a:lstStyle/>
          <a:p>
            <a:endParaRPr lang="tr-T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88AA4945-3CCC-4340-889F-BC5784EA5E8E}" type="slidenum">
              <a:rPr lang="tr-TR" smtClean="0"/>
              <a:t>‹#›</a:t>
            </a:fld>
            <a:endParaRPr lang="tr-TR"/>
          </a:p>
        </p:txBody>
      </p:sp>
    </p:spTree>
    <p:extLst>
      <p:ext uri="{BB962C8B-B14F-4D97-AF65-F5344CB8AC3E}">
        <p14:creationId xmlns:p14="http://schemas.microsoft.com/office/powerpoint/2010/main" val="5800091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t="-17000" b="-17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20">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07BB319D-2CF9-4C75-8213-2563BA2D7C43}" type="datetimeFigureOut">
              <a:rPr lang="tr-TR" smtClean="0"/>
              <a:t>17.02.2019</a:t>
            </a:fld>
            <a:endParaRPr lang="tr-TR"/>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tr-TR"/>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88AA4945-3CCC-4340-889F-BC5784EA5E8E}" type="slidenum">
              <a:rPr lang="tr-TR" smtClean="0"/>
              <a:t>‹#›</a:t>
            </a:fld>
            <a:endParaRPr lang="tr-TR"/>
          </a:p>
        </p:txBody>
      </p:sp>
    </p:spTree>
    <p:extLst>
      <p:ext uri="{BB962C8B-B14F-4D97-AF65-F5344CB8AC3E}">
        <p14:creationId xmlns:p14="http://schemas.microsoft.com/office/powerpoint/2010/main" val="28578128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rot="20428025">
            <a:off x="1735389" y="1932792"/>
            <a:ext cx="8825658" cy="1251898"/>
          </a:xfrm>
          <a:solidFill>
            <a:srgbClr val="002060"/>
          </a:solidFill>
        </p:spPr>
        <p:txBody>
          <a:bodyPr>
            <a:normAutofit/>
          </a:bodyPr>
          <a:lstStyle/>
          <a:p>
            <a:pPr algn="ctr"/>
            <a:endParaRPr lang="tr-TR" sz="3200" b="1" dirty="0" smtClean="0">
              <a:solidFill>
                <a:srgbClr val="FFFF00"/>
              </a:solidFill>
            </a:endParaRPr>
          </a:p>
          <a:p>
            <a:pPr algn="ctr"/>
            <a:r>
              <a:rPr lang="tr-TR" sz="3200" b="1" dirty="0" smtClean="0">
                <a:solidFill>
                  <a:srgbClr val="FFFF00"/>
                </a:solidFill>
              </a:rPr>
              <a:t>HAYATA </a:t>
            </a:r>
            <a:r>
              <a:rPr lang="tr-TR" sz="3200" b="1" dirty="0" smtClean="0">
                <a:solidFill>
                  <a:srgbClr val="FFFF00"/>
                </a:solidFill>
              </a:rPr>
              <a:t>DAİR</a:t>
            </a:r>
            <a:endParaRPr lang="tr-TR" sz="3200" b="1" dirty="0">
              <a:solidFill>
                <a:srgbClr val="FFFF00"/>
              </a:solidFill>
            </a:endParaRPr>
          </a:p>
        </p:txBody>
      </p:sp>
      <p:sp>
        <p:nvSpPr>
          <p:cNvPr id="2" name="Dikdörtgen 1"/>
          <p:cNvSpPr/>
          <p:nvPr/>
        </p:nvSpPr>
        <p:spPr>
          <a:xfrm>
            <a:off x="2850858" y="4887975"/>
            <a:ext cx="6630341" cy="574901"/>
          </a:xfrm>
          <a:prstGeom prst="rect">
            <a:avLst/>
          </a:prstGeom>
        </p:spPr>
        <p:txBody>
          <a:bodyPr wrap="none">
            <a:spAutoFit/>
          </a:bodyPr>
          <a:lstStyle/>
          <a:p>
            <a:pPr lvl="0" algn="ctr">
              <a:lnSpc>
                <a:spcPct val="150000"/>
              </a:lnSpc>
              <a:spcBef>
                <a:spcPts val="0"/>
              </a:spcBef>
              <a:buClr>
                <a:srgbClr val="B31166"/>
              </a:buClr>
              <a:defRPr/>
            </a:pPr>
            <a:r>
              <a:rPr lang="tr-TR" sz="2400" b="1" dirty="0">
                <a:solidFill>
                  <a:schemeClr val="bg1"/>
                </a:solidFill>
              </a:rPr>
              <a:t>Kötülükler kuma, iyilikler kaya üstüne yazılır</a:t>
            </a:r>
            <a:endParaRPr lang="tr-TR" sz="2400" b="1" dirty="0">
              <a:solidFill>
                <a:schemeClr val="bg1"/>
              </a:solidFill>
            </a:endParaRPr>
          </a:p>
        </p:txBody>
      </p:sp>
    </p:spTree>
    <p:extLst>
      <p:ext uri="{BB962C8B-B14F-4D97-AF65-F5344CB8AC3E}">
        <p14:creationId xmlns:p14="http://schemas.microsoft.com/office/powerpoint/2010/main" val="37977558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İçerik Yer Tutucusu 2"/>
          <p:cNvSpPr>
            <a:spLocks noGrp="1"/>
          </p:cNvSpPr>
          <p:nvPr>
            <p:ph idx="1"/>
          </p:nvPr>
        </p:nvSpPr>
        <p:spPr>
          <a:xfrm>
            <a:off x="160270" y="2603500"/>
            <a:ext cx="11752688" cy="4067756"/>
          </a:xfrm>
        </p:spPr>
        <p:txBody>
          <a:bodyPr>
            <a:normAutofit fontScale="92500" lnSpcReduction="10000"/>
          </a:bodyPr>
          <a:lstStyle/>
          <a:p>
            <a:pPr lvl="0" algn="ctr">
              <a:lnSpc>
                <a:spcPct val="150000"/>
              </a:lnSpc>
              <a:spcBef>
                <a:spcPts val="0"/>
              </a:spcBef>
              <a:buClr>
                <a:srgbClr val="B31166"/>
              </a:buClr>
              <a:defRPr/>
            </a:pPr>
            <a:r>
              <a:rPr lang="tr-TR" sz="2800" b="1" dirty="0">
                <a:solidFill>
                  <a:schemeClr val="tx1"/>
                </a:solidFill>
              </a:rPr>
              <a:t>Kötülükler kuma, iyilikler kaya üstüne yazılır</a:t>
            </a:r>
          </a:p>
          <a:p>
            <a:pPr lvl="0">
              <a:lnSpc>
                <a:spcPct val="150000"/>
              </a:lnSpc>
              <a:spcBef>
                <a:spcPts val="0"/>
              </a:spcBef>
              <a:buClr>
                <a:srgbClr val="B31166"/>
              </a:buClr>
              <a:buNone/>
              <a:defRPr/>
            </a:pPr>
            <a:r>
              <a:rPr lang="tr-TR" sz="3200" dirty="0">
                <a:solidFill>
                  <a:schemeClr val="tx1"/>
                </a:solidFill>
              </a:rPr>
              <a:t>      Çölde yolculuk eden iki arkadaş hakkında bir hikaye anlatılır. Yolculuğun bir aşamasında iki arkadaş tartışırlar, biri ötekine bir tokat aşk eder. Tokadı yiyenin canı çok yanar; ama tek kelime etmez ve kum üzerine şu sözleri yazar: “BUGÜN EN İYİ ARKADAŞIM BANA BİR TOKAT ATTI.”    </a:t>
            </a:r>
          </a:p>
          <a:p>
            <a:endParaRPr lang="tr-TR" dirty="0">
              <a:solidFill>
                <a:schemeClr val="tx1"/>
              </a:solidFill>
            </a:endParaRPr>
          </a:p>
        </p:txBody>
      </p:sp>
    </p:spTree>
    <p:extLst>
      <p:ext uri="{BB962C8B-B14F-4D97-AF65-F5344CB8AC3E}">
        <p14:creationId xmlns:p14="http://schemas.microsoft.com/office/powerpoint/2010/main" val="18024948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İçerik Yer Tutucusu 2"/>
          <p:cNvSpPr>
            <a:spLocks noGrp="1"/>
          </p:cNvSpPr>
          <p:nvPr>
            <p:ph idx="1"/>
          </p:nvPr>
        </p:nvSpPr>
        <p:spPr>
          <a:xfrm>
            <a:off x="180304" y="2603500"/>
            <a:ext cx="12011696" cy="3887452"/>
          </a:xfrm>
        </p:spPr>
        <p:txBody>
          <a:bodyPr>
            <a:noAutofit/>
          </a:bodyPr>
          <a:lstStyle/>
          <a:p>
            <a:pPr marL="0" lvl="0" indent="0">
              <a:lnSpc>
                <a:spcPct val="150000"/>
              </a:lnSpc>
              <a:spcBef>
                <a:spcPts val="0"/>
              </a:spcBef>
              <a:buClr>
                <a:srgbClr val="B31166"/>
              </a:buClr>
              <a:buNone/>
              <a:defRPr/>
            </a:pPr>
            <a:r>
              <a:rPr lang="tr-TR" sz="2800" dirty="0" smtClean="0">
                <a:solidFill>
                  <a:schemeClr val="bg1"/>
                </a:solidFill>
              </a:rPr>
              <a:t>    Yıkanabilecekleri </a:t>
            </a:r>
            <a:r>
              <a:rPr lang="tr-TR" sz="2800" dirty="0">
                <a:solidFill>
                  <a:schemeClr val="bg1"/>
                </a:solidFill>
              </a:rPr>
              <a:t>bir vahaya rastlayana dek yürümeyi sürdürürler. Tokadı yiyen yıkanırken batağa saplanır, boğulmak üzereyken arkadaşı tarafından kurtarılır. Boğulmak üzere olan arkadaş tam selamete çıktıktan sonra bir kaya parçası üzerine şu sözleri kazır: </a:t>
            </a:r>
          </a:p>
          <a:p>
            <a:pPr lvl="0">
              <a:lnSpc>
                <a:spcPct val="150000"/>
              </a:lnSpc>
              <a:spcBef>
                <a:spcPts val="0"/>
              </a:spcBef>
              <a:buClr>
                <a:srgbClr val="B31166"/>
              </a:buClr>
              <a:buNone/>
              <a:defRPr/>
            </a:pPr>
            <a:r>
              <a:rPr lang="tr-TR" sz="2800" dirty="0">
                <a:solidFill>
                  <a:schemeClr val="bg1"/>
                </a:solidFill>
              </a:rPr>
              <a:t>    “BUGÜN EN İYİ ARKADAŞIM BENİM  HAYATIMI KURTARDI.”</a:t>
            </a:r>
          </a:p>
          <a:p>
            <a:endParaRPr lang="tr-TR" sz="2800" dirty="0">
              <a:solidFill>
                <a:schemeClr val="bg1"/>
              </a:solidFill>
            </a:endParaRPr>
          </a:p>
        </p:txBody>
      </p:sp>
    </p:spTree>
    <p:extLst>
      <p:ext uri="{BB962C8B-B14F-4D97-AF65-F5344CB8AC3E}">
        <p14:creationId xmlns:p14="http://schemas.microsoft.com/office/powerpoint/2010/main" val="27576642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a:stretch>
            <a:fillRect/>
          </a:stretch>
        </p:blipFill>
        <p:spPr>
          <a:xfrm>
            <a:off x="-529" y="-297"/>
            <a:ext cx="12193057" cy="6858594"/>
          </a:xfrm>
          <a:prstGeom prst="rect">
            <a:avLst/>
          </a:prstGeom>
        </p:spPr>
      </p:pic>
      <p:sp>
        <p:nvSpPr>
          <p:cNvPr id="3" name="İçerik Yer Tutucusu 2"/>
          <p:cNvSpPr>
            <a:spLocks noGrp="1"/>
          </p:cNvSpPr>
          <p:nvPr>
            <p:ph idx="1"/>
          </p:nvPr>
        </p:nvSpPr>
        <p:spPr>
          <a:xfrm>
            <a:off x="180304" y="3103808"/>
            <a:ext cx="11578107" cy="3503054"/>
          </a:xfrm>
        </p:spPr>
        <p:txBody>
          <a:bodyPr>
            <a:normAutofit/>
          </a:bodyPr>
          <a:lstStyle/>
          <a:p>
            <a:pPr lvl="0">
              <a:lnSpc>
                <a:spcPct val="150000"/>
              </a:lnSpc>
              <a:spcBef>
                <a:spcPts val="0"/>
              </a:spcBef>
              <a:buClr>
                <a:srgbClr val="B31166"/>
              </a:buClr>
              <a:defRPr/>
            </a:pPr>
            <a:r>
              <a:rPr lang="tr-TR" sz="3200" dirty="0">
                <a:solidFill>
                  <a:schemeClr val="bg1"/>
                </a:solidFill>
              </a:rPr>
              <a:t>Tokadı vuran ve sonra en iyi arkadaşının hayatını kurtaran kişi ona şöyle der: “Senin canını yaktığımda bunu kum üzerine yazdın; ama şimdi kayaya kazıyorsun, neden?”</a:t>
            </a:r>
          </a:p>
          <a:p>
            <a:endParaRPr lang="tr-TR" dirty="0">
              <a:solidFill>
                <a:schemeClr val="bg1"/>
              </a:solidFill>
            </a:endParaRPr>
          </a:p>
        </p:txBody>
      </p:sp>
    </p:spTree>
    <p:extLst>
      <p:ext uri="{BB962C8B-B14F-4D97-AF65-F5344CB8AC3E}">
        <p14:creationId xmlns:p14="http://schemas.microsoft.com/office/powerpoint/2010/main" val="3973780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çerik Yer Tutucusu 4"/>
          <p:cNvSpPr>
            <a:spLocks noGrp="1"/>
          </p:cNvSpPr>
          <p:nvPr>
            <p:ph idx="1"/>
          </p:nvPr>
        </p:nvSpPr>
        <p:spPr/>
        <p:txBody>
          <a:bodyPr/>
          <a:lstStyle/>
          <a:p>
            <a:endParaRPr lang="tr-TR"/>
          </a:p>
        </p:txBody>
      </p:sp>
      <p:pic>
        <p:nvPicPr>
          <p:cNvPr id="6" name="Resim 5"/>
          <p:cNvPicPr>
            <a:picLocks noChangeAspect="1"/>
          </p:cNvPicPr>
          <p:nvPr/>
        </p:nvPicPr>
        <p:blipFill>
          <a:blip r:embed="rId2"/>
          <a:stretch>
            <a:fillRect/>
          </a:stretch>
        </p:blipFill>
        <p:spPr>
          <a:xfrm>
            <a:off x="-529" y="-297"/>
            <a:ext cx="12193057" cy="6858594"/>
          </a:xfrm>
          <a:prstGeom prst="rect">
            <a:avLst/>
          </a:prstGeom>
        </p:spPr>
      </p:pic>
      <p:sp>
        <p:nvSpPr>
          <p:cNvPr id="7" name="Dikdörtgen 6"/>
          <p:cNvSpPr/>
          <p:nvPr/>
        </p:nvSpPr>
        <p:spPr>
          <a:xfrm>
            <a:off x="180303" y="2923503"/>
            <a:ext cx="11745533" cy="2677656"/>
          </a:xfrm>
          <a:prstGeom prst="rect">
            <a:avLst/>
          </a:prstGeom>
        </p:spPr>
        <p:txBody>
          <a:bodyPr wrap="square">
            <a:spAutoFit/>
          </a:bodyPr>
          <a:lstStyle/>
          <a:p>
            <a:pPr lvl="0">
              <a:lnSpc>
                <a:spcPct val="150000"/>
              </a:lnSpc>
              <a:spcBef>
                <a:spcPts val="0"/>
              </a:spcBef>
              <a:buClr>
                <a:srgbClr val="B31166"/>
              </a:buClr>
              <a:defRPr/>
            </a:pPr>
            <a:r>
              <a:rPr lang="tr-TR" sz="2800" dirty="0">
                <a:solidFill>
                  <a:srgbClr val="FFFF00"/>
                </a:solidFill>
              </a:rPr>
              <a:t>Öbür arkadaş ona şöyle cevap verir. </a:t>
            </a:r>
            <a:r>
              <a:rPr lang="tr-TR" sz="2800" dirty="0">
                <a:solidFill>
                  <a:schemeClr val="bg1"/>
                </a:solidFill>
              </a:rPr>
              <a:t>“Biri bizi incittiğinde bunu kum üzerine yazmalıyız ki bağışlama rüzgarı estiğinde onu silebilsin. Ama biri bize iyi bir şey yaparsa onu kayaya kazımalı ki onu hiçbir rüzgar yok etmesin.”</a:t>
            </a:r>
          </a:p>
        </p:txBody>
      </p:sp>
    </p:spTree>
    <p:extLst>
      <p:ext uri="{BB962C8B-B14F-4D97-AF65-F5344CB8AC3E}">
        <p14:creationId xmlns:p14="http://schemas.microsoft.com/office/powerpoint/2010/main" val="16186832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Resim 3"/>
          <p:cNvPicPr>
            <a:picLocks noChangeAspect="1"/>
          </p:cNvPicPr>
          <p:nvPr/>
        </p:nvPicPr>
        <p:blipFill>
          <a:blip r:embed="rId2"/>
          <a:stretch>
            <a:fillRect/>
          </a:stretch>
        </p:blipFill>
        <p:spPr>
          <a:xfrm>
            <a:off x="-529" y="-297"/>
            <a:ext cx="12193057" cy="6858594"/>
          </a:xfrm>
          <a:prstGeom prst="rect">
            <a:avLst/>
          </a:prstGeom>
        </p:spPr>
      </p:pic>
      <p:sp>
        <p:nvSpPr>
          <p:cNvPr id="3" name="İçerik Yer Tutucusu 2"/>
          <p:cNvSpPr>
            <a:spLocks noGrp="1"/>
          </p:cNvSpPr>
          <p:nvPr>
            <p:ph idx="1"/>
          </p:nvPr>
        </p:nvSpPr>
        <p:spPr>
          <a:xfrm>
            <a:off x="206062" y="3168202"/>
            <a:ext cx="5241701" cy="3228511"/>
          </a:xfrm>
        </p:spPr>
        <p:txBody>
          <a:bodyPr>
            <a:normAutofit/>
          </a:bodyPr>
          <a:lstStyle/>
          <a:p>
            <a:pPr marL="0" indent="0">
              <a:lnSpc>
                <a:spcPct val="200000"/>
              </a:lnSpc>
              <a:spcBef>
                <a:spcPts val="0"/>
              </a:spcBef>
              <a:buNone/>
            </a:pPr>
            <a:r>
              <a:rPr lang="tr-TR" b="1" dirty="0" smtClean="0">
                <a:solidFill>
                  <a:srgbClr val="FFFF66"/>
                </a:solidFill>
              </a:rPr>
              <a:t>     İNCİNMELERİNİZİ </a:t>
            </a:r>
            <a:r>
              <a:rPr lang="tr-TR" b="1" dirty="0">
                <a:solidFill>
                  <a:srgbClr val="FFFF66"/>
                </a:solidFill>
              </a:rPr>
              <a:t>KUMA, GÖRDÜĞÜNÜZ İYİLİKLERİ KAYALARA KAZIMAYI ÖĞRENİN. </a:t>
            </a:r>
            <a:br>
              <a:rPr lang="tr-TR" b="1" dirty="0">
                <a:solidFill>
                  <a:srgbClr val="FFFF66"/>
                </a:solidFill>
              </a:rPr>
            </a:br>
            <a:endParaRPr lang="tr-TR" b="1" dirty="0">
              <a:solidFill>
                <a:srgbClr val="FFFF66"/>
              </a:solidFill>
            </a:endParaRPr>
          </a:p>
          <a:p>
            <a:endParaRPr lang="tr-TR" dirty="0"/>
          </a:p>
        </p:txBody>
      </p:sp>
    </p:spTree>
    <p:extLst>
      <p:ext uri="{BB962C8B-B14F-4D97-AF65-F5344CB8AC3E}">
        <p14:creationId xmlns:p14="http://schemas.microsoft.com/office/powerpoint/2010/main" val="301248434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yon Toplantı Odası">
  <a:themeElements>
    <a:clrScheme name="İyon Toplantı Odası">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yon Toplantı Odası">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yon Toplantı Odası">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92</TotalTime>
  <Words>191</Words>
  <Application>Microsoft Office PowerPoint</Application>
  <PresentationFormat>Geniş ekran</PresentationFormat>
  <Paragraphs>10</Paragraphs>
  <Slides>6</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6</vt:i4>
      </vt:variant>
    </vt:vector>
  </HeadingPairs>
  <TitlesOfParts>
    <vt:vector size="11" baseType="lpstr">
      <vt:lpstr>Arial</vt:lpstr>
      <vt:lpstr>Calibri</vt:lpstr>
      <vt:lpstr>Century Gothic</vt:lpstr>
      <vt:lpstr>Wingdings 3</vt:lpstr>
      <vt:lpstr>İyon Toplantı Odası</vt:lpstr>
      <vt:lpstr>PowerPoint Sunusu</vt:lpstr>
      <vt:lpstr>PowerPoint Sunusu</vt:lpstr>
      <vt:lpstr>PowerPoint Sunusu</vt:lpstr>
      <vt:lpstr>PowerPoint Sunusu</vt:lpstr>
      <vt:lpstr>PowerPoint Sunusu</vt:lpstr>
      <vt:lpstr>PowerPoint Sunusu</vt:lpstr>
    </vt:vector>
  </TitlesOfParts>
  <Company>user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toshiba</dc:creator>
  <cp:lastModifiedBy>toshiba</cp:lastModifiedBy>
  <cp:revision>27</cp:revision>
  <dcterms:created xsi:type="dcterms:W3CDTF">2019-02-10T20:24:54Z</dcterms:created>
  <dcterms:modified xsi:type="dcterms:W3CDTF">2019-02-17T21:17:09Z</dcterms:modified>
</cp:coreProperties>
</file>