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50F3-0454-4007-9812-FA56DBFB8146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49FE-DCA4-4562-915E-2AAB6CC3BA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963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50F3-0454-4007-9812-FA56DBFB8146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49FE-DCA4-4562-915E-2AAB6CC3BA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1235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50F3-0454-4007-9812-FA56DBFB8146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49FE-DCA4-4562-915E-2AAB6CC3BA7D}" type="slidenum">
              <a:rPr lang="tr-TR" smtClean="0"/>
              <a:t>‹#›</a:t>
            </a:fld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029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50F3-0454-4007-9812-FA56DBFB8146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49FE-DCA4-4562-915E-2AAB6CC3BA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0975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50F3-0454-4007-9812-FA56DBFB8146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49FE-DCA4-4562-915E-2AAB6CC3BA7D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1491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50F3-0454-4007-9812-FA56DBFB8146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49FE-DCA4-4562-915E-2AAB6CC3BA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4418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50F3-0454-4007-9812-FA56DBFB8146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49FE-DCA4-4562-915E-2AAB6CC3BA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4467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50F3-0454-4007-9812-FA56DBFB8146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49FE-DCA4-4562-915E-2AAB6CC3BA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9765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50F3-0454-4007-9812-FA56DBFB8146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49FE-DCA4-4562-915E-2AAB6CC3BA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127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50F3-0454-4007-9812-FA56DBFB8146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49FE-DCA4-4562-915E-2AAB6CC3BA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1464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50F3-0454-4007-9812-FA56DBFB8146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49FE-DCA4-4562-915E-2AAB6CC3BA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6117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50F3-0454-4007-9812-FA56DBFB8146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49FE-DCA4-4562-915E-2AAB6CC3BA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1402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50F3-0454-4007-9812-FA56DBFB8146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49FE-DCA4-4562-915E-2AAB6CC3BA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624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50F3-0454-4007-9812-FA56DBFB8146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49FE-DCA4-4562-915E-2AAB6CC3BA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027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50F3-0454-4007-9812-FA56DBFB8146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49FE-DCA4-4562-915E-2AAB6CC3BA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4627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50F3-0454-4007-9812-FA56DBFB8146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49FE-DCA4-4562-915E-2AAB6CC3BA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136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C50F3-0454-4007-9812-FA56DBFB8146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DAF49FE-DCA4-4562-915E-2AAB6CC3BA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1242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957590" y="1300765"/>
            <a:ext cx="8216720" cy="1596981"/>
          </a:xfrm>
        </p:spPr>
        <p:txBody>
          <a:bodyPr/>
          <a:lstStyle/>
          <a:p>
            <a:pPr algn="ctr"/>
            <a:r>
              <a:rPr lang="tr-TR" b="1" dirty="0" smtClean="0"/>
              <a:t>Maziden Yükselen Sesler</a:t>
            </a:r>
            <a:endParaRPr lang="tr-TR" b="1" dirty="0"/>
          </a:p>
        </p:txBody>
      </p:sp>
      <p:sp>
        <p:nvSpPr>
          <p:cNvPr id="4" name="Unvan 1"/>
          <p:cNvSpPr txBox="1">
            <a:spLocks/>
          </p:cNvSpPr>
          <p:nvPr/>
        </p:nvSpPr>
        <p:spPr bwMode="gray">
          <a:xfrm>
            <a:off x="1957590" y="4404575"/>
            <a:ext cx="8216720" cy="42285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2400" b="1" dirty="0" smtClean="0"/>
              <a:t>Mevlevi Olan O, çileyi çeken biziz.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97399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5307" y="347731"/>
            <a:ext cx="11294772" cy="5693632"/>
          </a:xfrm>
        </p:spPr>
        <p:txBody>
          <a:bodyPr>
            <a:noAutofit/>
          </a:bodyPr>
          <a:lstStyle/>
          <a:p>
            <a:pPr marL="180000" hangingPunct="0">
              <a:lnSpc>
                <a:spcPct val="150000"/>
              </a:lnSpc>
              <a:spcBef>
                <a:spcPts val="0"/>
              </a:spcBef>
            </a:pPr>
            <a:r>
              <a:rPr lang="tr-TR" sz="3200" dirty="0"/>
              <a:t>Son dönemin Mevlevi-</a:t>
            </a:r>
            <a:r>
              <a:rPr lang="tr-TR" sz="3200" dirty="0" err="1"/>
              <a:t>meşreb</a:t>
            </a:r>
            <a:r>
              <a:rPr lang="tr-TR" sz="3200" dirty="0"/>
              <a:t> ünlüleri arasında bulunan </a:t>
            </a:r>
            <a:r>
              <a:rPr lang="tr-TR" sz="3200" dirty="0" err="1"/>
              <a:t>musıkişinas</a:t>
            </a:r>
            <a:r>
              <a:rPr lang="tr-TR" sz="3200" dirty="0"/>
              <a:t> Aka Gündüz Kutbay, damak zevkine önem veren bir zatmış. Eşi Süheyla Kutbay ona dolmalar, börekler, tatlılar yetiştireyim derken bir hayli yorulur, buna rağmen yiyecekleri ta </a:t>
            </a:r>
            <a:r>
              <a:rPr lang="tr-TR" sz="3200" dirty="0" err="1"/>
              <a:t>Radyoevi’ne</a:t>
            </a:r>
            <a:r>
              <a:rPr lang="tr-TR" sz="3200" dirty="0"/>
              <a:t> kadar götürerek gönlünü hoş etmekten de geri kalmazmış. Yine böyle bir günde aile dostlarından biri takılmış: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60885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2160589"/>
            <a:ext cx="10450012" cy="3880773"/>
          </a:xfrm>
        </p:spPr>
        <p:txBody>
          <a:bodyPr>
            <a:normAutofit/>
          </a:bodyPr>
          <a:lstStyle/>
          <a:p>
            <a:pPr marL="180000">
              <a:lnSpc>
                <a:spcPct val="150000"/>
              </a:lnSpc>
              <a:spcBef>
                <a:spcPts val="0"/>
              </a:spcBef>
            </a:pPr>
            <a:r>
              <a:rPr lang="tr-TR" sz="3600" dirty="0"/>
              <a:t>-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Aman Süheyla Hanım, bu adam için nelere katlanıyorsunuz!?</a:t>
            </a:r>
          </a:p>
          <a:p>
            <a:pPr marL="180000">
              <a:lnSpc>
                <a:spcPct val="150000"/>
              </a:lnSpc>
              <a:spcBef>
                <a:spcPts val="0"/>
              </a:spcBef>
            </a:pPr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Cevap 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hale pek münasiptir:</a:t>
            </a:r>
          </a:p>
          <a:p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58360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2781837"/>
            <a:ext cx="10385618" cy="3259525"/>
          </a:xfrm>
        </p:spPr>
        <p:txBody>
          <a:bodyPr>
            <a:normAutofit/>
          </a:bodyPr>
          <a:lstStyle/>
          <a:p>
            <a:pPr marL="180000">
              <a:lnSpc>
                <a:spcPct val="150000"/>
              </a:lnSpc>
              <a:spcBef>
                <a:spcPts val="0"/>
              </a:spcBef>
            </a:pPr>
            <a:r>
              <a:rPr lang="tr-TR" sz="4000" i="1" dirty="0">
                <a:solidFill>
                  <a:schemeClr val="tx1"/>
                </a:solidFill>
              </a:rPr>
              <a:t>-</a:t>
            </a:r>
            <a:r>
              <a:rPr lang="tr-T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Hiç sormayınız beyefendi? Mevlevi olan o; çileyi çeken biziz.</a:t>
            </a:r>
          </a:p>
          <a:p>
            <a:endParaRPr lang="tr-TR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8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927473" y="901521"/>
            <a:ext cx="8525813" cy="76939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tr-TR" sz="3600" b="1" i="1" dirty="0" smtClean="0"/>
              <a:t>Maziden yükselen sesler</a:t>
            </a:r>
            <a:endParaRPr lang="tr-TR" sz="3600" b="1" i="1" dirty="0"/>
          </a:p>
        </p:txBody>
      </p:sp>
      <p:pic>
        <p:nvPicPr>
          <p:cNvPr id="5" name="İçerik Yer Tutucusu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8892" r="31177" b="62302"/>
          <a:stretch/>
        </p:blipFill>
        <p:spPr>
          <a:xfrm>
            <a:off x="2840647" y="2973811"/>
            <a:ext cx="6699776" cy="169727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5974487" y="3632015"/>
            <a:ext cx="2146739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25" b="1" dirty="0">
                <a:solidFill>
                  <a:prstClr val="white"/>
                </a:solidFill>
              </a:rPr>
              <a:t>tariheglencesi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336" y="5608196"/>
            <a:ext cx="6700085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istal">
  <a:themeElements>
    <a:clrScheme name="Past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Kristal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istal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</TotalTime>
  <Words>100</Words>
  <Application>Microsoft Office PowerPoint</Application>
  <PresentationFormat>Geniş ekran</PresentationFormat>
  <Paragraphs>8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0" baseType="lpstr">
      <vt:lpstr>Arial</vt:lpstr>
      <vt:lpstr>Times New Roman</vt:lpstr>
      <vt:lpstr>Trebuchet MS</vt:lpstr>
      <vt:lpstr>Wingdings 3</vt:lpstr>
      <vt:lpstr>Kristal</vt:lpstr>
      <vt:lpstr>Maziden Yükselen Sesler</vt:lpstr>
      <vt:lpstr>PowerPoint Sunusu</vt:lpstr>
      <vt:lpstr>PowerPoint Sunusu</vt:lpstr>
      <vt:lpstr>PowerPoint Sunusu</vt:lpstr>
      <vt:lpstr>Maziden yükselen sesler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Maziden Yükselen Sesler</dc:title>
  <dc:creator>toshiba</dc:creator>
  <cp:lastModifiedBy>toshiba</cp:lastModifiedBy>
  <cp:revision>3</cp:revision>
  <dcterms:created xsi:type="dcterms:W3CDTF">2020-12-16T15:39:41Z</dcterms:created>
  <dcterms:modified xsi:type="dcterms:W3CDTF">2020-12-16T15:54:40Z</dcterms:modified>
</cp:coreProperties>
</file>