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86" r:id="rId3"/>
  </p:sldMasterIdLst>
  <p:notesMasterIdLst>
    <p:notesMasterId r:id="rId42"/>
  </p:notesMasterIdLst>
  <p:sldIdLst>
    <p:sldId id="486" r:id="rId4"/>
    <p:sldId id="487" r:id="rId5"/>
    <p:sldId id="488" r:id="rId6"/>
    <p:sldId id="489" r:id="rId7"/>
    <p:sldId id="522" r:id="rId8"/>
    <p:sldId id="521" r:id="rId9"/>
    <p:sldId id="490" r:id="rId10"/>
    <p:sldId id="491" r:id="rId11"/>
    <p:sldId id="492" r:id="rId12"/>
    <p:sldId id="493" r:id="rId13"/>
    <p:sldId id="494" r:id="rId14"/>
    <p:sldId id="495" r:id="rId15"/>
    <p:sldId id="496" r:id="rId16"/>
    <p:sldId id="497" r:id="rId17"/>
    <p:sldId id="498" r:id="rId18"/>
    <p:sldId id="499" r:id="rId19"/>
    <p:sldId id="500" r:id="rId20"/>
    <p:sldId id="501" r:id="rId21"/>
    <p:sldId id="502" r:id="rId22"/>
    <p:sldId id="503" r:id="rId23"/>
    <p:sldId id="504" r:id="rId24"/>
    <p:sldId id="505" r:id="rId25"/>
    <p:sldId id="506" r:id="rId26"/>
    <p:sldId id="507" r:id="rId27"/>
    <p:sldId id="508" r:id="rId28"/>
    <p:sldId id="509" r:id="rId29"/>
    <p:sldId id="510" r:id="rId30"/>
    <p:sldId id="511" r:id="rId31"/>
    <p:sldId id="512" r:id="rId32"/>
    <p:sldId id="513" r:id="rId33"/>
    <p:sldId id="514" r:id="rId34"/>
    <p:sldId id="515" r:id="rId35"/>
    <p:sldId id="516" r:id="rId36"/>
    <p:sldId id="517" r:id="rId37"/>
    <p:sldId id="518" r:id="rId38"/>
    <p:sldId id="519" r:id="rId39"/>
    <p:sldId id="485" r:id="rId40"/>
    <p:sldId id="520" r:id="rId4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66"/>
    <a:srgbClr val="FF99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F296F4-D418-44C2-889A-527520DDC60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515CF32-D4C2-4074-98EF-A55377193C14}">
      <dgm:prSet phldrT="[Metin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r-TR" sz="1200" b="1" dirty="0" smtClean="0"/>
            <a:t>T.C İNKILAP TARİHİ VE ATATÜRKÇÜLÜK</a:t>
          </a:r>
          <a:endParaRPr lang="tr-TR" sz="1200" b="1" dirty="0"/>
        </a:p>
      </dgm:t>
    </dgm:pt>
    <dgm:pt modelId="{E726EFAD-5D4D-4007-BD72-1ADA9250448D}" type="parTrans" cxnId="{8419FE6C-A0C0-4073-938F-07A11F77214B}">
      <dgm:prSet/>
      <dgm:spPr/>
      <dgm:t>
        <a:bodyPr/>
        <a:lstStyle/>
        <a:p>
          <a:endParaRPr lang="tr-TR" sz="1200"/>
        </a:p>
      </dgm:t>
    </dgm:pt>
    <dgm:pt modelId="{8A44418C-3E33-4B3B-9FF0-C37BC9E3745E}" type="sibTrans" cxnId="{8419FE6C-A0C0-4073-938F-07A11F77214B}">
      <dgm:prSet/>
      <dgm:spPr/>
      <dgm:t>
        <a:bodyPr/>
        <a:lstStyle/>
        <a:p>
          <a:endParaRPr lang="tr-TR" sz="1200"/>
        </a:p>
      </dgm:t>
    </dgm:pt>
    <dgm:pt modelId="{284B6CA5-A8E8-4C36-9CC8-D51BA14DA44E}">
      <dgm:prSet phldrT="[Metin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sz="1200" dirty="0" smtClean="0"/>
            <a:t>ATATÜRK’ÜN HAYATI</a:t>
          </a:r>
          <a:endParaRPr lang="tr-TR" sz="1200" dirty="0"/>
        </a:p>
      </dgm:t>
    </dgm:pt>
    <dgm:pt modelId="{E8B735A4-D4E9-4036-BEEB-269FA5174943}" type="parTrans" cxnId="{FB805CA8-7D2F-48D7-BF1F-982CFBD26E6C}">
      <dgm:prSet/>
      <dgm:spPr/>
      <dgm:t>
        <a:bodyPr/>
        <a:lstStyle/>
        <a:p>
          <a:endParaRPr lang="tr-TR" sz="1200"/>
        </a:p>
      </dgm:t>
    </dgm:pt>
    <dgm:pt modelId="{547F5574-515B-4720-8FEE-263DF8E66D85}" type="sibTrans" cxnId="{FB805CA8-7D2F-48D7-BF1F-982CFBD26E6C}">
      <dgm:prSet/>
      <dgm:spPr/>
      <dgm:t>
        <a:bodyPr/>
        <a:lstStyle/>
        <a:p>
          <a:endParaRPr lang="tr-TR" sz="1200"/>
        </a:p>
      </dgm:t>
    </dgm:pt>
    <dgm:pt modelId="{F378D4AE-923E-4BCD-BD78-DC75DC5251E7}">
      <dgm:prSet phldrT="[Metin]" custT="1"/>
      <dgm:spPr>
        <a:solidFill>
          <a:srgbClr val="CCFF66">
            <a:alpha val="90000"/>
          </a:srgbClr>
        </a:solidFill>
      </dgm:spPr>
      <dgm:t>
        <a:bodyPr/>
        <a:lstStyle/>
        <a:p>
          <a:endParaRPr lang="tr-TR" sz="1200" dirty="0" smtClean="0"/>
        </a:p>
        <a:p>
          <a:r>
            <a:rPr lang="tr-TR" sz="1200" dirty="0" smtClean="0"/>
            <a:t>KURTULUŞ SAVAŞI HAZIRLIK DÖNEMİ</a:t>
          </a:r>
        </a:p>
        <a:p>
          <a:endParaRPr lang="tr-TR" sz="1200" dirty="0"/>
        </a:p>
      </dgm:t>
    </dgm:pt>
    <dgm:pt modelId="{BF9D65DD-FC8A-4AF2-9D44-D2D7A5B80828}" type="parTrans" cxnId="{DAC0189D-A872-4203-A380-47A8D49EBAF1}">
      <dgm:prSet/>
      <dgm:spPr/>
      <dgm:t>
        <a:bodyPr/>
        <a:lstStyle/>
        <a:p>
          <a:endParaRPr lang="tr-TR" sz="1200"/>
        </a:p>
      </dgm:t>
    </dgm:pt>
    <dgm:pt modelId="{93AD4F93-A45C-4387-B618-E9175AD58FCC}" type="sibTrans" cxnId="{DAC0189D-A872-4203-A380-47A8D49EBAF1}">
      <dgm:prSet/>
      <dgm:spPr/>
      <dgm:t>
        <a:bodyPr/>
        <a:lstStyle/>
        <a:p>
          <a:endParaRPr lang="tr-TR" sz="1200"/>
        </a:p>
      </dgm:t>
    </dgm:pt>
    <dgm:pt modelId="{D01A9C7A-0A40-40EF-B689-F6346962ECE4}">
      <dgm:prSet custT="1"/>
      <dgm:spPr>
        <a:solidFill>
          <a:srgbClr val="FFCC99">
            <a:alpha val="89804"/>
          </a:srgbClr>
        </a:solidFill>
      </dgm:spPr>
      <dgm:t>
        <a:bodyPr/>
        <a:lstStyle/>
        <a:p>
          <a:r>
            <a:rPr lang="tr-TR" sz="1200" dirty="0" smtClean="0"/>
            <a:t>KURTULUŞ SAVAŞI’NDA CEPHELER</a:t>
          </a:r>
          <a:endParaRPr lang="tr-TR" sz="1200" dirty="0"/>
        </a:p>
      </dgm:t>
    </dgm:pt>
    <dgm:pt modelId="{AD148907-65A0-4DD4-8956-CF7D31CC36F2}" type="parTrans" cxnId="{2F13DACC-9235-40A2-936E-DE9E7DEA896F}">
      <dgm:prSet/>
      <dgm:spPr/>
      <dgm:t>
        <a:bodyPr/>
        <a:lstStyle/>
        <a:p>
          <a:endParaRPr lang="tr-TR" sz="1200"/>
        </a:p>
      </dgm:t>
    </dgm:pt>
    <dgm:pt modelId="{760DF455-7DAF-4281-8100-C45C048AA54C}" type="sibTrans" cxnId="{2F13DACC-9235-40A2-936E-DE9E7DEA896F}">
      <dgm:prSet/>
      <dgm:spPr/>
      <dgm:t>
        <a:bodyPr/>
        <a:lstStyle/>
        <a:p>
          <a:endParaRPr lang="tr-TR" sz="1200"/>
        </a:p>
      </dgm:t>
    </dgm:pt>
    <dgm:pt modelId="{1B627E8A-C8A6-4708-8359-BB4BBB442AF1}">
      <dgm:prSet custT="1"/>
      <dgm:spPr>
        <a:solidFill>
          <a:srgbClr val="FF99FF">
            <a:alpha val="89804"/>
          </a:srgbClr>
        </a:solidFill>
      </dgm:spPr>
      <dgm:t>
        <a:bodyPr/>
        <a:lstStyle/>
        <a:p>
          <a:r>
            <a:rPr lang="tr-TR" sz="1200" dirty="0" smtClean="0"/>
            <a:t>TÜRK INKILABI</a:t>
          </a:r>
          <a:endParaRPr lang="tr-TR" sz="1200" dirty="0"/>
        </a:p>
      </dgm:t>
    </dgm:pt>
    <dgm:pt modelId="{09F840D8-854D-49F6-B272-927AB4D8D155}" type="parTrans" cxnId="{CDA3CD62-8258-4738-89B8-7DDD313C6FFB}">
      <dgm:prSet/>
      <dgm:spPr/>
      <dgm:t>
        <a:bodyPr/>
        <a:lstStyle/>
        <a:p>
          <a:endParaRPr lang="tr-TR" sz="1200"/>
        </a:p>
      </dgm:t>
    </dgm:pt>
    <dgm:pt modelId="{0E328EE4-2D13-455B-9988-EC0342A47A3A}" type="sibTrans" cxnId="{CDA3CD62-8258-4738-89B8-7DDD313C6FFB}">
      <dgm:prSet/>
      <dgm:spPr/>
      <dgm:t>
        <a:bodyPr/>
        <a:lstStyle/>
        <a:p>
          <a:endParaRPr lang="tr-TR" sz="1200"/>
        </a:p>
      </dgm:t>
    </dgm:pt>
    <dgm:pt modelId="{A2B8789C-BD2F-4FB5-BA57-4A0991DC0916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sz="1200" dirty="0" smtClean="0"/>
            <a:t>ATATÜRK DEVRİ DIŞ POLİTİKASI</a:t>
          </a:r>
          <a:endParaRPr lang="tr-TR" sz="1200" dirty="0"/>
        </a:p>
      </dgm:t>
    </dgm:pt>
    <dgm:pt modelId="{F8955BCB-3E60-45F8-A011-82583F974BB1}" type="parTrans" cxnId="{A116258E-8B1F-42F7-B4FA-6BACEC02E113}">
      <dgm:prSet/>
      <dgm:spPr/>
      <dgm:t>
        <a:bodyPr/>
        <a:lstStyle/>
        <a:p>
          <a:endParaRPr lang="tr-TR" sz="1200"/>
        </a:p>
      </dgm:t>
    </dgm:pt>
    <dgm:pt modelId="{5A33D1A7-228C-48E8-B371-7DEF30B38C42}" type="sibTrans" cxnId="{A116258E-8B1F-42F7-B4FA-6BACEC02E113}">
      <dgm:prSet/>
      <dgm:spPr/>
      <dgm:t>
        <a:bodyPr/>
        <a:lstStyle/>
        <a:p>
          <a:endParaRPr lang="tr-TR" sz="1200"/>
        </a:p>
      </dgm:t>
    </dgm:pt>
    <dgm:pt modelId="{C6308E8D-2D16-4758-9CBA-6D886BC0A2AA}">
      <dgm:prSet custT="1"/>
      <dgm:spPr>
        <a:solidFill>
          <a:srgbClr val="FFFF66">
            <a:alpha val="89804"/>
          </a:srgbClr>
        </a:solidFill>
      </dgm:spPr>
      <dgm:t>
        <a:bodyPr/>
        <a:lstStyle/>
        <a:p>
          <a:r>
            <a:rPr lang="tr-TR" sz="1200" dirty="0" smtClean="0"/>
            <a:t>ATATÜRKÇÜLÜK VE ATATÜRK İLKELERİ</a:t>
          </a:r>
          <a:endParaRPr lang="tr-TR" sz="1200" dirty="0"/>
        </a:p>
      </dgm:t>
    </dgm:pt>
    <dgm:pt modelId="{E9F80308-91E4-4D73-8012-3BF0FB466457}" type="parTrans" cxnId="{B0375C82-CCBB-4ACB-AD65-4A52F82BDFD3}">
      <dgm:prSet/>
      <dgm:spPr/>
      <dgm:t>
        <a:bodyPr/>
        <a:lstStyle/>
        <a:p>
          <a:endParaRPr lang="tr-TR" sz="1200"/>
        </a:p>
      </dgm:t>
    </dgm:pt>
    <dgm:pt modelId="{60971E74-9006-43BC-A826-FF8D518659F9}" type="sibTrans" cxnId="{B0375C82-CCBB-4ACB-AD65-4A52F82BDFD3}">
      <dgm:prSet/>
      <dgm:spPr/>
      <dgm:t>
        <a:bodyPr/>
        <a:lstStyle/>
        <a:p>
          <a:endParaRPr lang="tr-TR" sz="1200"/>
        </a:p>
      </dgm:t>
    </dgm:pt>
    <dgm:pt modelId="{FB1743EA-A102-4F47-A097-5A1888CB2AB8}">
      <dgm:prSet custT="1"/>
      <dgm:spPr>
        <a:solidFill>
          <a:srgbClr val="FFCC99">
            <a:alpha val="90000"/>
          </a:srgbClr>
        </a:solidFill>
      </dgm:spPr>
      <dgm:t>
        <a:bodyPr/>
        <a:lstStyle/>
        <a:p>
          <a:r>
            <a:rPr lang="tr-TR" sz="1200" dirty="0" smtClean="0"/>
            <a:t>1-Doğu Cephesi</a:t>
          </a:r>
        </a:p>
        <a:p>
          <a:r>
            <a:rPr lang="tr-TR" sz="1200" dirty="0" smtClean="0"/>
            <a:t>2-Güney Cephesi</a:t>
          </a:r>
        </a:p>
        <a:p>
          <a:r>
            <a:rPr lang="tr-TR" sz="1200" dirty="0" smtClean="0"/>
            <a:t>3-Batı Cephesi</a:t>
          </a:r>
          <a:endParaRPr lang="tr-TR" sz="1200" dirty="0"/>
        </a:p>
      </dgm:t>
    </dgm:pt>
    <dgm:pt modelId="{F128880C-B1D8-4523-801D-A4EBAB59FCEA}" type="parTrans" cxnId="{D11608C4-A555-495F-A006-5AD2075A7F2C}">
      <dgm:prSet/>
      <dgm:spPr/>
      <dgm:t>
        <a:bodyPr/>
        <a:lstStyle/>
        <a:p>
          <a:endParaRPr lang="tr-TR" sz="1200"/>
        </a:p>
      </dgm:t>
    </dgm:pt>
    <dgm:pt modelId="{E13772AF-A11E-4ECC-823F-0ACA10F433F5}" type="sibTrans" cxnId="{D11608C4-A555-495F-A006-5AD2075A7F2C}">
      <dgm:prSet/>
      <dgm:spPr/>
      <dgm:t>
        <a:bodyPr/>
        <a:lstStyle/>
        <a:p>
          <a:endParaRPr lang="tr-TR" sz="1200"/>
        </a:p>
      </dgm:t>
    </dgm:pt>
    <dgm:pt modelId="{E8452174-1BF3-4BD3-ADEA-8B91EFF67C9A}">
      <dgm:prSet custT="1"/>
      <dgm:spPr>
        <a:solidFill>
          <a:srgbClr val="FFFF66">
            <a:alpha val="90000"/>
          </a:srgbClr>
        </a:solidFill>
      </dgm:spPr>
      <dgm:t>
        <a:bodyPr/>
        <a:lstStyle/>
        <a:p>
          <a:r>
            <a:rPr lang="tr-TR" sz="1200" dirty="0" smtClean="0"/>
            <a:t>1-Cumhuriyetçilik</a:t>
          </a:r>
        </a:p>
        <a:p>
          <a:r>
            <a:rPr lang="tr-TR" sz="1200" dirty="0" smtClean="0"/>
            <a:t>2-Halkçılık</a:t>
          </a:r>
        </a:p>
        <a:p>
          <a:r>
            <a:rPr lang="tr-TR" sz="1200" dirty="0" smtClean="0"/>
            <a:t>3-Milliyetçilik</a:t>
          </a:r>
        </a:p>
        <a:p>
          <a:r>
            <a:rPr lang="tr-TR" sz="1200" dirty="0" smtClean="0"/>
            <a:t>4-Devletçilik</a:t>
          </a:r>
        </a:p>
        <a:p>
          <a:r>
            <a:rPr lang="tr-TR" sz="1200" dirty="0" smtClean="0"/>
            <a:t>5-İnkılapçılık</a:t>
          </a:r>
        </a:p>
        <a:p>
          <a:r>
            <a:rPr lang="tr-TR" sz="1200" dirty="0" smtClean="0"/>
            <a:t>6-Laiklik</a:t>
          </a:r>
          <a:endParaRPr lang="tr-TR" sz="1200" dirty="0"/>
        </a:p>
      </dgm:t>
    </dgm:pt>
    <dgm:pt modelId="{A0628659-1BD5-4464-8008-0671A687833E}" type="parTrans" cxnId="{1AD2C9DF-5328-4176-A9D9-ED59869916A8}">
      <dgm:prSet/>
      <dgm:spPr/>
      <dgm:t>
        <a:bodyPr/>
        <a:lstStyle/>
        <a:p>
          <a:endParaRPr lang="tr-TR" sz="1200"/>
        </a:p>
      </dgm:t>
    </dgm:pt>
    <dgm:pt modelId="{7158D3BC-B169-456B-BDD1-B71B23D63293}" type="sibTrans" cxnId="{1AD2C9DF-5328-4176-A9D9-ED59869916A8}">
      <dgm:prSet/>
      <dgm:spPr/>
      <dgm:t>
        <a:bodyPr/>
        <a:lstStyle/>
        <a:p>
          <a:endParaRPr lang="tr-TR" sz="1200"/>
        </a:p>
      </dgm:t>
    </dgm:pt>
    <dgm:pt modelId="{050E7A1D-861A-490F-8AF7-3B1C556BFE41}" type="pres">
      <dgm:prSet presAssocID="{AEF296F4-D418-44C2-889A-527520DDC60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550D29B4-9D23-45D4-B1F3-D40914340875}" type="pres">
      <dgm:prSet presAssocID="{5515CF32-D4C2-4074-98EF-A55377193C14}" presName="hierRoot1" presStyleCnt="0"/>
      <dgm:spPr/>
    </dgm:pt>
    <dgm:pt modelId="{A0EDF57E-9D18-4F39-A9E9-CC9157C51B78}" type="pres">
      <dgm:prSet presAssocID="{5515CF32-D4C2-4074-98EF-A55377193C14}" presName="composite" presStyleCnt="0"/>
      <dgm:spPr/>
    </dgm:pt>
    <dgm:pt modelId="{209E0235-CBA5-42F7-AF0C-2B26FD8B130D}" type="pres">
      <dgm:prSet presAssocID="{5515CF32-D4C2-4074-98EF-A55377193C14}" presName="background" presStyleLbl="node0" presStyleIdx="0" presStyleCnt="1"/>
      <dgm:spPr/>
    </dgm:pt>
    <dgm:pt modelId="{496C5E43-E8CA-4545-B37A-6E7206EEE48F}" type="pres">
      <dgm:prSet presAssocID="{5515CF32-D4C2-4074-98EF-A55377193C14}" presName="text" presStyleLbl="fgAcc0" presStyleIdx="0" presStyleCnt="1" custScaleX="20506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6C26DE0-45B9-421B-86FE-66FED4CE514B}" type="pres">
      <dgm:prSet presAssocID="{5515CF32-D4C2-4074-98EF-A55377193C14}" presName="hierChild2" presStyleCnt="0"/>
      <dgm:spPr/>
    </dgm:pt>
    <dgm:pt modelId="{E35EE1F1-9C9E-4F38-9814-521684F85529}" type="pres">
      <dgm:prSet presAssocID="{E8B735A4-D4E9-4036-BEEB-269FA5174943}" presName="Name10" presStyleLbl="parChTrans1D2" presStyleIdx="0" presStyleCnt="6"/>
      <dgm:spPr/>
      <dgm:t>
        <a:bodyPr/>
        <a:lstStyle/>
        <a:p>
          <a:endParaRPr lang="tr-TR"/>
        </a:p>
      </dgm:t>
    </dgm:pt>
    <dgm:pt modelId="{7199ADF7-CB37-4FC2-A8C3-3DC964EE2A87}" type="pres">
      <dgm:prSet presAssocID="{284B6CA5-A8E8-4C36-9CC8-D51BA14DA44E}" presName="hierRoot2" presStyleCnt="0"/>
      <dgm:spPr/>
    </dgm:pt>
    <dgm:pt modelId="{D288FB14-E920-4C6E-8297-FC983E91E875}" type="pres">
      <dgm:prSet presAssocID="{284B6CA5-A8E8-4C36-9CC8-D51BA14DA44E}" presName="composite2" presStyleCnt="0"/>
      <dgm:spPr/>
    </dgm:pt>
    <dgm:pt modelId="{EABD79DC-1A34-4DF0-A97A-C87A4857B311}" type="pres">
      <dgm:prSet presAssocID="{284B6CA5-A8E8-4C36-9CC8-D51BA14DA44E}" presName="background2" presStyleLbl="node2" presStyleIdx="0" presStyleCnt="6"/>
      <dgm:spPr/>
    </dgm:pt>
    <dgm:pt modelId="{913C76B0-9037-4671-BFA2-9915571A319F}" type="pres">
      <dgm:prSet presAssocID="{284B6CA5-A8E8-4C36-9CC8-D51BA14DA44E}" presName="text2" presStyleLbl="fgAcc2" presStyleIdx="0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D614D91-AC48-4EC2-AD27-BC843C0E7EC1}" type="pres">
      <dgm:prSet presAssocID="{284B6CA5-A8E8-4C36-9CC8-D51BA14DA44E}" presName="hierChild3" presStyleCnt="0"/>
      <dgm:spPr/>
    </dgm:pt>
    <dgm:pt modelId="{26514239-D4D0-4BD4-8447-58C8857CE835}" type="pres">
      <dgm:prSet presAssocID="{BF9D65DD-FC8A-4AF2-9D44-D2D7A5B80828}" presName="Name10" presStyleLbl="parChTrans1D2" presStyleIdx="1" presStyleCnt="6"/>
      <dgm:spPr/>
      <dgm:t>
        <a:bodyPr/>
        <a:lstStyle/>
        <a:p>
          <a:endParaRPr lang="tr-TR"/>
        </a:p>
      </dgm:t>
    </dgm:pt>
    <dgm:pt modelId="{E9B61039-5C3D-4B7F-993C-289897C77EEA}" type="pres">
      <dgm:prSet presAssocID="{F378D4AE-923E-4BCD-BD78-DC75DC5251E7}" presName="hierRoot2" presStyleCnt="0"/>
      <dgm:spPr/>
    </dgm:pt>
    <dgm:pt modelId="{112183E0-1C14-4DC7-8841-A7A578C1462B}" type="pres">
      <dgm:prSet presAssocID="{F378D4AE-923E-4BCD-BD78-DC75DC5251E7}" presName="composite2" presStyleCnt="0"/>
      <dgm:spPr/>
    </dgm:pt>
    <dgm:pt modelId="{D762AD30-6D07-42AB-94EA-7BE07CEBB462}" type="pres">
      <dgm:prSet presAssocID="{F378D4AE-923E-4BCD-BD78-DC75DC5251E7}" presName="background2" presStyleLbl="node2" presStyleIdx="1" presStyleCnt="6"/>
      <dgm:spPr/>
    </dgm:pt>
    <dgm:pt modelId="{399FA096-1449-4CAD-A2EA-41FD8A70AD94}" type="pres">
      <dgm:prSet presAssocID="{F378D4AE-923E-4BCD-BD78-DC75DC5251E7}" presName="text2" presStyleLbl="fgAcc2" presStyleIdx="1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5B042DE-EE49-43F6-B353-CE5E682B26FC}" type="pres">
      <dgm:prSet presAssocID="{F378D4AE-923E-4BCD-BD78-DC75DC5251E7}" presName="hierChild3" presStyleCnt="0"/>
      <dgm:spPr/>
    </dgm:pt>
    <dgm:pt modelId="{A127318E-FC2E-467D-A318-1B38839BA1E9}" type="pres">
      <dgm:prSet presAssocID="{AD148907-65A0-4DD4-8956-CF7D31CC36F2}" presName="Name10" presStyleLbl="parChTrans1D2" presStyleIdx="2" presStyleCnt="6"/>
      <dgm:spPr/>
      <dgm:t>
        <a:bodyPr/>
        <a:lstStyle/>
        <a:p>
          <a:endParaRPr lang="tr-TR"/>
        </a:p>
      </dgm:t>
    </dgm:pt>
    <dgm:pt modelId="{378495DE-3F91-4C1C-8E90-461D7D2D9167}" type="pres">
      <dgm:prSet presAssocID="{D01A9C7A-0A40-40EF-B689-F6346962ECE4}" presName="hierRoot2" presStyleCnt="0"/>
      <dgm:spPr/>
    </dgm:pt>
    <dgm:pt modelId="{19983521-A9D7-4C16-86EE-24B87BB1F96D}" type="pres">
      <dgm:prSet presAssocID="{D01A9C7A-0A40-40EF-B689-F6346962ECE4}" presName="composite2" presStyleCnt="0"/>
      <dgm:spPr/>
    </dgm:pt>
    <dgm:pt modelId="{1033F267-95A2-47CE-82A5-3277B040AF47}" type="pres">
      <dgm:prSet presAssocID="{D01A9C7A-0A40-40EF-B689-F6346962ECE4}" presName="background2" presStyleLbl="node2" presStyleIdx="2" presStyleCnt="6"/>
      <dgm:spPr/>
    </dgm:pt>
    <dgm:pt modelId="{EB3F9AEB-1104-4DA0-8A58-AB1894293E3A}" type="pres">
      <dgm:prSet presAssocID="{D01A9C7A-0A40-40EF-B689-F6346962ECE4}" presName="text2" presStyleLbl="fgAcc2" presStyleIdx="2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40E5504-D4BC-4014-A5A9-B1AD077CC5E0}" type="pres">
      <dgm:prSet presAssocID="{D01A9C7A-0A40-40EF-B689-F6346962ECE4}" presName="hierChild3" presStyleCnt="0"/>
      <dgm:spPr/>
    </dgm:pt>
    <dgm:pt modelId="{7978B923-B44C-48F8-9525-81C78295D67C}" type="pres">
      <dgm:prSet presAssocID="{F128880C-B1D8-4523-801D-A4EBAB59FCEA}" presName="Name17" presStyleLbl="parChTrans1D3" presStyleIdx="0" presStyleCnt="2"/>
      <dgm:spPr/>
      <dgm:t>
        <a:bodyPr/>
        <a:lstStyle/>
        <a:p>
          <a:endParaRPr lang="tr-TR"/>
        </a:p>
      </dgm:t>
    </dgm:pt>
    <dgm:pt modelId="{EF7C8F45-352B-4506-BC96-EB6E2F3F19CF}" type="pres">
      <dgm:prSet presAssocID="{FB1743EA-A102-4F47-A097-5A1888CB2AB8}" presName="hierRoot3" presStyleCnt="0"/>
      <dgm:spPr/>
    </dgm:pt>
    <dgm:pt modelId="{F64B2023-8BE8-4E1A-B859-2EEDF5E23643}" type="pres">
      <dgm:prSet presAssocID="{FB1743EA-A102-4F47-A097-5A1888CB2AB8}" presName="composite3" presStyleCnt="0"/>
      <dgm:spPr/>
    </dgm:pt>
    <dgm:pt modelId="{B507374C-CD6A-4C60-9D01-15DB38AA609D}" type="pres">
      <dgm:prSet presAssocID="{FB1743EA-A102-4F47-A097-5A1888CB2AB8}" presName="background3" presStyleLbl="node3" presStyleIdx="0" presStyleCnt="2"/>
      <dgm:spPr/>
    </dgm:pt>
    <dgm:pt modelId="{69D48B99-C026-4E5F-A107-2057C3E84A16}" type="pres">
      <dgm:prSet presAssocID="{FB1743EA-A102-4F47-A097-5A1888CB2AB8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8630056-E00E-4F05-A88E-5E65D4360F01}" type="pres">
      <dgm:prSet presAssocID="{FB1743EA-A102-4F47-A097-5A1888CB2AB8}" presName="hierChild4" presStyleCnt="0"/>
      <dgm:spPr/>
    </dgm:pt>
    <dgm:pt modelId="{9FABD0FD-6B41-4726-8E85-549A4B8192C5}" type="pres">
      <dgm:prSet presAssocID="{09F840D8-854D-49F6-B272-927AB4D8D155}" presName="Name10" presStyleLbl="parChTrans1D2" presStyleIdx="3" presStyleCnt="6"/>
      <dgm:spPr/>
      <dgm:t>
        <a:bodyPr/>
        <a:lstStyle/>
        <a:p>
          <a:endParaRPr lang="tr-TR"/>
        </a:p>
      </dgm:t>
    </dgm:pt>
    <dgm:pt modelId="{F64651C3-0082-4463-B810-FF9E63095EB8}" type="pres">
      <dgm:prSet presAssocID="{1B627E8A-C8A6-4708-8359-BB4BBB442AF1}" presName="hierRoot2" presStyleCnt="0"/>
      <dgm:spPr/>
    </dgm:pt>
    <dgm:pt modelId="{CE9A8570-ADD3-492E-99A6-876E0D724791}" type="pres">
      <dgm:prSet presAssocID="{1B627E8A-C8A6-4708-8359-BB4BBB442AF1}" presName="composite2" presStyleCnt="0"/>
      <dgm:spPr/>
    </dgm:pt>
    <dgm:pt modelId="{D21C4E7E-52F0-4EE2-8DF7-D77A8CDE9D14}" type="pres">
      <dgm:prSet presAssocID="{1B627E8A-C8A6-4708-8359-BB4BBB442AF1}" presName="background2" presStyleLbl="node2" presStyleIdx="3" presStyleCnt="6"/>
      <dgm:spPr/>
    </dgm:pt>
    <dgm:pt modelId="{D00F1A40-E6AF-4F8F-A057-F6E12AC60B83}" type="pres">
      <dgm:prSet presAssocID="{1B627E8A-C8A6-4708-8359-BB4BBB442AF1}" presName="text2" presStyleLbl="fgAcc2" presStyleIdx="3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CFBFBBC-03A1-4F22-A7F7-3FAAA7A301F2}" type="pres">
      <dgm:prSet presAssocID="{1B627E8A-C8A6-4708-8359-BB4BBB442AF1}" presName="hierChild3" presStyleCnt="0"/>
      <dgm:spPr/>
    </dgm:pt>
    <dgm:pt modelId="{56CCECDA-7E88-46F0-926E-8A414A25C03D}" type="pres">
      <dgm:prSet presAssocID="{F8955BCB-3E60-45F8-A011-82583F974BB1}" presName="Name10" presStyleLbl="parChTrans1D2" presStyleIdx="4" presStyleCnt="6"/>
      <dgm:spPr/>
      <dgm:t>
        <a:bodyPr/>
        <a:lstStyle/>
        <a:p>
          <a:endParaRPr lang="tr-TR"/>
        </a:p>
      </dgm:t>
    </dgm:pt>
    <dgm:pt modelId="{F7FEC143-06F2-4DD9-B684-8F1C2EEA9B46}" type="pres">
      <dgm:prSet presAssocID="{A2B8789C-BD2F-4FB5-BA57-4A0991DC0916}" presName="hierRoot2" presStyleCnt="0"/>
      <dgm:spPr/>
    </dgm:pt>
    <dgm:pt modelId="{F6A9658A-5785-4B53-9F92-1FBF27564E6C}" type="pres">
      <dgm:prSet presAssocID="{A2B8789C-BD2F-4FB5-BA57-4A0991DC0916}" presName="composite2" presStyleCnt="0"/>
      <dgm:spPr/>
    </dgm:pt>
    <dgm:pt modelId="{2BB44B52-C9E4-4C80-B4D3-7948BCB32BBA}" type="pres">
      <dgm:prSet presAssocID="{A2B8789C-BD2F-4FB5-BA57-4A0991DC0916}" presName="background2" presStyleLbl="node2" presStyleIdx="4" presStyleCnt="6"/>
      <dgm:spPr/>
    </dgm:pt>
    <dgm:pt modelId="{14A66B5F-0EBE-45F7-857A-E800EE229E04}" type="pres">
      <dgm:prSet presAssocID="{A2B8789C-BD2F-4FB5-BA57-4A0991DC0916}" presName="text2" presStyleLbl="fgAcc2" presStyleIdx="4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D6E5E1B-04E0-4B2F-A945-114FEA21B53E}" type="pres">
      <dgm:prSet presAssocID="{A2B8789C-BD2F-4FB5-BA57-4A0991DC0916}" presName="hierChild3" presStyleCnt="0"/>
      <dgm:spPr/>
    </dgm:pt>
    <dgm:pt modelId="{113FD614-567A-4AE8-9AA5-29BBCDAD04F7}" type="pres">
      <dgm:prSet presAssocID="{E9F80308-91E4-4D73-8012-3BF0FB466457}" presName="Name10" presStyleLbl="parChTrans1D2" presStyleIdx="5" presStyleCnt="6"/>
      <dgm:spPr/>
      <dgm:t>
        <a:bodyPr/>
        <a:lstStyle/>
        <a:p>
          <a:endParaRPr lang="tr-TR"/>
        </a:p>
      </dgm:t>
    </dgm:pt>
    <dgm:pt modelId="{FB06A5C4-53F7-4A86-829F-ECCF9B3C45E4}" type="pres">
      <dgm:prSet presAssocID="{C6308E8D-2D16-4758-9CBA-6D886BC0A2AA}" presName="hierRoot2" presStyleCnt="0"/>
      <dgm:spPr/>
    </dgm:pt>
    <dgm:pt modelId="{8A50EA92-65DA-4D29-9B13-C605DECB75F1}" type="pres">
      <dgm:prSet presAssocID="{C6308E8D-2D16-4758-9CBA-6D886BC0A2AA}" presName="composite2" presStyleCnt="0"/>
      <dgm:spPr/>
    </dgm:pt>
    <dgm:pt modelId="{E195F289-D170-4915-BA44-C3CDF6551D18}" type="pres">
      <dgm:prSet presAssocID="{C6308E8D-2D16-4758-9CBA-6D886BC0A2AA}" presName="background2" presStyleLbl="node2" presStyleIdx="5" presStyleCnt="6"/>
      <dgm:spPr/>
    </dgm:pt>
    <dgm:pt modelId="{91EE666F-A0B9-45D2-9795-3EC590459EE2}" type="pres">
      <dgm:prSet presAssocID="{C6308E8D-2D16-4758-9CBA-6D886BC0A2AA}" presName="text2" presStyleLbl="fgAcc2" presStyleIdx="5" presStyleCnt="6" custScaleX="11022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687AEC9-A749-4C5A-92D8-269AD3E48A74}" type="pres">
      <dgm:prSet presAssocID="{C6308E8D-2D16-4758-9CBA-6D886BC0A2AA}" presName="hierChild3" presStyleCnt="0"/>
      <dgm:spPr/>
    </dgm:pt>
    <dgm:pt modelId="{B3088794-6A63-4D31-AF3B-AD0FE8201DB4}" type="pres">
      <dgm:prSet presAssocID="{A0628659-1BD5-4464-8008-0671A687833E}" presName="Name17" presStyleLbl="parChTrans1D3" presStyleIdx="1" presStyleCnt="2"/>
      <dgm:spPr/>
      <dgm:t>
        <a:bodyPr/>
        <a:lstStyle/>
        <a:p>
          <a:endParaRPr lang="tr-TR"/>
        </a:p>
      </dgm:t>
    </dgm:pt>
    <dgm:pt modelId="{89BC4483-57BE-4CC3-8249-04E334E2968A}" type="pres">
      <dgm:prSet presAssocID="{E8452174-1BF3-4BD3-ADEA-8B91EFF67C9A}" presName="hierRoot3" presStyleCnt="0"/>
      <dgm:spPr/>
    </dgm:pt>
    <dgm:pt modelId="{BBAE7D76-27F1-4F7B-AC18-00FA4AA4533C}" type="pres">
      <dgm:prSet presAssocID="{E8452174-1BF3-4BD3-ADEA-8B91EFF67C9A}" presName="composite3" presStyleCnt="0"/>
      <dgm:spPr/>
    </dgm:pt>
    <dgm:pt modelId="{35E59C22-4BDD-4B98-8E10-92241386F56F}" type="pres">
      <dgm:prSet presAssocID="{E8452174-1BF3-4BD3-ADEA-8B91EFF67C9A}" presName="background3" presStyleLbl="node3" presStyleIdx="1" presStyleCnt="2"/>
      <dgm:spPr/>
    </dgm:pt>
    <dgm:pt modelId="{762AF6DC-9A0E-48F6-ADCF-D9115AEEBA35}" type="pres">
      <dgm:prSet presAssocID="{E8452174-1BF3-4BD3-ADEA-8B91EFF67C9A}" presName="text3" presStyleLbl="fgAcc3" presStyleIdx="1" presStyleCnt="2" custScaleY="17554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21C7397-B8E6-4032-8CC1-B351E1F74ACE}" type="pres">
      <dgm:prSet presAssocID="{E8452174-1BF3-4BD3-ADEA-8B91EFF67C9A}" presName="hierChild4" presStyleCnt="0"/>
      <dgm:spPr/>
    </dgm:pt>
  </dgm:ptLst>
  <dgm:cxnLst>
    <dgm:cxn modelId="{325B8E35-CA4F-484C-A62F-FB0269437FDB}" type="presOf" srcId="{C6308E8D-2D16-4758-9CBA-6D886BC0A2AA}" destId="{91EE666F-A0B9-45D2-9795-3EC590459EE2}" srcOrd="0" destOrd="0" presId="urn:microsoft.com/office/officeart/2005/8/layout/hierarchy1"/>
    <dgm:cxn modelId="{2F13DACC-9235-40A2-936E-DE9E7DEA896F}" srcId="{5515CF32-D4C2-4074-98EF-A55377193C14}" destId="{D01A9C7A-0A40-40EF-B689-F6346962ECE4}" srcOrd="2" destOrd="0" parTransId="{AD148907-65A0-4DD4-8956-CF7D31CC36F2}" sibTransId="{760DF455-7DAF-4281-8100-C45C048AA54C}"/>
    <dgm:cxn modelId="{FB805CA8-7D2F-48D7-BF1F-982CFBD26E6C}" srcId="{5515CF32-D4C2-4074-98EF-A55377193C14}" destId="{284B6CA5-A8E8-4C36-9CC8-D51BA14DA44E}" srcOrd="0" destOrd="0" parTransId="{E8B735A4-D4E9-4036-BEEB-269FA5174943}" sibTransId="{547F5574-515B-4720-8FEE-263DF8E66D85}"/>
    <dgm:cxn modelId="{2D7CA0A6-25F4-45E3-B480-2FD3EFB7088D}" type="presOf" srcId="{A2B8789C-BD2F-4FB5-BA57-4A0991DC0916}" destId="{14A66B5F-0EBE-45F7-857A-E800EE229E04}" srcOrd="0" destOrd="0" presId="urn:microsoft.com/office/officeart/2005/8/layout/hierarchy1"/>
    <dgm:cxn modelId="{8419FE6C-A0C0-4073-938F-07A11F77214B}" srcId="{AEF296F4-D418-44C2-889A-527520DDC60E}" destId="{5515CF32-D4C2-4074-98EF-A55377193C14}" srcOrd="0" destOrd="0" parTransId="{E726EFAD-5D4D-4007-BD72-1ADA9250448D}" sibTransId="{8A44418C-3E33-4B3B-9FF0-C37BC9E3745E}"/>
    <dgm:cxn modelId="{2A0A3735-F2F5-4E47-B7F2-C257C9BA48ED}" type="presOf" srcId="{F8955BCB-3E60-45F8-A011-82583F974BB1}" destId="{56CCECDA-7E88-46F0-926E-8A414A25C03D}" srcOrd="0" destOrd="0" presId="urn:microsoft.com/office/officeart/2005/8/layout/hierarchy1"/>
    <dgm:cxn modelId="{694525D5-9C83-4720-89E9-FF9C8227997E}" type="presOf" srcId="{FB1743EA-A102-4F47-A097-5A1888CB2AB8}" destId="{69D48B99-C026-4E5F-A107-2057C3E84A16}" srcOrd="0" destOrd="0" presId="urn:microsoft.com/office/officeart/2005/8/layout/hierarchy1"/>
    <dgm:cxn modelId="{EAC946C5-6C97-4F10-B7CD-31EB2F612BBD}" type="presOf" srcId="{F378D4AE-923E-4BCD-BD78-DC75DC5251E7}" destId="{399FA096-1449-4CAD-A2EA-41FD8A70AD94}" srcOrd="0" destOrd="0" presId="urn:microsoft.com/office/officeart/2005/8/layout/hierarchy1"/>
    <dgm:cxn modelId="{37AF8097-8B23-4BC4-BD6E-D4027705C801}" type="presOf" srcId="{F128880C-B1D8-4523-801D-A4EBAB59FCEA}" destId="{7978B923-B44C-48F8-9525-81C78295D67C}" srcOrd="0" destOrd="0" presId="urn:microsoft.com/office/officeart/2005/8/layout/hierarchy1"/>
    <dgm:cxn modelId="{B0375C82-CCBB-4ACB-AD65-4A52F82BDFD3}" srcId="{5515CF32-D4C2-4074-98EF-A55377193C14}" destId="{C6308E8D-2D16-4758-9CBA-6D886BC0A2AA}" srcOrd="5" destOrd="0" parTransId="{E9F80308-91E4-4D73-8012-3BF0FB466457}" sibTransId="{60971E74-9006-43BC-A826-FF8D518659F9}"/>
    <dgm:cxn modelId="{D11608C4-A555-495F-A006-5AD2075A7F2C}" srcId="{D01A9C7A-0A40-40EF-B689-F6346962ECE4}" destId="{FB1743EA-A102-4F47-A097-5A1888CB2AB8}" srcOrd="0" destOrd="0" parTransId="{F128880C-B1D8-4523-801D-A4EBAB59FCEA}" sibTransId="{E13772AF-A11E-4ECC-823F-0ACA10F433F5}"/>
    <dgm:cxn modelId="{A7C0F3F6-8FAC-4747-8FD9-B83FFB0F1556}" type="presOf" srcId="{AEF296F4-D418-44C2-889A-527520DDC60E}" destId="{050E7A1D-861A-490F-8AF7-3B1C556BFE41}" srcOrd="0" destOrd="0" presId="urn:microsoft.com/office/officeart/2005/8/layout/hierarchy1"/>
    <dgm:cxn modelId="{A056DBE5-3B67-4012-88A6-DC509627B4A7}" type="presOf" srcId="{09F840D8-854D-49F6-B272-927AB4D8D155}" destId="{9FABD0FD-6B41-4726-8E85-549A4B8192C5}" srcOrd="0" destOrd="0" presId="urn:microsoft.com/office/officeart/2005/8/layout/hierarchy1"/>
    <dgm:cxn modelId="{1AD2C9DF-5328-4176-A9D9-ED59869916A8}" srcId="{C6308E8D-2D16-4758-9CBA-6D886BC0A2AA}" destId="{E8452174-1BF3-4BD3-ADEA-8B91EFF67C9A}" srcOrd="0" destOrd="0" parTransId="{A0628659-1BD5-4464-8008-0671A687833E}" sibTransId="{7158D3BC-B169-456B-BDD1-B71B23D63293}"/>
    <dgm:cxn modelId="{B47D03C1-3DA5-406A-B04F-3B0260C2B656}" type="presOf" srcId="{1B627E8A-C8A6-4708-8359-BB4BBB442AF1}" destId="{D00F1A40-E6AF-4F8F-A057-F6E12AC60B83}" srcOrd="0" destOrd="0" presId="urn:microsoft.com/office/officeart/2005/8/layout/hierarchy1"/>
    <dgm:cxn modelId="{A116258E-8B1F-42F7-B4FA-6BACEC02E113}" srcId="{5515CF32-D4C2-4074-98EF-A55377193C14}" destId="{A2B8789C-BD2F-4FB5-BA57-4A0991DC0916}" srcOrd="4" destOrd="0" parTransId="{F8955BCB-3E60-45F8-A011-82583F974BB1}" sibTransId="{5A33D1A7-228C-48E8-B371-7DEF30B38C42}"/>
    <dgm:cxn modelId="{F2E47320-8EB1-4F06-BD5E-A426C19AB94D}" type="presOf" srcId="{BF9D65DD-FC8A-4AF2-9D44-D2D7A5B80828}" destId="{26514239-D4D0-4BD4-8447-58C8857CE835}" srcOrd="0" destOrd="0" presId="urn:microsoft.com/office/officeart/2005/8/layout/hierarchy1"/>
    <dgm:cxn modelId="{644A4AB0-3047-4BAF-8224-03ACDA0862DE}" type="presOf" srcId="{284B6CA5-A8E8-4C36-9CC8-D51BA14DA44E}" destId="{913C76B0-9037-4671-BFA2-9915571A319F}" srcOrd="0" destOrd="0" presId="urn:microsoft.com/office/officeart/2005/8/layout/hierarchy1"/>
    <dgm:cxn modelId="{5E98E3E9-1765-4B2E-BAB1-421A100D2714}" type="presOf" srcId="{E8B735A4-D4E9-4036-BEEB-269FA5174943}" destId="{E35EE1F1-9C9E-4F38-9814-521684F85529}" srcOrd="0" destOrd="0" presId="urn:microsoft.com/office/officeart/2005/8/layout/hierarchy1"/>
    <dgm:cxn modelId="{010DB1AE-8F89-4BDD-B2F1-FF54F9F932B7}" type="presOf" srcId="{5515CF32-D4C2-4074-98EF-A55377193C14}" destId="{496C5E43-E8CA-4545-B37A-6E7206EEE48F}" srcOrd="0" destOrd="0" presId="urn:microsoft.com/office/officeart/2005/8/layout/hierarchy1"/>
    <dgm:cxn modelId="{DAC0189D-A872-4203-A380-47A8D49EBAF1}" srcId="{5515CF32-D4C2-4074-98EF-A55377193C14}" destId="{F378D4AE-923E-4BCD-BD78-DC75DC5251E7}" srcOrd="1" destOrd="0" parTransId="{BF9D65DD-FC8A-4AF2-9D44-D2D7A5B80828}" sibTransId="{93AD4F93-A45C-4387-B618-E9175AD58FCC}"/>
    <dgm:cxn modelId="{4BE396C2-6C0E-4DFA-9BBF-54A68B0E78C2}" type="presOf" srcId="{D01A9C7A-0A40-40EF-B689-F6346962ECE4}" destId="{EB3F9AEB-1104-4DA0-8A58-AB1894293E3A}" srcOrd="0" destOrd="0" presId="urn:microsoft.com/office/officeart/2005/8/layout/hierarchy1"/>
    <dgm:cxn modelId="{5BEE59C6-4925-4F0D-8F27-6C353C64F5C3}" type="presOf" srcId="{A0628659-1BD5-4464-8008-0671A687833E}" destId="{B3088794-6A63-4D31-AF3B-AD0FE8201DB4}" srcOrd="0" destOrd="0" presId="urn:microsoft.com/office/officeart/2005/8/layout/hierarchy1"/>
    <dgm:cxn modelId="{CDA3CD62-8258-4738-89B8-7DDD313C6FFB}" srcId="{5515CF32-D4C2-4074-98EF-A55377193C14}" destId="{1B627E8A-C8A6-4708-8359-BB4BBB442AF1}" srcOrd="3" destOrd="0" parTransId="{09F840D8-854D-49F6-B272-927AB4D8D155}" sibTransId="{0E328EE4-2D13-455B-9988-EC0342A47A3A}"/>
    <dgm:cxn modelId="{9656263B-45B7-4670-9D54-FCBB6AEBFCF8}" type="presOf" srcId="{AD148907-65A0-4DD4-8956-CF7D31CC36F2}" destId="{A127318E-FC2E-467D-A318-1B38839BA1E9}" srcOrd="0" destOrd="0" presId="urn:microsoft.com/office/officeart/2005/8/layout/hierarchy1"/>
    <dgm:cxn modelId="{8C2217C3-C4E8-4AF1-AEC3-B04EC6C8FCDB}" type="presOf" srcId="{E9F80308-91E4-4D73-8012-3BF0FB466457}" destId="{113FD614-567A-4AE8-9AA5-29BBCDAD04F7}" srcOrd="0" destOrd="0" presId="urn:microsoft.com/office/officeart/2005/8/layout/hierarchy1"/>
    <dgm:cxn modelId="{B73B6169-FF2F-4081-B02B-E97100E0D691}" type="presOf" srcId="{E8452174-1BF3-4BD3-ADEA-8B91EFF67C9A}" destId="{762AF6DC-9A0E-48F6-ADCF-D9115AEEBA35}" srcOrd="0" destOrd="0" presId="urn:microsoft.com/office/officeart/2005/8/layout/hierarchy1"/>
    <dgm:cxn modelId="{F13EA100-285B-4DAF-A935-E7C6E9AF13F3}" type="presParOf" srcId="{050E7A1D-861A-490F-8AF7-3B1C556BFE41}" destId="{550D29B4-9D23-45D4-B1F3-D40914340875}" srcOrd="0" destOrd="0" presId="urn:microsoft.com/office/officeart/2005/8/layout/hierarchy1"/>
    <dgm:cxn modelId="{FAF5B9A1-7C8D-48DE-9F0E-0DA43A96A6F4}" type="presParOf" srcId="{550D29B4-9D23-45D4-B1F3-D40914340875}" destId="{A0EDF57E-9D18-4F39-A9E9-CC9157C51B78}" srcOrd="0" destOrd="0" presId="urn:microsoft.com/office/officeart/2005/8/layout/hierarchy1"/>
    <dgm:cxn modelId="{F50BEEE2-6B53-4F34-B539-AE64BF298C7B}" type="presParOf" srcId="{A0EDF57E-9D18-4F39-A9E9-CC9157C51B78}" destId="{209E0235-CBA5-42F7-AF0C-2B26FD8B130D}" srcOrd="0" destOrd="0" presId="urn:microsoft.com/office/officeart/2005/8/layout/hierarchy1"/>
    <dgm:cxn modelId="{DA0CBF98-5AC8-420C-808F-3DFD5E8E2970}" type="presParOf" srcId="{A0EDF57E-9D18-4F39-A9E9-CC9157C51B78}" destId="{496C5E43-E8CA-4545-B37A-6E7206EEE48F}" srcOrd="1" destOrd="0" presId="urn:microsoft.com/office/officeart/2005/8/layout/hierarchy1"/>
    <dgm:cxn modelId="{4E843F58-964B-44FF-9B35-0E50C771BC03}" type="presParOf" srcId="{550D29B4-9D23-45D4-B1F3-D40914340875}" destId="{66C26DE0-45B9-421B-86FE-66FED4CE514B}" srcOrd="1" destOrd="0" presId="urn:microsoft.com/office/officeart/2005/8/layout/hierarchy1"/>
    <dgm:cxn modelId="{4B7715FA-7A5D-4FA3-81B5-4D20A8B80D70}" type="presParOf" srcId="{66C26DE0-45B9-421B-86FE-66FED4CE514B}" destId="{E35EE1F1-9C9E-4F38-9814-521684F85529}" srcOrd="0" destOrd="0" presId="urn:microsoft.com/office/officeart/2005/8/layout/hierarchy1"/>
    <dgm:cxn modelId="{199DBBD7-95C7-469C-A072-A8AB9FFBCF51}" type="presParOf" srcId="{66C26DE0-45B9-421B-86FE-66FED4CE514B}" destId="{7199ADF7-CB37-4FC2-A8C3-3DC964EE2A87}" srcOrd="1" destOrd="0" presId="urn:microsoft.com/office/officeart/2005/8/layout/hierarchy1"/>
    <dgm:cxn modelId="{FF141CC6-BD22-4A53-B7BD-7B5D2E4AAF40}" type="presParOf" srcId="{7199ADF7-CB37-4FC2-A8C3-3DC964EE2A87}" destId="{D288FB14-E920-4C6E-8297-FC983E91E875}" srcOrd="0" destOrd="0" presId="urn:microsoft.com/office/officeart/2005/8/layout/hierarchy1"/>
    <dgm:cxn modelId="{546DB6C7-5FD9-47ED-98C9-0259CE2BC8D3}" type="presParOf" srcId="{D288FB14-E920-4C6E-8297-FC983E91E875}" destId="{EABD79DC-1A34-4DF0-A97A-C87A4857B311}" srcOrd="0" destOrd="0" presId="urn:microsoft.com/office/officeart/2005/8/layout/hierarchy1"/>
    <dgm:cxn modelId="{3E4A7EDD-380A-4D8F-91E5-070C65ACD0D9}" type="presParOf" srcId="{D288FB14-E920-4C6E-8297-FC983E91E875}" destId="{913C76B0-9037-4671-BFA2-9915571A319F}" srcOrd="1" destOrd="0" presId="urn:microsoft.com/office/officeart/2005/8/layout/hierarchy1"/>
    <dgm:cxn modelId="{39B8A769-A587-43A9-A95F-2AD9760CE73D}" type="presParOf" srcId="{7199ADF7-CB37-4FC2-A8C3-3DC964EE2A87}" destId="{DD614D91-AC48-4EC2-AD27-BC843C0E7EC1}" srcOrd="1" destOrd="0" presId="urn:microsoft.com/office/officeart/2005/8/layout/hierarchy1"/>
    <dgm:cxn modelId="{A7C5FC78-2FFB-4EA9-84B3-9B53749A9EDC}" type="presParOf" srcId="{66C26DE0-45B9-421B-86FE-66FED4CE514B}" destId="{26514239-D4D0-4BD4-8447-58C8857CE835}" srcOrd="2" destOrd="0" presId="urn:microsoft.com/office/officeart/2005/8/layout/hierarchy1"/>
    <dgm:cxn modelId="{601C5E17-9D7C-4622-912E-C82163187642}" type="presParOf" srcId="{66C26DE0-45B9-421B-86FE-66FED4CE514B}" destId="{E9B61039-5C3D-4B7F-993C-289897C77EEA}" srcOrd="3" destOrd="0" presId="urn:microsoft.com/office/officeart/2005/8/layout/hierarchy1"/>
    <dgm:cxn modelId="{14760EE9-1C26-42C7-AA31-0E366384CDAE}" type="presParOf" srcId="{E9B61039-5C3D-4B7F-993C-289897C77EEA}" destId="{112183E0-1C14-4DC7-8841-A7A578C1462B}" srcOrd="0" destOrd="0" presId="urn:microsoft.com/office/officeart/2005/8/layout/hierarchy1"/>
    <dgm:cxn modelId="{A8B33DC6-7A1E-498E-82F7-C9CF900970EB}" type="presParOf" srcId="{112183E0-1C14-4DC7-8841-A7A578C1462B}" destId="{D762AD30-6D07-42AB-94EA-7BE07CEBB462}" srcOrd="0" destOrd="0" presId="urn:microsoft.com/office/officeart/2005/8/layout/hierarchy1"/>
    <dgm:cxn modelId="{C766A321-5183-4323-A974-BB0E4117508C}" type="presParOf" srcId="{112183E0-1C14-4DC7-8841-A7A578C1462B}" destId="{399FA096-1449-4CAD-A2EA-41FD8A70AD94}" srcOrd="1" destOrd="0" presId="urn:microsoft.com/office/officeart/2005/8/layout/hierarchy1"/>
    <dgm:cxn modelId="{AC527CF7-3D53-447D-8F4A-40FAF3C09FFC}" type="presParOf" srcId="{E9B61039-5C3D-4B7F-993C-289897C77EEA}" destId="{35B042DE-EE49-43F6-B353-CE5E682B26FC}" srcOrd="1" destOrd="0" presId="urn:microsoft.com/office/officeart/2005/8/layout/hierarchy1"/>
    <dgm:cxn modelId="{F63D40E8-68C0-47CC-BFA5-349DA9344473}" type="presParOf" srcId="{66C26DE0-45B9-421B-86FE-66FED4CE514B}" destId="{A127318E-FC2E-467D-A318-1B38839BA1E9}" srcOrd="4" destOrd="0" presId="urn:microsoft.com/office/officeart/2005/8/layout/hierarchy1"/>
    <dgm:cxn modelId="{821FB436-5457-4D40-8811-E8EBFCC964EE}" type="presParOf" srcId="{66C26DE0-45B9-421B-86FE-66FED4CE514B}" destId="{378495DE-3F91-4C1C-8E90-461D7D2D9167}" srcOrd="5" destOrd="0" presId="urn:microsoft.com/office/officeart/2005/8/layout/hierarchy1"/>
    <dgm:cxn modelId="{C3AAD712-17A9-4EFC-B9B4-2ADB4909842F}" type="presParOf" srcId="{378495DE-3F91-4C1C-8E90-461D7D2D9167}" destId="{19983521-A9D7-4C16-86EE-24B87BB1F96D}" srcOrd="0" destOrd="0" presId="urn:microsoft.com/office/officeart/2005/8/layout/hierarchy1"/>
    <dgm:cxn modelId="{96F42A82-CF3C-45F7-A009-C8E5E2A180A7}" type="presParOf" srcId="{19983521-A9D7-4C16-86EE-24B87BB1F96D}" destId="{1033F267-95A2-47CE-82A5-3277B040AF47}" srcOrd="0" destOrd="0" presId="urn:microsoft.com/office/officeart/2005/8/layout/hierarchy1"/>
    <dgm:cxn modelId="{F071A3A4-A6C3-466D-8C58-4DBD85687F88}" type="presParOf" srcId="{19983521-A9D7-4C16-86EE-24B87BB1F96D}" destId="{EB3F9AEB-1104-4DA0-8A58-AB1894293E3A}" srcOrd="1" destOrd="0" presId="urn:microsoft.com/office/officeart/2005/8/layout/hierarchy1"/>
    <dgm:cxn modelId="{9F4C5A26-1947-4E4A-8A9F-DFFBC4D239E9}" type="presParOf" srcId="{378495DE-3F91-4C1C-8E90-461D7D2D9167}" destId="{840E5504-D4BC-4014-A5A9-B1AD077CC5E0}" srcOrd="1" destOrd="0" presId="urn:microsoft.com/office/officeart/2005/8/layout/hierarchy1"/>
    <dgm:cxn modelId="{10960D94-4FB8-47F3-9FD1-9C544F5CAC9B}" type="presParOf" srcId="{840E5504-D4BC-4014-A5A9-B1AD077CC5E0}" destId="{7978B923-B44C-48F8-9525-81C78295D67C}" srcOrd="0" destOrd="0" presId="urn:microsoft.com/office/officeart/2005/8/layout/hierarchy1"/>
    <dgm:cxn modelId="{E728B715-8D0F-4777-AFFB-BBBEAA3488E2}" type="presParOf" srcId="{840E5504-D4BC-4014-A5A9-B1AD077CC5E0}" destId="{EF7C8F45-352B-4506-BC96-EB6E2F3F19CF}" srcOrd="1" destOrd="0" presId="urn:microsoft.com/office/officeart/2005/8/layout/hierarchy1"/>
    <dgm:cxn modelId="{A0E0121D-1844-41CB-9E45-038E4146C89C}" type="presParOf" srcId="{EF7C8F45-352B-4506-BC96-EB6E2F3F19CF}" destId="{F64B2023-8BE8-4E1A-B859-2EEDF5E23643}" srcOrd="0" destOrd="0" presId="urn:microsoft.com/office/officeart/2005/8/layout/hierarchy1"/>
    <dgm:cxn modelId="{418E7963-1849-4952-918C-284F9FDAB6AC}" type="presParOf" srcId="{F64B2023-8BE8-4E1A-B859-2EEDF5E23643}" destId="{B507374C-CD6A-4C60-9D01-15DB38AA609D}" srcOrd="0" destOrd="0" presId="urn:microsoft.com/office/officeart/2005/8/layout/hierarchy1"/>
    <dgm:cxn modelId="{C2D641FA-604C-4056-952F-6474122462B1}" type="presParOf" srcId="{F64B2023-8BE8-4E1A-B859-2EEDF5E23643}" destId="{69D48B99-C026-4E5F-A107-2057C3E84A16}" srcOrd="1" destOrd="0" presId="urn:microsoft.com/office/officeart/2005/8/layout/hierarchy1"/>
    <dgm:cxn modelId="{E96385DB-BFEF-4018-BCF8-2472DEA26052}" type="presParOf" srcId="{EF7C8F45-352B-4506-BC96-EB6E2F3F19CF}" destId="{68630056-E00E-4F05-A88E-5E65D4360F01}" srcOrd="1" destOrd="0" presId="urn:microsoft.com/office/officeart/2005/8/layout/hierarchy1"/>
    <dgm:cxn modelId="{6C3F1E72-0C59-40BE-A898-BA04D10B21CE}" type="presParOf" srcId="{66C26DE0-45B9-421B-86FE-66FED4CE514B}" destId="{9FABD0FD-6B41-4726-8E85-549A4B8192C5}" srcOrd="6" destOrd="0" presId="urn:microsoft.com/office/officeart/2005/8/layout/hierarchy1"/>
    <dgm:cxn modelId="{8FE1AEAB-F807-4DDD-A4CE-70871E1B465D}" type="presParOf" srcId="{66C26DE0-45B9-421B-86FE-66FED4CE514B}" destId="{F64651C3-0082-4463-B810-FF9E63095EB8}" srcOrd="7" destOrd="0" presId="urn:microsoft.com/office/officeart/2005/8/layout/hierarchy1"/>
    <dgm:cxn modelId="{DE0A8385-20D8-4922-859B-1EBCECAF2B6D}" type="presParOf" srcId="{F64651C3-0082-4463-B810-FF9E63095EB8}" destId="{CE9A8570-ADD3-492E-99A6-876E0D724791}" srcOrd="0" destOrd="0" presId="urn:microsoft.com/office/officeart/2005/8/layout/hierarchy1"/>
    <dgm:cxn modelId="{34413623-08B1-4E48-92E0-F7376C929AB5}" type="presParOf" srcId="{CE9A8570-ADD3-492E-99A6-876E0D724791}" destId="{D21C4E7E-52F0-4EE2-8DF7-D77A8CDE9D14}" srcOrd="0" destOrd="0" presId="urn:microsoft.com/office/officeart/2005/8/layout/hierarchy1"/>
    <dgm:cxn modelId="{EC7AE750-7341-45AE-9D14-5E96AA0F39AD}" type="presParOf" srcId="{CE9A8570-ADD3-492E-99A6-876E0D724791}" destId="{D00F1A40-E6AF-4F8F-A057-F6E12AC60B83}" srcOrd="1" destOrd="0" presId="urn:microsoft.com/office/officeart/2005/8/layout/hierarchy1"/>
    <dgm:cxn modelId="{C2D2C3B4-88F7-4B6E-A298-E66ABB1F7ED2}" type="presParOf" srcId="{F64651C3-0082-4463-B810-FF9E63095EB8}" destId="{6CFBFBBC-03A1-4F22-A7F7-3FAAA7A301F2}" srcOrd="1" destOrd="0" presId="urn:microsoft.com/office/officeart/2005/8/layout/hierarchy1"/>
    <dgm:cxn modelId="{ADAB0CA8-E6A1-4D9D-A17C-70B30ED7E1F5}" type="presParOf" srcId="{66C26DE0-45B9-421B-86FE-66FED4CE514B}" destId="{56CCECDA-7E88-46F0-926E-8A414A25C03D}" srcOrd="8" destOrd="0" presId="urn:microsoft.com/office/officeart/2005/8/layout/hierarchy1"/>
    <dgm:cxn modelId="{D31C76B0-DDE5-4D80-A58D-30472C830028}" type="presParOf" srcId="{66C26DE0-45B9-421B-86FE-66FED4CE514B}" destId="{F7FEC143-06F2-4DD9-B684-8F1C2EEA9B46}" srcOrd="9" destOrd="0" presId="urn:microsoft.com/office/officeart/2005/8/layout/hierarchy1"/>
    <dgm:cxn modelId="{4C0682C4-6374-4786-BB4C-CE94F3A23113}" type="presParOf" srcId="{F7FEC143-06F2-4DD9-B684-8F1C2EEA9B46}" destId="{F6A9658A-5785-4B53-9F92-1FBF27564E6C}" srcOrd="0" destOrd="0" presId="urn:microsoft.com/office/officeart/2005/8/layout/hierarchy1"/>
    <dgm:cxn modelId="{F8869650-BE02-4DFF-9D09-31B44B043FB4}" type="presParOf" srcId="{F6A9658A-5785-4B53-9F92-1FBF27564E6C}" destId="{2BB44B52-C9E4-4C80-B4D3-7948BCB32BBA}" srcOrd="0" destOrd="0" presId="urn:microsoft.com/office/officeart/2005/8/layout/hierarchy1"/>
    <dgm:cxn modelId="{89C49FBF-AF9E-4AFE-BFD4-2996AED32493}" type="presParOf" srcId="{F6A9658A-5785-4B53-9F92-1FBF27564E6C}" destId="{14A66B5F-0EBE-45F7-857A-E800EE229E04}" srcOrd="1" destOrd="0" presId="urn:microsoft.com/office/officeart/2005/8/layout/hierarchy1"/>
    <dgm:cxn modelId="{3B7F1FD8-2EA3-4F10-8BCA-23F0A348E6FB}" type="presParOf" srcId="{F7FEC143-06F2-4DD9-B684-8F1C2EEA9B46}" destId="{AD6E5E1B-04E0-4B2F-A945-114FEA21B53E}" srcOrd="1" destOrd="0" presId="urn:microsoft.com/office/officeart/2005/8/layout/hierarchy1"/>
    <dgm:cxn modelId="{14B2C8C6-93E2-416A-9143-A68FBAE9AD4B}" type="presParOf" srcId="{66C26DE0-45B9-421B-86FE-66FED4CE514B}" destId="{113FD614-567A-4AE8-9AA5-29BBCDAD04F7}" srcOrd="10" destOrd="0" presId="urn:microsoft.com/office/officeart/2005/8/layout/hierarchy1"/>
    <dgm:cxn modelId="{3AFBBB67-C856-4898-93B6-753E1B1ED794}" type="presParOf" srcId="{66C26DE0-45B9-421B-86FE-66FED4CE514B}" destId="{FB06A5C4-53F7-4A86-829F-ECCF9B3C45E4}" srcOrd="11" destOrd="0" presId="urn:microsoft.com/office/officeart/2005/8/layout/hierarchy1"/>
    <dgm:cxn modelId="{13B6F0AF-06F3-4FA1-BD5E-64D53D8A444A}" type="presParOf" srcId="{FB06A5C4-53F7-4A86-829F-ECCF9B3C45E4}" destId="{8A50EA92-65DA-4D29-9B13-C605DECB75F1}" srcOrd="0" destOrd="0" presId="urn:microsoft.com/office/officeart/2005/8/layout/hierarchy1"/>
    <dgm:cxn modelId="{2F0878FA-F11A-4DF0-9FA8-0EC716BE8DFC}" type="presParOf" srcId="{8A50EA92-65DA-4D29-9B13-C605DECB75F1}" destId="{E195F289-D170-4915-BA44-C3CDF6551D18}" srcOrd="0" destOrd="0" presId="urn:microsoft.com/office/officeart/2005/8/layout/hierarchy1"/>
    <dgm:cxn modelId="{B8CF2D94-F34F-4949-B42E-E70A37C101AD}" type="presParOf" srcId="{8A50EA92-65DA-4D29-9B13-C605DECB75F1}" destId="{91EE666F-A0B9-45D2-9795-3EC590459EE2}" srcOrd="1" destOrd="0" presId="urn:microsoft.com/office/officeart/2005/8/layout/hierarchy1"/>
    <dgm:cxn modelId="{D4F4D2AE-AFF8-45FA-95D9-4154C43D8A45}" type="presParOf" srcId="{FB06A5C4-53F7-4A86-829F-ECCF9B3C45E4}" destId="{9687AEC9-A749-4C5A-92D8-269AD3E48A74}" srcOrd="1" destOrd="0" presId="urn:microsoft.com/office/officeart/2005/8/layout/hierarchy1"/>
    <dgm:cxn modelId="{44121E89-EAE3-40F2-B6BE-D84CD8E1FC2B}" type="presParOf" srcId="{9687AEC9-A749-4C5A-92D8-269AD3E48A74}" destId="{B3088794-6A63-4D31-AF3B-AD0FE8201DB4}" srcOrd="0" destOrd="0" presId="urn:microsoft.com/office/officeart/2005/8/layout/hierarchy1"/>
    <dgm:cxn modelId="{BADCFE42-30F4-44D5-A24F-F4D3F383FBE9}" type="presParOf" srcId="{9687AEC9-A749-4C5A-92D8-269AD3E48A74}" destId="{89BC4483-57BE-4CC3-8249-04E334E2968A}" srcOrd="1" destOrd="0" presId="urn:microsoft.com/office/officeart/2005/8/layout/hierarchy1"/>
    <dgm:cxn modelId="{E260733F-6181-4AAB-BDDE-142D4154996E}" type="presParOf" srcId="{89BC4483-57BE-4CC3-8249-04E334E2968A}" destId="{BBAE7D76-27F1-4F7B-AC18-00FA4AA4533C}" srcOrd="0" destOrd="0" presId="urn:microsoft.com/office/officeart/2005/8/layout/hierarchy1"/>
    <dgm:cxn modelId="{BE399A57-FBA7-4B1E-9285-361A33FC3905}" type="presParOf" srcId="{BBAE7D76-27F1-4F7B-AC18-00FA4AA4533C}" destId="{35E59C22-4BDD-4B98-8E10-92241386F56F}" srcOrd="0" destOrd="0" presId="urn:microsoft.com/office/officeart/2005/8/layout/hierarchy1"/>
    <dgm:cxn modelId="{83C3EA72-0E4B-4FC2-BC35-2A4AB2719E02}" type="presParOf" srcId="{BBAE7D76-27F1-4F7B-AC18-00FA4AA4533C}" destId="{762AF6DC-9A0E-48F6-ADCF-D9115AEEBA35}" srcOrd="1" destOrd="0" presId="urn:microsoft.com/office/officeart/2005/8/layout/hierarchy1"/>
    <dgm:cxn modelId="{C7625E72-D2DD-4640-8C7D-9CEE538E3E64}" type="presParOf" srcId="{89BC4483-57BE-4CC3-8249-04E334E2968A}" destId="{021C7397-B8E6-4032-8CC1-B351E1F74AC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2719A-9342-4073-95EB-9190B8F85322}" type="datetimeFigureOut">
              <a:rPr lang="tr-TR" smtClean="0"/>
              <a:pPr/>
              <a:t>02.03.2018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2569A-B318-4E9C-88DB-BE8E87E60F6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6728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B9F73DD7-6F9C-438C-85E4-52BB8FE4C423}" type="slidenum">
              <a:rPr lang="tr-TR">
                <a:solidFill>
                  <a:prstClr val="black"/>
                </a:solidFill>
                <a:latin typeface="Arial" charset="0"/>
              </a:rPr>
              <a:pPr eaLnBrk="1" hangingPunct="1"/>
              <a:t>2</a:t>
            </a:fld>
            <a:endParaRPr lang="tr-T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921759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2D325-54A1-492C-A64F-927C4A4D9725}" type="slidenum">
              <a:rPr lang="tr-TR" smtClean="0">
                <a:solidFill>
                  <a:prstClr val="black"/>
                </a:solidFill>
              </a:rPr>
              <a:pPr/>
              <a:t>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8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187A9C3-7D78-456C-ACC3-7573FA1364C0}" type="datetime1">
              <a:rPr lang="tr-TR" smtClean="0"/>
              <a:t>02.03.2018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8853-061F-4CDC-8067-D84831424DAD}" type="datetime1">
              <a:rPr lang="tr-TR" smtClean="0"/>
              <a:t>02.03.2018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3A1F-A51E-4000-B849-E15C507AFAAD}" type="datetime1">
              <a:rPr lang="tr-TR" smtClean="0"/>
              <a:t>02.03.2018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76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6676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630A7-B737-44B6-9BC7-349F716BEA78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19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7EE85-7294-481C-9CC4-F391C9CCFB3B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5277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05905-07AF-4A1D-9796-A6C40B28577C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096208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F8929-E362-48FE-885C-5EF25A2B2C4E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901821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1B560-EA50-428A-85C7-03257BA12689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194332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59AFB-2E1E-4CD0-B553-5B4476BD271B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867257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5A076-5545-4773-B417-58877A9CD98B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601968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9B0B8-EE2B-4D51-8F65-E74130DF23B3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44086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3C784B6-F299-451D-B09B-96C2E6AD463C}" type="datetime1">
              <a:rPr lang="tr-TR" smtClean="0"/>
              <a:t>02.03.2018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0A9F-41BE-474B-B81C-C9D471DCB2A4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982635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E4B8E-1F41-4264-8BEE-694F2DDB69B4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899180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E4B02-45D6-4573-9981-510249775983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564298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Küçük Resim Yer Tutucusu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A5A71-8DED-48FB-80F6-3577A70F67D0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96294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F424-615A-471D-869D-549F3CDC5930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02.03.2018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815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62C8-C86B-4B9A-9EF7-F43AB6F019D0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02.03.2018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44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EE0B-AE63-46B9-80E1-BDF721989646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02.03.2018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9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E903-BB97-49AC-A6BB-EEA0F9734C3A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02.03.2018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77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53DD-089E-4837-B44F-02FAA5661909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02.03.2018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30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114F-6608-43DA-A765-90A2188BD1D2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02.03.2018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6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A604264-A6AB-437C-BA51-20E70018DB86}" type="datetime1">
              <a:rPr lang="tr-TR" smtClean="0"/>
              <a:t>02.03.2018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36B3-001F-4C85-B0B1-EAF6529E51C2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02.03.2018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34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5722-EF24-400E-B698-A27FC9074767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02.03.2018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44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59F38CF-C1AC-4532-831B-27DF17AA02BC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02.03.2018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953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3E44-E49C-4254-9B7A-2B321ABD5431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02.03.2018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284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0DEF-F0DA-441F-9BEB-92DC5A358015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02.03.2018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2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82D1F2D-1B7B-4833-B3D9-653C0E935790}" type="datetime1">
              <a:rPr lang="tr-TR" smtClean="0"/>
              <a:t>02.03.2018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AF8222B-58F1-49C9-B0C4-B76806AD6C8B}" type="datetime1">
              <a:rPr lang="tr-TR" smtClean="0"/>
              <a:t>02.03.2018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D7E9-35EE-491F-824E-AA1BF4068784}" type="datetime1">
              <a:rPr lang="tr-TR" smtClean="0"/>
              <a:t>02.03.2018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AF6D040-A114-4E5F-AB27-26BB241FBF43}" type="datetime1">
              <a:rPr lang="tr-TR" smtClean="0"/>
              <a:t>02.03.2018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A11F8-565D-4817-BE24-F999034D3EAF}" type="datetime1">
              <a:rPr lang="tr-TR" smtClean="0"/>
              <a:t>02.03.2018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1EC2F70-16A7-4FFE-8349-2377D139BF4A}" type="datetime1">
              <a:rPr lang="tr-TR" smtClean="0"/>
              <a:t>02.03.2018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6657F5B-E458-46FA-A396-734D937BB79D}" type="datetime1">
              <a:rPr lang="tr-TR" smtClean="0"/>
              <a:t>02.03.2018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8F908B-346A-4860-9396-1FB0742D345F}" type="slidenum">
              <a:rPr lang="tr-T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66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666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66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6666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6666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42891884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55D4866-6571-402E-8F1F-0932EE85C0CE}" type="datetime1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02.03.2018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tr-TR" smtClean="0">
                <a:solidFill>
                  <a:srgbClr val="D4D2D0">
                    <a:shade val="50000"/>
                  </a:srgbClr>
                </a:solidFill>
              </a:rPr>
              <a:t>www.tariheglencesi.com</a:t>
            </a:r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ED3B027-68F6-4AC4-A6DC-70ECA4128519}" type="slidenum">
              <a:rPr lang="tr-TR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tr-TR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87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arif\Desktop\Genel\Dersler\2014-2015%20Tarih%20Dersleri\Ink&#305;lap%20Tarihi\Kimseye%20Etmem%20&#350;ikayet.mp3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700808"/>
            <a:ext cx="7772400" cy="1920875"/>
          </a:xfrm>
          <a:prstGeom prst="rect">
            <a:avLst/>
          </a:prstGeom>
          <a:solidFill>
            <a:srgbClr val="DADADA">
              <a:lumMod val="10000"/>
            </a:srgbClr>
          </a:solidFill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T.C İnkılap Tarihi Ve Atatürkçülük</a:t>
            </a:r>
            <a:br>
              <a:rPr kumimoji="0" lang="tr-T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</a:br>
            <a:r>
              <a:rPr lang="tr-TR" sz="3200" b="1" kern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2015-2016</a:t>
            </a:r>
            <a:endParaRPr kumimoji="0" lang="tr-TR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076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08050"/>
            <a:ext cx="8294688" cy="5648325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Sınırların korunması ve iç güvenliğin sağlanması dışındaki askerler terhis edilecektir.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İtilaf Devletleri ve Ermeni esirler teslim edilecektir. Türk esirler ise İtilaf Devletleri’nde kalacaktır.</a:t>
            </a:r>
          </a:p>
        </p:txBody>
      </p:sp>
      <p:sp>
        <p:nvSpPr>
          <p:cNvPr id="9219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86184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8569325" cy="5832475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Değişik cephelerdeki Türk askerleri İtilaf Devletleri garnizonlarına teslim olacaklardır.</a:t>
            </a:r>
            <a:endParaRPr lang="tr-TR" sz="3600" dirty="0" smtClean="0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Ülkenin ihtiyacı karşılandıktan sonra geri kalan kömür, akaryakıt ve deniz gereçlerinin hiçbiri dışarıya</a:t>
            </a:r>
            <a:r>
              <a:rPr lang="tr-TR" sz="3600" dirty="0" smtClean="0">
                <a:latin typeface="Times New Roman" pitchFamily="18" charset="0"/>
              </a:rPr>
              <a:t>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satılmayacaktır.</a:t>
            </a:r>
          </a:p>
          <a:p>
            <a:pPr eaLnBrk="1" hangingPunct="1">
              <a:defRPr/>
            </a:pPr>
            <a:endParaRPr lang="tr-TR" sz="44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tr-TR" sz="4400" dirty="0" smtClean="0"/>
          </a:p>
        </p:txBody>
      </p:sp>
      <p:sp>
        <p:nvSpPr>
          <p:cNvPr id="10243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98960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81075"/>
            <a:ext cx="8515350" cy="5367338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Osmanlı Devleti’nin bütün savaş gemileri teslim olacak ve limanlarda tutulacaktır.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Bütün demiryolları ve Toros Tünelleri İtilaf Devletleri’nin denetimine bırakılacaktır.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tr-TR" sz="3600" b="1" dirty="0" smtClean="0">
                <a:cs typeface="Times New Roman" pitchFamily="18" charset="0"/>
              </a:rPr>
              <a:t>                                                      </a:t>
            </a:r>
            <a:r>
              <a:rPr lang="tr-TR" sz="4800" b="1" dirty="0" smtClean="0">
                <a:cs typeface="Times New Roman" pitchFamily="18" charset="0"/>
              </a:rPr>
              <a:t>                                                                                    </a:t>
            </a:r>
          </a:p>
        </p:txBody>
      </p:sp>
      <p:sp>
        <p:nvSpPr>
          <p:cNvPr id="11267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70549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Ateşkes hükümlerine göre Osmanlı Devleti fiilen sona ermiş oluyordu. Bütün egemenlik hakları kısıtlanıyor;</a:t>
            </a:r>
            <a:r>
              <a:rPr lang="tr-TR" sz="40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askeri hükümlerle de Osmanlı savun</a:t>
            </a:r>
            <a:r>
              <a:rPr lang="tr-TR" sz="4000" dirty="0" smtClean="0">
                <a:solidFill>
                  <a:srgbClr val="FFFF00"/>
                </a:solidFill>
                <a:latin typeface="Times New Roman" pitchFamily="18" charset="0"/>
              </a:rPr>
              <a:t>-</a:t>
            </a:r>
            <a:r>
              <a:rPr lang="tr-TR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masız bırakılıyordu. 24.madde ile de bir Ermeni yurdu tasarlanıyordu.</a:t>
            </a:r>
            <a:endParaRPr lang="tr-TR" sz="40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tr-TR" sz="40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tr-T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DÜŞMANIMI CESUR VE KUVVETLİ YAP! EĞER ONU YENERSEM UTANÇ DUYMAYAYIM</a:t>
            </a:r>
            <a:r>
              <a:rPr lang="tr-TR" sz="2800" b="1" dirty="0" smtClean="0">
                <a:solidFill>
                  <a:srgbClr val="FFFF00"/>
                </a:solidFill>
                <a:latin typeface="Times New Roman" pitchFamily="18" charset="0"/>
              </a:rPr>
              <a:t> 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tr-TR" sz="2800" b="1" dirty="0" smtClean="0">
                <a:latin typeface="Times New Roman" pitchFamily="18" charset="0"/>
              </a:rPr>
              <a:t>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Kızılderili atasözü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tr-TR" sz="2800" dirty="0" smtClean="0"/>
          </a:p>
        </p:txBody>
      </p:sp>
      <p:sp>
        <p:nvSpPr>
          <p:cNvPr id="12291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4008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92075"/>
            <a:ext cx="7543800" cy="1036638"/>
          </a:xfrm>
          <a:solidFill>
            <a:schemeClr val="bg1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sz="3200" b="0" dirty="0" smtClean="0">
                <a:latin typeface="Times New Roman" pitchFamily="18" charset="0"/>
                <a:cs typeface="Times New Roman" pitchFamily="18" charset="0"/>
              </a:rPr>
              <a:t>Mondros Mütarekesi’nin Uygulanışı</a:t>
            </a:r>
            <a:r>
              <a:rPr lang="tr-TR" sz="3000" b="0" dirty="0" smtClean="0">
                <a:cs typeface="Times New Roman" pitchFamily="18" charset="0"/>
              </a:rPr>
              <a:t/>
            </a:r>
            <a:br>
              <a:rPr lang="tr-TR" sz="3000" b="0" dirty="0" smtClean="0">
                <a:cs typeface="Times New Roman" pitchFamily="18" charset="0"/>
              </a:rPr>
            </a:br>
            <a:endParaRPr lang="tr-TR" sz="3000" b="0" dirty="0" smtClean="0">
              <a:cs typeface="Times New Roman" pitchFamily="18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12875"/>
            <a:ext cx="8731250" cy="5064125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Sadrazam Ahmet İzzet Paşa ateşkesin diğer ülkelerle yapılanlara göre daha hafif olduğunu düşünüyordu.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Padişah’ta ateşkesin imzalanmasın</a:t>
            </a:r>
            <a:r>
              <a:rPr lang="tr-TR" dirty="0" smtClean="0">
                <a:latin typeface="Times New Roman" pitchFamily="18" charset="0"/>
              </a:rPr>
              <a:t>-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dan yanaydı. Mustafa Kemal ateşkesin en çok memleketi yabancı işgaline maruz bırakan hükümlerine tepki gösterdi.</a:t>
            </a:r>
            <a:endParaRPr lang="tr-TR" dirty="0" smtClean="0">
              <a:latin typeface="Times New Roman" pitchFamily="18" charset="0"/>
            </a:endParaRPr>
          </a:p>
        </p:txBody>
      </p:sp>
      <p:sp>
        <p:nvSpPr>
          <p:cNvPr id="13316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76748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57200"/>
            <a:ext cx="8353425" cy="6096000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İtilaf Devletleri mütarekenin 7.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Maddesine dayanarak Osmanlı topraklarını yer yer işgal ettiler.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İngiltere,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Musul, Urfa,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Antep, Maraş, İzmit,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Eskişehir,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Afyon,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Samsun, Merzifon ve Batum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Fransızlar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Dörtyol,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Mersin ve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Adana çevresini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İtalyanlar,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Antalya,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Konya,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Kuşadası,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Fethiye,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Bodrum,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Marmaris’i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işgal ettiler.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45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tr-TR" sz="2800" dirty="0" smtClean="0"/>
          </a:p>
        </p:txBody>
      </p:sp>
      <p:sp>
        <p:nvSpPr>
          <p:cNvPr id="14339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95193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if\Desktop\Dıs politika foto\mondros-sonrasi-isgal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ltbilgi Yer Tutucusu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000514"/>
                </a:solidFill>
                <a:latin typeface="Arial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07464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22250"/>
            <a:ext cx="7772400" cy="57943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sz="3200" b="0" dirty="0" smtClean="0">
                <a:latin typeface="Times New Roman" pitchFamily="18" charset="0"/>
                <a:cs typeface="Times New Roman" pitchFamily="18" charset="0"/>
              </a:rPr>
              <a:t>Osmanlı Devleti’ni Paylaşma Tasarıları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7150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tr-TR" sz="4000" dirty="0" smtClean="0">
                <a:latin typeface="Times New Roman" pitchFamily="18" charset="0"/>
              </a:rPr>
              <a:t>    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İtilaf Devletleri I.Dünya Savaşı devam ederken Osmanlı Devleti’ni yaptıkları gizli antlaşmalarla paylaşmışlardır.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1915 Londra, 1916 Sykes-Picot,1917 Saint Jean De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Maurienne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antlaşmalarıyla Osmanlı toprakları şu </a:t>
            </a:r>
            <a:r>
              <a:rPr lang="tr-TR" dirty="0" smtClean="0">
                <a:latin typeface="Times New Roman" pitchFamily="18" charset="0"/>
              </a:rPr>
              <a:t>ş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ekilde paylaşılmış</a:t>
            </a:r>
            <a:r>
              <a:rPr lang="tr-TR" dirty="0" smtClean="0">
                <a:latin typeface="Times New Roman" pitchFamily="18" charset="0"/>
              </a:rPr>
              <a:t>-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tır: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İngilizler’a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Ürdün ,Orta ve Güney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Irak,Hayfa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Akka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limanları</a:t>
            </a:r>
            <a:r>
              <a:rPr lang="tr-TR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16388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15247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ltbilgi Yer Tutucusu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charset="0"/>
              </a:rPr>
              <a:t>www.tariheglencesi.com</a:t>
            </a:r>
          </a:p>
        </p:txBody>
      </p:sp>
      <p:pic>
        <p:nvPicPr>
          <p:cNvPr id="17411" name="Picture 2" descr="C:\Users\arif\Desktop\Dıs politika foto\inksykespib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72575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33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arif\Desktop\Dıs politika foto\7754de0280d8c88fa85eb50f19807e19_1324851575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r="2722"/>
          <a:stretch>
            <a:fillRect/>
          </a:stretch>
        </p:blipFill>
        <p:spPr>
          <a:xfrm>
            <a:off x="0" y="0"/>
            <a:ext cx="9144000" cy="6958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Altbilgi Yer Tutucusu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44952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solidFill>
            <a:schemeClr val="accent4">
              <a:lumMod val="1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dirty="0" smtClean="0"/>
              <a:t>T.C İnkılap Tarihi Ve Atatürkçülük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92600"/>
            <a:ext cx="6400800" cy="720725"/>
          </a:xfrm>
          <a:solidFill>
            <a:srgbClr val="00B050"/>
          </a:solidFill>
        </p:spPr>
        <p:txBody>
          <a:bodyPr/>
          <a:lstStyle/>
          <a:p>
            <a:pPr eaLnBrk="1" hangingPunct="1">
              <a:defRPr/>
            </a:pPr>
            <a:r>
              <a:rPr lang="tr-TR" dirty="0" smtClean="0"/>
              <a:t>Arif ÖZBEYLİ</a:t>
            </a:r>
          </a:p>
        </p:txBody>
      </p:sp>
      <p:sp>
        <p:nvSpPr>
          <p:cNvPr id="3076" name="Altbilgi Yer Tutucusu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charset="0"/>
              </a:rPr>
              <a:t>www.tariheglencesi.com</a:t>
            </a:r>
          </a:p>
        </p:txBody>
      </p:sp>
      <p:pic>
        <p:nvPicPr>
          <p:cNvPr id="2" name="Kimseye Etmem Şikay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21032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3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915400" cy="61722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Fransızlar’a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,Mersin’in batısından başlayarak Kilikya, Sivas, Elazığ, Diyarbakır ve oradan Mardin’e ve oradan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Akka’ya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kadar Suriye ve</a:t>
            </a:r>
            <a:r>
              <a:rPr lang="tr-TR" sz="3600" dirty="0" smtClean="0">
                <a:latin typeface="Times New Roman" pitchFamily="18" charset="0"/>
              </a:rPr>
              <a:t>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Lübnan bölgesi, </a:t>
            </a:r>
            <a:r>
              <a:rPr lang="tr-TR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İtalyanlar’a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, İzmir’in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kuze</a:t>
            </a:r>
            <a:r>
              <a:rPr lang="tr-TR" sz="3600" dirty="0" err="1" smtClean="0">
                <a:latin typeface="Times New Roman" pitchFamily="18" charset="0"/>
              </a:rPr>
              <a:t>-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yinden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başlayarak Ege,</a:t>
            </a:r>
            <a:r>
              <a:rPr lang="tr-TR" sz="3600" dirty="0" smtClean="0">
                <a:latin typeface="Times New Roman" pitchFamily="18" charset="0"/>
              </a:rPr>
              <a:t>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Mersin’ e kadar Akdeniz,</a:t>
            </a:r>
            <a:r>
              <a:rPr lang="tr-TR" sz="3600" dirty="0" smtClean="0">
                <a:latin typeface="Times New Roman" pitchFamily="18" charset="0"/>
              </a:rPr>
              <a:t>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Konya-Kayseri çizgisine kadar İç Anadolu ,</a:t>
            </a:r>
            <a:endParaRPr lang="tr-TR" sz="3600" dirty="0" smtClean="0">
              <a:latin typeface="Times New Roman" pitchFamily="18" charset="0"/>
            </a:endParaRPr>
          </a:p>
        </p:txBody>
      </p:sp>
      <p:sp>
        <p:nvSpPr>
          <p:cNvPr id="19459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17298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8435975" cy="5360988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4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Ruslar’</a:t>
            </a:r>
            <a:r>
              <a:rPr lang="tr-TR" sz="4000" dirty="0" smtClean="0">
                <a:latin typeface="Times New Roman" pitchFamily="18" charset="0"/>
              </a:rPr>
              <a:t> 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a,</a:t>
            </a:r>
            <a:r>
              <a:rPr lang="tr-TR" sz="4000" dirty="0" smtClean="0">
                <a:latin typeface="Times New Roman" pitchFamily="18" charset="0"/>
              </a:rPr>
              <a:t> 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Trabzon dahil olmak üzere Doğu Karadeniz ve Doğu Anadolu’ </a:t>
            </a:r>
            <a:r>
              <a:rPr lang="tr-TR" sz="4000" dirty="0" err="1" smtClean="0">
                <a:latin typeface="Times New Roman" pitchFamily="18" charset="0"/>
                <a:cs typeface="Times New Roman" pitchFamily="18" charset="0"/>
              </a:rPr>
              <a:t>nun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 bazı bölümleri,</a:t>
            </a:r>
            <a:r>
              <a:rPr lang="tr-TR" sz="4000" dirty="0" smtClean="0">
                <a:latin typeface="Times New Roman" pitchFamily="18" charset="0"/>
              </a:rPr>
              <a:t> 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Boğazlar bırakılıyordu.</a:t>
            </a:r>
            <a:r>
              <a:rPr lang="tr-TR" sz="4000" dirty="0" smtClean="0">
                <a:latin typeface="Times New Roman" pitchFamily="18" charset="0"/>
              </a:rPr>
              <a:t> 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Filistin serbest bölge olarak kabul ediliyordu.</a:t>
            </a:r>
          </a:p>
          <a:p>
            <a:pPr eaLnBrk="1" hangingPunct="1">
              <a:defRPr/>
            </a:pPr>
            <a:endParaRPr lang="tr-TR" sz="4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tr-TR" sz="4800" dirty="0" smtClean="0"/>
          </a:p>
        </p:txBody>
      </p:sp>
      <p:sp>
        <p:nvSpPr>
          <p:cNvPr id="20483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13091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7993062" cy="600075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dirty="0" smtClean="0">
                <a:cs typeface="Times New Roman" pitchFamily="18" charset="0"/>
              </a:rPr>
              <a:t> </a:t>
            </a:r>
            <a:endParaRPr lang="tr-TR" dirty="0" smtClean="0"/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Rusya savaştan çekilirken bütün gizli antlaşmaları da açıklamıştı. Rusya savaştan çekildikten sonra Rusya’ya bırakılan Doğu Anadolu’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da bir Ermeni Devleti kurulması düşünülmüştür.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Boğazlarda ortak denetime tabi tutulmaya karar verilmiştir.</a:t>
            </a:r>
            <a:endParaRPr lang="tr-TR" dirty="0" smtClean="0">
              <a:latin typeface="Times New Roman" pitchFamily="18" charset="0"/>
            </a:endParaRPr>
          </a:p>
        </p:txBody>
      </p:sp>
      <p:sp>
        <p:nvSpPr>
          <p:cNvPr id="21507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75387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6388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4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r-TR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Daha önce İtalya’ya bırakılan İzmir ve çevresi Paris Konferansı’nda Yunanistan’a bırakılmış, Fransızlara bırakılan Kuzey Irak’ta </a:t>
            </a:r>
            <a:r>
              <a:rPr lang="tr-TR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İngilizler’e</a:t>
            </a:r>
            <a:r>
              <a:rPr lang="tr-TR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bırakılmıştır. Böylece paylaşma tasarılarında bazı değişiklikler yapılmış oldu.</a:t>
            </a:r>
          </a:p>
          <a:p>
            <a:pPr eaLnBrk="1" hangingPunct="1">
              <a:defRPr/>
            </a:pPr>
            <a:endParaRPr lang="tr-TR" sz="4400" dirty="0" smtClean="0"/>
          </a:p>
        </p:txBody>
      </p:sp>
      <p:sp>
        <p:nvSpPr>
          <p:cNvPr id="22531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02574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2012-LYS</a:t>
            </a:r>
            <a:endParaRPr lang="tr-TR" dirty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3" t="39285" r="22917" b="9921"/>
          <a:stretch>
            <a:fillRect/>
          </a:stretch>
        </p:blipFill>
        <p:spPr bwMode="auto">
          <a:xfrm>
            <a:off x="539750" y="1268413"/>
            <a:ext cx="8135938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Altbilgi Yer Tutucusu 2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89667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0663"/>
            <a:ext cx="8001000" cy="1919287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 b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Wilson İlkeleri ve Paris Barış Konferansı</a:t>
            </a:r>
            <a:r>
              <a:rPr lang="tr-TR" sz="320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tr-TR" sz="320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mtClean="0">
                <a:solidFill>
                  <a:srgbClr val="FFFF66"/>
                </a:solidFill>
                <a:cs typeface="Times New Roman" pitchFamily="18" charset="0"/>
              </a:rPr>
              <a:t>          </a:t>
            </a:r>
            <a:br>
              <a:rPr lang="tr-TR" smtClean="0">
                <a:solidFill>
                  <a:srgbClr val="FFFF66"/>
                </a:solidFill>
                <a:cs typeface="Times New Roman" pitchFamily="18" charset="0"/>
              </a:rPr>
            </a:br>
            <a:endParaRPr lang="tr-TR" smtClean="0">
              <a:solidFill>
                <a:srgbClr val="FFFF66"/>
              </a:solidFill>
              <a:cs typeface="Times New Roman" pitchFamily="18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5903913" cy="5400675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A.B.D’nin savaşa girmesinden sonra Cumhurbaşkanı Wilson, gelecekte yapılacak barışın esaslarını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tesbit</a:t>
            </a: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etti.(8 Ocak 1918)İtilaf Devletleri, Amerika’</a:t>
            </a: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ya ihtiyaçları olduğundan bu ilkeleri kabul ettiklerini ilan ettiler. Bu ilkelere göre;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sz="4000" dirty="0" smtClean="0">
              <a:latin typeface="Times New Roman" pitchFamily="18" charset="0"/>
            </a:endParaRPr>
          </a:p>
        </p:txBody>
      </p:sp>
      <p:sp>
        <p:nvSpPr>
          <p:cNvPr id="24580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charset="0"/>
              </a:rPr>
              <a:t>www.tariheglencesi.com</a:t>
            </a:r>
          </a:p>
        </p:txBody>
      </p:sp>
      <p:pic>
        <p:nvPicPr>
          <p:cNvPr id="24581" name="Picture 4" descr="C:\Users\arif\Desktop\Dıs politika foto\indi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708275"/>
            <a:ext cx="1933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53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07375" cy="5927725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Galip devletler, yenilen devletlerden toprak ve savaş tazminatı almayacaklar.</a:t>
            </a:r>
            <a:endParaRPr lang="tr-TR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Gizli antlaşmalara son verilerek antlaşmalar açık yapılacak.</a:t>
            </a:r>
            <a:endParaRPr lang="tr-TR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Ekonomik engeller kaldırılacak,</a:t>
            </a: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devletlerarası eşitlik sağlanacak.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Silahlanma yarışı sona erecek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İşgal edilen Rus toprakları boşaltılacak, Belçika yeni</a:t>
            </a:r>
            <a:r>
              <a:rPr lang="tr-TR" sz="2800" dirty="0" smtClean="0">
                <a:latin typeface="Times New Roman" pitchFamily="18" charset="0"/>
              </a:rPr>
              <a:t>-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den kurulacaktı. </a:t>
            </a:r>
          </a:p>
          <a:p>
            <a:pPr eaLnBrk="1" hangingPunct="1">
              <a:defRPr/>
            </a:pPr>
            <a:endParaRPr lang="tr-TR" sz="40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tr-TR" sz="2800" dirty="0" smtClean="0"/>
          </a:p>
        </p:txBody>
      </p:sp>
      <p:sp>
        <p:nvSpPr>
          <p:cNvPr id="25603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96140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370887" cy="5780087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44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Alsas-Loreine Fransa’ya geri verilecekti</a:t>
            </a:r>
            <a:r>
              <a:rPr lang="tr-TR" sz="2800" dirty="0" smtClean="0">
                <a:latin typeface="Times New Roman" pitchFamily="18" charset="0"/>
              </a:rPr>
              <a:t>.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Milletler Cemiyeti kurulacaktır.</a:t>
            </a:r>
            <a:endParaRPr lang="tr-TR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Boğazlar her devlete açık olacaktır.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Osmanlı Devleti’nin Türk bölgelerine kesin egemenlik hakkı tanınacak, diğer bölgeler kendi geleceklerini kendileri tespit edecekler.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tr-TR" sz="4400" dirty="0" smtClean="0">
              <a:latin typeface="Times New Roman" pitchFamily="18" charset="0"/>
            </a:endParaRPr>
          </a:p>
        </p:txBody>
      </p:sp>
      <p:sp>
        <p:nvSpPr>
          <p:cNvPr id="26627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79071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3213100"/>
            <a:ext cx="8785225" cy="3529013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18 Ocak 1919’da toplanan Paris Barış Konferansı’nın amacı yenilen devletlerle yapılacak barış antlaşmalarının esaslarını tes</a:t>
            </a:r>
            <a:r>
              <a:rPr lang="tr-TR" sz="2800" dirty="0" smtClean="0">
                <a:latin typeface="Times New Roman" pitchFamily="18" charset="0"/>
              </a:rPr>
              <a:t>p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it etmekti.</a:t>
            </a: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Konferansa daha çok İngiltere ve Fransa hakim olmuştur.</a:t>
            </a:r>
            <a:endParaRPr lang="tr-TR" sz="2800" dirty="0" smtClean="0">
              <a:latin typeface="Times New Roman" pitchFamily="18" charset="0"/>
            </a:endParaRPr>
          </a:p>
        </p:txBody>
      </p:sp>
      <p:sp>
        <p:nvSpPr>
          <p:cNvPr id="27651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charset="0"/>
              </a:rPr>
              <a:t>www.tariheglencesi.com</a:t>
            </a:r>
          </a:p>
        </p:txBody>
      </p:sp>
      <p:pic>
        <p:nvPicPr>
          <p:cNvPr id="27652" name="Picture 4" descr="C:\Users\arif\Desktop\Dıs politika foto\paris-baris-konferan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4792662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21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686800" cy="58674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tr-TR" sz="4400" dirty="0" smtClean="0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İngiltere’nin çalışmalarıyla İzmir ve çevresinin Yunanistan’a bırakılması dolayısıyla İtalya konferansı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terketmiştir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. Böylece İtilaf Devletleri arasında ilk ayrılıklar ortaya çıkmıştır.</a:t>
            </a:r>
            <a:r>
              <a:rPr lang="tr-TR" sz="3600" dirty="0" smtClean="0">
                <a:latin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sz="4400" dirty="0" smtClean="0"/>
          </a:p>
        </p:txBody>
      </p:sp>
      <p:sp>
        <p:nvSpPr>
          <p:cNvPr id="28675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68453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 eaLnBrk="1" hangingPunct="1">
              <a:defRPr/>
            </a:pPr>
            <a:r>
              <a:rPr lang="tr-TR" smtClean="0"/>
              <a:t> </a:t>
            </a:r>
          </a:p>
        </p:txBody>
      </p:sp>
      <p:pic>
        <p:nvPicPr>
          <p:cNvPr id="4100" name="Picture 4" descr="ata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0294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76250"/>
            <a:ext cx="8496300" cy="59055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A.B.D’de Milletler Cemiyeti çalışmaları dolayısıyla konferansı terke</a:t>
            </a:r>
            <a:r>
              <a:rPr lang="tr-TR" dirty="0" smtClean="0">
                <a:latin typeface="Times New Roman" pitchFamily="18" charset="0"/>
              </a:rPr>
              <a:t>-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dince konferansın hakimiyeti İngiltere ve Fransa’ya kalmıştır.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İtalya’nın bu küskünlüğü Kurtuluş savaşı sırasında da devam etmiştir. İtilaf Devletleri Wilson ilkelerine karşı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‘’Manda Sistemi’ni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bulmuşlardır.</a:t>
            </a:r>
            <a:r>
              <a:rPr lang="tr-TR" dirty="0" smtClean="0">
                <a:latin typeface="Times New Roman" pitchFamily="18" charset="0"/>
              </a:rPr>
              <a:t> </a:t>
            </a:r>
            <a:endParaRPr lang="tr-TR" dirty="0" smtClean="0"/>
          </a:p>
        </p:txBody>
      </p:sp>
      <p:sp>
        <p:nvSpPr>
          <p:cNvPr id="29699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67447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675687" cy="5927725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Buna göre, bağımsız olma kabiliyetine sahip olmayan uluslar Milletler Cemiyeti tarafından yönetilecekti.</a:t>
            </a: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Milletler Cemiyeti, kendi adına büyük bir devleti bu işle</a:t>
            </a: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görevlendirecekti.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sz="2800" b="1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tr-T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TABİAT HİÇBİR ZAMAN BİZİ ALDATMAZ,</a:t>
            </a:r>
            <a:r>
              <a:rPr lang="tr-TR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BİR</a:t>
            </a:r>
            <a:r>
              <a:rPr lang="tr-TR" sz="2800" b="1" dirty="0" smtClean="0">
                <a:solidFill>
                  <a:srgbClr val="FFFF00"/>
                </a:solidFill>
                <a:latin typeface="Times New Roman" pitchFamily="18" charset="0"/>
              </a:rPr>
              <a:t>-</a:t>
            </a:r>
            <a:r>
              <a:rPr lang="tr-T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BİRLERİNİ ALDATAN HER ZAMAN İNSANLAR</a:t>
            </a:r>
            <a:r>
              <a:rPr lang="tr-TR" sz="2800" b="1" dirty="0" smtClean="0">
                <a:solidFill>
                  <a:srgbClr val="FFFF00"/>
                </a:solidFill>
                <a:latin typeface="Times New Roman" pitchFamily="18" charset="0"/>
              </a:rPr>
              <a:t>-</a:t>
            </a:r>
            <a:r>
              <a:rPr lang="tr-T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DIR . </a:t>
            </a:r>
            <a:r>
              <a:rPr lang="tr-TR" sz="2800" dirty="0" smtClean="0">
                <a:cs typeface="Times New Roman" pitchFamily="18" charset="0"/>
              </a:rPr>
              <a:t>	</a:t>
            </a:r>
            <a:r>
              <a:rPr lang="tr-TR" sz="2800" dirty="0" err="1" smtClean="0">
                <a:cs typeface="Times New Roman" pitchFamily="18" charset="0"/>
              </a:rPr>
              <a:t>J.J.Rousseau</a:t>
            </a:r>
            <a:endParaRPr lang="tr-TR" sz="2800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tr-TR" sz="2800" dirty="0" smtClean="0">
              <a:cs typeface="Times New Roman" pitchFamily="18" charset="0"/>
            </a:endParaRPr>
          </a:p>
          <a:p>
            <a:pPr eaLnBrk="1" hangingPunct="1">
              <a:defRPr/>
            </a:pPr>
            <a:endParaRPr lang="tr-TR" dirty="0" smtClean="0"/>
          </a:p>
          <a:p>
            <a:pPr eaLnBrk="1" hangingPunct="1">
              <a:defRPr/>
            </a:pPr>
            <a:endParaRPr lang="tr-TR" dirty="0" smtClean="0"/>
          </a:p>
        </p:txBody>
      </p:sp>
      <p:sp>
        <p:nvSpPr>
          <p:cNvPr id="30723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15671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71475"/>
            <a:ext cx="8229600" cy="949325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İzmir’in İşgali ve Kuvayi Milliye</a:t>
            </a:r>
            <a:r>
              <a:rPr lang="tr-TR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600" smtClean="0">
                <a:latin typeface="Times New Roman" pitchFamily="18" charset="0"/>
                <a:cs typeface="Times New Roman" pitchFamily="18" charset="0"/>
              </a:rPr>
            </a:br>
            <a:endParaRPr lang="tr-TR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4105275" cy="5218113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4000" dirty="0" smtClean="0">
                <a:latin typeface="Times New Roman" pitchFamily="18" charset="0"/>
              </a:rPr>
              <a:t> 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İtilaf Devletleri, Paris Barış Konferansı’nda İzmir</a:t>
            </a:r>
            <a:r>
              <a:rPr lang="tr-TR" sz="2400" dirty="0" smtClean="0">
                <a:latin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ve çevresini Yunanlılara vermişlerdi.</a:t>
            </a:r>
            <a:r>
              <a:rPr lang="tr-TR" sz="2400" dirty="0" smtClean="0">
                <a:latin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Yunanlılar,</a:t>
            </a:r>
            <a:r>
              <a:rPr lang="tr-TR" sz="2400" dirty="0" smtClean="0">
                <a:latin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sahte belgelerle Batı Anadolu’da Rum nüfusunun daha fazla olduğunu iddia ettiler.</a:t>
            </a:r>
            <a:endParaRPr lang="tr-TR" sz="2400" dirty="0" smtClean="0">
              <a:latin typeface="Times New Roman" pitchFamily="18" charset="0"/>
            </a:endParaRPr>
          </a:p>
        </p:txBody>
      </p:sp>
      <p:sp>
        <p:nvSpPr>
          <p:cNvPr id="31748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charset="0"/>
              </a:rPr>
              <a:t>www.tariheglencesi.com</a:t>
            </a:r>
          </a:p>
        </p:txBody>
      </p:sp>
      <p:pic>
        <p:nvPicPr>
          <p:cNvPr id="31749" name="Picture 4" descr="C:\Users\arif\Desktop\Dıs politika foto\Izmir15Mayis19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341438"/>
            <a:ext cx="47990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66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04800"/>
            <a:ext cx="4968875" cy="60960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İşgal öncesinde de işgali haklı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çıkarmak amacıyla, Türklerin Rumları katlettiği propagandasını yaptılar.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Yunanlıların amacı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Megalo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İdea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Bizans Devleti’nin yeniden kurulması)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idi.  </a:t>
            </a:r>
          </a:p>
        </p:txBody>
      </p:sp>
      <p:sp>
        <p:nvSpPr>
          <p:cNvPr id="32771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charset="0"/>
              </a:rPr>
              <a:t>www.tariheglencesi.com</a:t>
            </a:r>
          </a:p>
        </p:txBody>
      </p:sp>
      <p:pic>
        <p:nvPicPr>
          <p:cNvPr id="32772" name="Picture 4" descr="C:\Users\arif\Desktop\Dıs politika foto\img-tarihliistiklalgazetesindenizmirinisgalihq-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r="19547"/>
          <a:stretch>
            <a:fillRect/>
          </a:stretch>
        </p:blipFill>
        <p:spPr bwMode="auto">
          <a:xfrm>
            <a:off x="5438775" y="1268413"/>
            <a:ext cx="3698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38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5759450" cy="6264275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44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15 Mayıs 1919’da İzmir Yunanlılar tarafından işgal edildi. Hasan Tahsin’</a:t>
            </a: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in ilk kurşunu atmasıyla Yunanlılara karşı direniş hareketi başlamış oldu.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İzmir’in işgali azınlıkların özellikle de Yunanlıların daha da cesaretlendirmiş ve taşkınlıklarının artmasına yol açmıştır.</a:t>
            </a:r>
          </a:p>
        </p:txBody>
      </p:sp>
      <p:sp>
        <p:nvSpPr>
          <p:cNvPr id="33795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charset="0"/>
              </a:rPr>
              <a:t>www.tariheglencesi.com</a:t>
            </a:r>
          </a:p>
        </p:txBody>
      </p:sp>
      <p:pic>
        <p:nvPicPr>
          <p:cNvPr id="33796" name="Picture 4" descr="C:\Users\arif\Desktop\Dıs politika foto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6"/>
          <a:stretch>
            <a:fillRect/>
          </a:stretch>
        </p:blipFill>
        <p:spPr bwMode="auto">
          <a:xfrm>
            <a:off x="5940425" y="1268413"/>
            <a:ext cx="3203575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75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4572000" cy="6067425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İzmir’in işgali üzerine Türk halkı mitingler düzenleyerek işgali protesto etmiş daha sonra da silahlı mücadeleye girişmiştir. Bunun sonucunda </a:t>
            </a:r>
            <a:r>
              <a:rPr lang="tr-TR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Kuva</a:t>
            </a:r>
            <a:r>
              <a:rPr lang="tr-T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-i Milliye başlamış ve Ayvalık’</a:t>
            </a:r>
            <a:r>
              <a:rPr lang="tr-TR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tan başlayarak Soma,</a:t>
            </a:r>
            <a:r>
              <a:rPr lang="tr-TR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Akhisar, Salihli ve </a:t>
            </a:r>
            <a:r>
              <a:rPr lang="tr-TR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Nazilliye</a:t>
            </a:r>
            <a:r>
              <a:rPr lang="tr-T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kadar uzanan Batı cephesi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kurulmuştur.</a:t>
            </a:r>
          </a:p>
        </p:txBody>
      </p:sp>
      <p:sp>
        <p:nvSpPr>
          <p:cNvPr id="34819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charset="0"/>
              </a:rPr>
              <a:t>www.tariheglencesi.com</a:t>
            </a:r>
          </a:p>
        </p:txBody>
      </p:sp>
      <p:pic>
        <p:nvPicPr>
          <p:cNvPr id="34820" name="Picture 4" descr="C:\Users\arif\Desktop\Dıs politika foto\izmirde ilk kurs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0"/>
            <a:ext cx="4619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34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04813"/>
            <a:ext cx="8591550" cy="5919787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/>
              <a:t>Düşmana karşı direnmenin giderek artması, bazı bölgelerde zafer sayılabilecek başarıların kazanılması ,milli bilincin güçlenmesine yardımcı olmuştur. </a:t>
            </a:r>
            <a:r>
              <a:rPr lang="tr-TR" sz="2800" dirty="0" smtClean="0">
                <a:solidFill>
                  <a:srgbClr val="FFFF00"/>
                </a:solidFill>
              </a:rPr>
              <a:t>Balıkesir (26-30 Temmuz 19-19) </a:t>
            </a:r>
            <a:r>
              <a:rPr lang="tr-TR" sz="2800" dirty="0" smtClean="0"/>
              <a:t>ve </a:t>
            </a:r>
            <a:r>
              <a:rPr lang="tr-TR" sz="2800" dirty="0" smtClean="0">
                <a:solidFill>
                  <a:srgbClr val="FFFF00"/>
                </a:solidFill>
              </a:rPr>
              <a:t>Alaşehir (16-25 Ağustos 1919)</a:t>
            </a:r>
            <a:r>
              <a:rPr lang="tr-TR" sz="2800" dirty="0" smtClean="0"/>
              <a:t>’de toplanan milli kongrelerle Batı Anadolu’daki </a:t>
            </a:r>
            <a:r>
              <a:rPr lang="tr-TR" sz="2800" dirty="0" err="1" smtClean="0"/>
              <a:t>Kuva</a:t>
            </a:r>
            <a:r>
              <a:rPr lang="tr-TR" sz="2800" dirty="0" smtClean="0"/>
              <a:t>-i Milliye birliklerinin insan ve malzeme bakımından beslenmelerine ve ortak bir cephe oluşturmalarına çalışılmıştır.</a:t>
            </a:r>
          </a:p>
        </p:txBody>
      </p:sp>
      <p:sp>
        <p:nvSpPr>
          <p:cNvPr id="35843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84823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tr-TR" dirty="0" smtClean="0"/>
              <a:t>2012-YGS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2" t="17857" r="21243" b="15477"/>
          <a:stretch/>
        </p:blipFill>
        <p:spPr bwMode="auto">
          <a:xfrm>
            <a:off x="1475656" y="1772816"/>
            <a:ext cx="655272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tr-TR" dirty="0" smtClean="0"/>
              <a:t>2013-LYS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5" t="34722" r="19570" b="9326"/>
          <a:stretch/>
        </p:blipFill>
        <p:spPr bwMode="auto">
          <a:xfrm>
            <a:off x="688164" y="1844824"/>
            <a:ext cx="7988292" cy="474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327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484563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tr-TR" sz="48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tr-TR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I. DÜNYA SAVAŞI SONRASI OSMANLI DEVLETİ’NİN DURUMU</a:t>
            </a:r>
            <a:r>
              <a:rPr lang="tr-TR" sz="1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1900" dirty="0" smtClean="0">
                <a:latin typeface="Times New Roman" pitchFamily="18" charset="0"/>
                <a:cs typeface="Times New Roman" pitchFamily="18" charset="0"/>
              </a:rPr>
            </a:br>
            <a:endParaRPr lang="tr-TR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09398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102791" y="3068960"/>
            <a:ext cx="3240360" cy="588492"/>
          </a:xfrm>
        </p:spPr>
        <p:txBody>
          <a:bodyPr/>
          <a:lstStyle/>
          <a:p>
            <a:r>
              <a:rPr lang="tr-TR" dirty="0" smtClean="0"/>
              <a:t>ARİF ÖZBEYLİ</a:t>
            </a:r>
          </a:p>
        </p:txBody>
      </p:sp>
      <p:sp>
        <p:nvSpPr>
          <p:cNvPr id="4" name="Metin kutusu 3"/>
          <p:cNvSpPr txBox="1"/>
          <p:nvPr/>
        </p:nvSpPr>
        <p:spPr>
          <a:xfrm rot="19214027">
            <a:off x="6538832" y="4601737"/>
            <a:ext cx="2485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>
                <a:solidFill>
                  <a:srgbClr val="FFFF00"/>
                </a:solidFill>
              </a:rPr>
              <a:t>www.tariheglencesi.com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98445"/>
            <a:ext cx="5670959" cy="508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818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42852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4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403225"/>
            <a:ext cx="7848600" cy="641350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0" smtClean="0">
                <a:cs typeface="Times New Roman" pitchFamily="18" charset="0"/>
              </a:rPr>
              <a:t>1</a:t>
            </a:r>
            <a:r>
              <a:rPr lang="tr-TR" sz="3600" b="0" smtClean="0">
                <a:latin typeface="Times New Roman" pitchFamily="18" charset="0"/>
                <a:cs typeface="Times New Roman" pitchFamily="18" charset="0"/>
              </a:rPr>
              <a:t>-Mondros Mütarekesi ve Uygulaması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8" y="1052513"/>
            <a:ext cx="5483225" cy="5805487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4100" dirty="0" smtClean="0">
                <a:latin typeface="Times New Roman" pitchFamily="18" charset="0"/>
              </a:rPr>
              <a:t>   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I.Dünya Savaşı’ndan sonra Wilson ilkelerine güvenen Osmanlı Devleti İtilaf Devletleri’yle ateşkes yapmak</a:t>
            </a:r>
            <a:r>
              <a:rPr lang="tr-TR" sz="2400" dirty="0" smtClean="0">
                <a:latin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için </a:t>
            </a:r>
            <a:r>
              <a:rPr lang="tr-T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Rauf  Bey(Orbay)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başkanlığında bir heyeti görevlendirdi.</a:t>
            </a:r>
            <a:r>
              <a:rPr lang="tr-TR" sz="2400" dirty="0" smtClean="0">
                <a:latin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Limni</a:t>
            </a:r>
            <a:r>
              <a:rPr lang="tr-T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adasının Mondros limanında dört gün süren görüşmeler sonunda ağır şartlar taşıyan ateşkes imzalandı.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tr-TR" sz="4100" dirty="0" smtClean="0">
              <a:latin typeface="Times New Roman" pitchFamily="18" charset="0"/>
            </a:endParaRPr>
          </a:p>
        </p:txBody>
      </p:sp>
      <p:sp>
        <p:nvSpPr>
          <p:cNvPr id="6148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charset="0"/>
              </a:rPr>
              <a:t>www.tariheglencesi.com</a:t>
            </a:r>
          </a:p>
        </p:txBody>
      </p:sp>
      <p:pic>
        <p:nvPicPr>
          <p:cNvPr id="6149" name="Picture 5" descr="http://img03.blogcu.com/images/b/a/g/bagimsizrehberler/2b30407da2e7fa5c992461a28b7bf8ed_13248542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1052513"/>
            <a:ext cx="3781425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http://www.nkfu.com/wp-content/uploads/2009/11/agamemnon-zirhli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4484688"/>
            <a:ext cx="37814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78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92150"/>
            <a:ext cx="8520113" cy="6165850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Boğazlar bütün devletlerin gemilerine açık tutulacak ve İtilaf Devletleri</a:t>
            </a:r>
            <a:r>
              <a:rPr lang="tr-TR" sz="3600" dirty="0" smtClean="0">
                <a:latin typeface="Times New Roman" pitchFamily="18" charset="0"/>
              </a:rPr>
              <a:t>’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nce işgal edilecektir.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İtilaf Devletleri güvenliklerini tehdit edecek bir durum karşısında istedikleri bir stratejik noktayı işgal</a:t>
            </a:r>
            <a:r>
              <a:rPr lang="tr-TR" sz="3600" dirty="0" smtClean="0">
                <a:latin typeface="Times New Roman" pitchFamily="18" charset="0"/>
              </a:rPr>
              <a:t>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edebileceklerdir. (7.madde)</a:t>
            </a:r>
          </a:p>
        </p:txBody>
      </p:sp>
      <p:sp>
        <p:nvSpPr>
          <p:cNvPr id="7171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72062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435975" cy="5649913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Vilayat-ı Sitte’de (altı ilde </a:t>
            </a:r>
            <a:r>
              <a:rPr lang="tr-TR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Erzurum, Van,</a:t>
            </a:r>
            <a:r>
              <a:rPr lang="tr-TR" sz="36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Harput,</a:t>
            </a:r>
            <a:r>
              <a:rPr lang="tr-TR" sz="36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Diyarbakır, Bitlis, Sivas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)bir karışıklık çıktığında İtilaf Devletleri buraları işgal edebileceklerdir</a:t>
            </a:r>
            <a:r>
              <a:rPr lang="tr-TR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.(24.madde)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Bütün ulaşım ve haberleşmeye ait araçlar İtilaf Devletleri’nin denetimine girecektir.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sz="44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tr-TR" sz="4400" dirty="0" smtClean="0"/>
          </a:p>
        </p:txBody>
      </p:sp>
      <p:sp>
        <p:nvSpPr>
          <p:cNvPr id="8195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59073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re">
  <a:themeElements>
    <a:clrScheme name="Dere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Der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re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r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knik">
  <a:themeElements>
    <a:clrScheme name="Teknik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knik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k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</TotalTime>
  <Words>1035</Words>
  <Application>Microsoft Office PowerPoint</Application>
  <PresentationFormat>Ekran Gösterisi (4:3)</PresentationFormat>
  <Paragraphs>119</Paragraphs>
  <Slides>38</Slides>
  <Notes>2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38</vt:i4>
      </vt:variant>
    </vt:vector>
  </HeadingPairs>
  <TitlesOfParts>
    <vt:vector size="50" baseType="lpstr">
      <vt:lpstr>Arial</vt:lpstr>
      <vt:lpstr>Calibri</vt:lpstr>
      <vt:lpstr>Century Gothic</vt:lpstr>
      <vt:lpstr>Franklin Gothic Book</vt:lpstr>
      <vt:lpstr>Garamond</vt:lpstr>
      <vt:lpstr>Times New Roman</vt:lpstr>
      <vt:lpstr>Verdana</vt:lpstr>
      <vt:lpstr>Wingdings</vt:lpstr>
      <vt:lpstr>Wingdings 2</vt:lpstr>
      <vt:lpstr>Canlı</vt:lpstr>
      <vt:lpstr>Dere</vt:lpstr>
      <vt:lpstr>Teknik</vt:lpstr>
      <vt:lpstr>T.C İnkılap Tarihi Ve Atatürkçülük 2015-2016</vt:lpstr>
      <vt:lpstr>T.C İnkılap Tarihi Ve Atatürkçülük</vt:lpstr>
      <vt:lpstr>PowerPoint Sunusu</vt:lpstr>
      <vt:lpstr>PowerPoint Sunusu</vt:lpstr>
      <vt:lpstr>PowerPoint Sunusu</vt:lpstr>
      <vt:lpstr>PowerPoint Sunusu</vt:lpstr>
      <vt:lpstr>1-Mondros Mütarekesi ve Uygulaması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Mondros Mütarekesi’nin Uygulanışı </vt:lpstr>
      <vt:lpstr>PowerPoint Sunusu</vt:lpstr>
      <vt:lpstr>PowerPoint Sunusu</vt:lpstr>
      <vt:lpstr>Osmanlı Devleti’ni Paylaşma Tasarıları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2012-LYS</vt:lpstr>
      <vt:lpstr>Wilson İlkeleri ve Paris Barış Konferansı           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İzmir’in İşgali ve Kuvayi Milliye </vt:lpstr>
      <vt:lpstr>PowerPoint Sunusu</vt:lpstr>
      <vt:lpstr>PowerPoint Sunusu</vt:lpstr>
      <vt:lpstr>PowerPoint Sunusu</vt:lpstr>
      <vt:lpstr>PowerPoint Sunusu</vt:lpstr>
      <vt:lpstr>2012-YGS</vt:lpstr>
      <vt:lpstr>2013-LYS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XIX. YÜZYIL BAŞLARINDA ASYA VE AVRUPA</dc:title>
  <dc:creator>TOSHIBA</dc:creator>
  <cp:lastModifiedBy>toshiba</cp:lastModifiedBy>
  <cp:revision>79</cp:revision>
  <dcterms:created xsi:type="dcterms:W3CDTF">2011-04-28T18:08:03Z</dcterms:created>
  <dcterms:modified xsi:type="dcterms:W3CDTF">2018-03-02T07:47:06Z</dcterms:modified>
</cp:coreProperties>
</file>