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39" r:id="rId11"/>
    <p:sldId id="328" r:id="rId12"/>
    <p:sldId id="329" r:id="rId13"/>
    <p:sldId id="330" r:id="rId14"/>
    <p:sldId id="340" r:id="rId15"/>
    <p:sldId id="331" r:id="rId16"/>
    <p:sldId id="341" r:id="rId17"/>
    <p:sldId id="332" r:id="rId18"/>
    <p:sldId id="333" r:id="rId19"/>
    <p:sldId id="344" r:id="rId20"/>
    <p:sldId id="345" r:id="rId21"/>
    <p:sldId id="334" r:id="rId22"/>
    <p:sldId id="335" r:id="rId23"/>
    <p:sldId id="336" r:id="rId24"/>
    <p:sldId id="337" r:id="rId25"/>
    <p:sldId id="338" r:id="rId26"/>
    <p:sldId id="342" r:id="rId27"/>
    <p:sldId id="34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B71A-80DB-41D1-9601-EB32B90A4F02}" type="datetimeFigureOut">
              <a:rPr lang="tr-TR" smtClean="0"/>
              <a:t>17.08.2017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4F2A-B525-4314-9A59-D4A61C2368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50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11F1001-3E72-480E-8791-397B3AC3414F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F3E2-C8C4-4FD5-92AA-175B2C7DC548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6FE0-5461-4DB3-8B9B-80E60CE9415E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421F-F20F-4BF3-B491-E61B374DB019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810B46-6FD7-4DE8-A065-9D27CDAF158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E6BBB-94D0-44B8-9F37-233ED1D01E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7056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9F805-9831-4480-9E73-E48810EBB2DD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33006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5AC96-2C71-4EC1-91DD-D4DE447CD00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5288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A62B3-6139-460E-966F-EF7993D9875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23055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6AB39-B7B9-4A13-A367-9CF575DF78F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249869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58A1D-D2BC-4FD0-A2AC-33EBA5C48C7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69766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E5151-6C1E-42BA-B6FD-6F1AFA4B46E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5893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779D-0BF1-4546-9F94-F127DE7DB8CA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A42E8-387E-47A8-B0C4-B8557E4062C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98565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0C1D7-4D96-40D7-BB89-EED50555E0C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28880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17294-2FD5-463B-BC75-C3A72CD5EEE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28746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08D77-1594-43D7-94F9-D949BCE34FB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0948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94F1-A30E-460E-BC33-6ACF4C944D26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683E-D82D-40EE-A1B4-27393A562234}" type="datetime1">
              <a:rPr lang="tr-TR" smtClean="0"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4E59-846F-44D6-8DE4-758C93BBD067}" type="datetime1">
              <a:rPr lang="tr-TR" smtClean="0"/>
              <a:t>17.08.2017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B6E4-1561-48E5-876B-31C34902FD52}" type="datetime1">
              <a:rPr lang="tr-TR" smtClean="0"/>
              <a:t>17.08.2017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1B5D-136A-4390-B898-61261FDD5C59}" type="datetime1">
              <a:rPr lang="tr-TR" smtClean="0"/>
              <a:t>17.08.2017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269-3661-4F1E-BA84-459752300F25}" type="datetime1">
              <a:rPr lang="tr-TR" smtClean="0"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6A21-8BFA-47A9-B2CA-CCF48BAAB4E4}" type="datetime1">
              <a:rPr lang="tr-TR" smtClean="0"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01F1-392E-4D8E-A133-DA3DEE52416F}" type="datetime1">
              <a:rPr lang="tr-TR" smtClean="0"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AED2-57E7-405B-9D66-2D018ED5B98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93A3CE-85E0-4912-9CF7-F63E9D71414A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3207013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</a:t>
            </a: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ARİF </a:t>
            </a:r>
            <a:r>
              <a:rPr lang="tr-TR" sz="4800" kern="0" dirty="0" smtClean="0">
                <a:solidFill>
                  <a:srgbClr val="FFFF66"/>
                </a:solidFill>
                <a:latin typeface="Tahoma"/>
              </a:rPr>
              <a:t>ÖZBEYLİ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sz="4800" kern="0" dirty="0">
              <a:solidFill>
                <a:srgbClr val="FFFF66"/>
              </a:solidFill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2"/>
              </a:rPr>
              <a:t>www.tariheglencesi.com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/>
              <a:t>17.08.2017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232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305800" cy="563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tr-TR" sz="6000" b="1" i="1" smtClean="0">
                <a:solidFill>
                  <a:schemeClr val="tx2"/>
                </a:solidFill>
              </a:rPr>
              <a:t> </a:t>
            </a:r>
            <a:endParaRPr lang="tr-TR" sz="6000" b="1" smtClean="0">
              <a:solidFill>
                <a:srgbClr val="FF9966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81000" y="620713"/>
            <a:ext cx="8382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2800" b="1" i="1" smtClean="0">
                <a:solidFill>
                  <a:srgbClr val="E5E5FF"/>
                </a:solidFill>
                <a:latin typeface="Arial" panose="020B0604020202020204" pitchFamily="34" charset="0"/>
              </a:rPr>
              <a:t>Gençlerin yetişmesine önem veriniz. Çünkü bu yolda en küçük ihmal , ülkenin yapısını ve istikbalini etkiler.</a:t>
            </a:r>
            <a:r>
              <a:rPr lang="tr-TR" sz="2800" b="1" smtClean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tr-TR" sz="3600" b="1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         </a:t>
            </a:r>
            <a:r>
              <a:rPr lang="tr-TR" sz="2800" b="1" smtClean="0">
                <a:solidFill>
                  <a:srgbClr val="FF9966"/>
                </a:solidFill>
                <a:latin typeface="Arial" panose="020B0604020202020204" pitchFamily="34" charset="0"/>
              </a:rPr>
              <a:t>Aristo</a:t>
            </a:r>
          </a:p>
        </p:txBody>
      </p:sp>
      <p:sp>
        <p:nvSpPr>
          <p:cNvPr id="1024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210678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61925"/>
            <a:ext cx="9144000" cy="1373188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b="0" dirty="0" smtClean="0">
                <a:cs typeface="Times New Roman" pitchFamily="18" charset="0"/>
              </a:rPr>
              <a:t>Meclis-i </a:t>
            </a:r>
            <a:r>
              <a:rPr lang="tr-TR" sz="2800" b="0" dirty="0" err="1" smtClean="0">
                <a:cs typeface="Times New Roman" pitchFamily="18" charset="0"/>
              </a:rPr>
              <a:t>Mebusan’ın</a:t>
            </a:r>
            <a:r>
              <a:rPr lang="tr-TR" sz="2800" b="0" dirty="0" smtClean="0">
                <a:cs typeface="Times New Roman" pitchFamily="18" charset="0"/>
              </a:rPr>
              <a:t> </a:t>
            </a:r>
            <a:r>
              <a:rPr lang="tr-TR" sz="2800" b="0" dirty="0" err="1" smtClean="0">
                <a:cs typeface="Times New Roman" pitchFamily="18" charset="0"/>
              </a:rPr>
              <a:t>Toplanması,Misak</a:t>
            </a:r>
            <a:r>
              <a:rPr lang="tr-TR" sz="2800" b="0" dirty="0" smtClean="0">
                <a:cs typeface="Times New Roman" pitchFamily="18" charset="0"/>
              </a:rPr>
              <a:t>-ı Milli ve İstanbul’un İşgali  </a:t>
            </a:r>
            <a:r>
              <a:rPr lang="tr-TR" sz="2800" dirty="0" smtClean="0">
                <a:cs typeface="Times New Roman" pitchFamily="18" charset="0"/>
              </a:rPr>
              <a:t/>
            </a:r>
            <a:br>
              <a:rPr lang="tr-TR" sz="2800" dirty="0" smtClean="0">
                <a:cs typeface="Times New Roman" pitchFamily="18" charset="0"/>
              </a:rPr>
            </a:br>
            <a:endParaRPr lang="tr-TR" sz="2800" dirty="0" smtClean="0">
              <a:cs typeface="Times New Roman" pitchFamily="18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21 Aralık 1918’den </a:t>
            </a:r>
            <a:r>
              <a:rPr lang="tr-TR" sz="2800" dirty="0" smtClean="0">
                <a:cs typeface="Times New Roman" pitchFamily="18" charset="0"/>
              </a:rPr>
              <a:t>beri kapalı olan Meclis-i </a:t>
            </a:r>
            <a:r>
              <a:rPr lang="tr-TR" sz="2800" dirty="0" err="1" smtClean="0">
                <a:cs typeface="Times New Roman" pitchFamily="18" charset="0"/>
              </a:rPr>
              <a:t>Mebusan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12 Ocak 1920’de </a:t>
            </a:r>
            <a:r>
              <a:rPr lang="tr-TR" sz="2800" dirty="0" smtClean="0">
                <a:cs typeface="Times New Roman" pitchFamily="18" charset="0"/>
              </a:rPr>
              <a:t>toplandı. Mustafa Kemal başkan seçilmedi. Müdafa-i Hukuk yerine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Felah-ı Vatan </a:t>
            </a:r>
            <a:r>
              <a:rPr lang="tr-TR" sz="2800" dirty="0" smtClean="0">
                <a:cs typeface="Times New Roman" pitchFamily="18" charset="0"/>
              </a:rPr>
              <a:t>(Vatanın Kurtuluşu) grubu kuruldu. Ancak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Sivas Kongresi kararlarını</a:t>
            </a:r>
            <a:r>
              <a:rPr lang="tr-TR" sz="2800" dirty="0" smtClean="0">
                <a:cs typeface="Times New Roman" pitchFamily="18" charset="0"/>
              </a:rPr>
              <a:t> onaylamak sorunu ortaya çıkınca işler değişti. Bütün milletvekilleri bu konuda birleşti. Misak-ı Milli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bu şekilde kabul edilmiş oldu.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000" b="1" dirty="0" smtClean="0">
                <a:solidFill>
                  <a:schemeClr val="tx2"/>
                </a:solidFill>
                <a:cs typeface="Times New Roman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000" b="1" dirty="0" smtClean="0">
              <a:solidFill>
                <a:schemeClr val="tx2"/>
              </a:solidFill>
            </a:endParaRPr>
          </a:p>
        </p:txBody>
      </p:sp>
      <p:sp>
        <p:nvSpPr>
          <p:cNvPr id="1126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7382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p" autoUpdateAnimBg="0"/>
      <p:bldP spid="23757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2" t="26587" r="21468" b="33134"/>
          <a:stretch>
            <a:fillRect/>
          </a:stretch>
        </p:blipFill>
        <p:spPr bwMode="auto">
          <a:xfrm>
            <a:off x="827088" y="908050"/>
            <a:ext cx="767715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88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06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2011-KPSS-LİSANS</a:t>
            </a:r>
            <a:endParaRPr lang="tr-TR" dirty="0"/>
          </a:p>
        </p:txBody>
      </p:sp>
      <p:sp>
        <p:nvSpPr>
          <p:cNvPr id="13315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6467" r="50359" b="27184"/>
          <a:stretch>
            <a:fillRect/>
          </a:stretch>
        </p:blipFill>
        <p:spPr bwMode="auto">
          <a:xfrm>
            <a:off x="900113" y="1604963"/>
            <a:ext cx="7559675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42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5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20713"/>
            <a:ext cx="8591550" cy="5903912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tx2"/>
                </a:solidFill>
                <a:cs typeface="Times New Roman" pitchFamily="18" charset="0"/>
              </a:rPr>
              <a:t>Buna göre;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Osmanlı Devleti’nin yalnızca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Arap çoğunluğunca </a:t>
            </a:r>
            <a:r>
              <a:rPr lang="tr-TR" sz="2800" dirty="0" smtClean="0">
                <a:cs typeface="Times New Roman" pitchFamily="18" charset="0"/>
              </a:rPr>
              <a:t>oturulan ve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30 Ekim 1918 </a:t>
            </a:r>
            <a:r>
              <a:rPr lang="tr-TR" sz="2800" dirty="0" smtClean="0">
                <a:cs typeface="Times New Roman" pitchFamily="18" charset="0"/>
              </a:rPr>
              <a:t>tarihli </a:t>
            </a:r>
            <a:r>
              <a:rPr lang="tr-TR" sz="2800" dirty="0" err="1" smtClean="0">
                <a:cs typeface="Times New Roman" pitchFamily="18" charset="0"/>
              </a:rPr>
              <a:t>Ateşkes’in</a:t>
            </a:r>
            <a:r>
              <a:rPr lang="tr-TR" sz="2800" dirty="0" smtClean="0">
                <a:cs typeface="Times New Roman" pitchFamily="18" charset="0"/>
              </a:rPr>
              <a:t> imzası sırasında düşman ordularının işgali altında kalan bölgelerinin geleceği, halkın özgür biçimde verecekleri oylara göre saptamak gerekir.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Osmanlı-İslam</a:t>
            </a:r>
            <a:r>
              <a:rPr lang="tr-TR" sz="2800" dirty="0" smtClean="0">
                <a:cs typeface="Times New Roman" pitchFamily="18" charset="0"/>
              </a:rPr>
              <a:t> çoğunluğun oturduğu yerler hiçbir nedenle ayrılık kabul etmez. Kars, Ardahan ve </a:t>
            </a:r>
            <a:r>
              <a:rPr lang="tr-TR" sz="2800" dirty="0" smtClean="0">
                <a:cs typeface="Times New Roman" pitchFamily="18" charset="0"/>
              </a:rPr>
              <a:t>Artvin (Batum) de </a:t>
            </a:r>
            <a:r>
              <a:rPr lang="tr-TR" sz="2800" dirty="0" smtClean="0">
                <a:cs typeface="Times New Roman" pitchFamily="18" charset="0"/>
              </a:rPr>
              <a:t>gerekirse halk oylaması yapılır. </a:t>
            </a:r>
            <a:endParaRPr lang="tr-TR" sz="2800" dirty="0" smtClean="0"/>
          </a:p>
        </p:txBody>
      </p:sp>
      <p:sp>
        <p:nvSpPr>
          <p:cNvPr id="1433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284539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" y="-22225"/>
            <a:ext cx="9115425" cy="3775075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 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Batı Trakya’da </a:t>
            </a:r>
            <a:r>
              <a:rPr lang="tr-TR" dirty="0" smtClean="0">
                <a:cs typeface="Times New Roman" pitchFamily="18" charset="0"/>
              </a:rPr>
              <a:t>da halk oylaması yapılmalıdır. İslam halifeliğinin merkezi ve Osmanlı saltanatının başkenti İstanbul ve Marmara’nın güvenliği sağlandığı takdirde boğazlar deniz ticaretine açılabilir. Siyasi ,hukuki mali dengemizi bozacak ayrıcalıklar tanınamaz.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tr-TR" dirty="0"/>
          </a:p>
        </p:txBody>
      </p:sp>
      <p:pic>
        <p:nvPicPr>
          <p:cNvPr id="15363" name="Picture 2" descr="http://www.bilinmeyenturktarihi.com/wp-content/uploads/2013/03/bati_trak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52850"/>
            <a:ext cx="5000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96455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2016-KPSS-LİSANS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37661" t="68731" r="33285" b="6210"/>
          <a:stretch/>
        </p:blipFill>
        <p:spPr bwMode="auto">
          <a:xfrm>
            <a:off x="520776" y="1700808"/>
            <a:ext cx="8166023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440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70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00B05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456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219700" cy="6858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Meclis-i </a:t>
            </a:r>
            <a:r>
              <a:rPr lang="tr-TR" sz="2800" dirty="0" err="1" smtClean="0">
                <a:cs typeface="Times New Roman" pitchFamily="18" charset="0"/>
              </a:rPr>
              <a:t>Mebusan’dan</a:t>
            </a:r>
            <a:r>
              <a:rPr lang="tr-TR" sz="2800" dirty="0" smtClean="0">
                <a:cs typeface="Times New Roman" pitchFamily="18" charset="0"/>
              </a:rPr>
              <a:t> böyle bir kararın çıkmasını beklemeyen İtilaf Devletleri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16 Mart 1920 </a:t>
            </a:r>
            <a:r>
              <a:rPr lang="tr-TR" sz="2800" dirty="0" smtClean="0">
                <a:cs typeface="Times New Roman" pitchFamily="18" charset="0"/>
              </a:rPr>
              <a:t>tarihinde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İstanbul’u fiilen işgal etti. Bazı milletvekilleri tutuklandı, bazıları da Malta adasına sürüldü.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İtilaf Devletleri işgalin geçici olduğunu ;ancak bir taşkınlık olursa sürekli olabileceğini belirtmişlerdir.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/>
          </a:p>
        </p:txBody>
      </p:sp>
      <p:pic>
        <p:nvPicPr>
          <p:cNvPr id="12293" name="Picture 5" descr="http://www.odatv.com/images/resimler/i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12546"/>
            <a:ext cx="3920014" cy="310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38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3720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55650" y="3357563"/>
            <a:ext cx="81375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2400" b="1" i="1" smtClean="0">
                <a:solidFill>
                  <a:srgbClr val="FFFF66"/>
                </a:solidFill>
                <a:latin typeface="Arial" panose="020B0604020202020204" pitchFamily="34" charset="0"/>
              </a:rPr>
              <a:t>Eğer bir insanı akıl yönünden eğitip te ahlak yönünden eğitmiyorsanız, toplumun başına yalnız bir bela yetiştiriyorsunuz demektir.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2400" b="1" smtClean="0">
                <a:solidFill>
                  <a:srgbClr val="FFFFFF"/>
                </a:solidFill>
                <a:latin typeface="Arial" panose="020B0604020202020204" pitchFamily="34" charset="0"/>
              </a:rPr>
              <a:t>    Teodor Roosvelt</a:t>
            </a:r>
          </a:p>
        </p:txBody>
      </p:sp>
      <p:sp>
        <p:nvSpPr>
          <p:cNvPr id="1741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3741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164388" cy="67421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İstanbul’un işgali üzerine Mustafa Kemal işgali protesto etmiştir.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İstanbul hükümeti ile haberleşme ve yazışmaların kesilmesi </a:t>
            </a:r>
            <a:r>
              <a:rPr lang="tr-TR" dirty="0" smtClean="0">
                <a:cs typeface="Times New Roman" pitchFamily="18" charset="0"/>
              </a:rPr>
              <a:t>,Anadolu’da bulunan İtilaf Devletleri subaylarının tutuklanması,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Eskişehir’de bulunan işgal kuvvetlerinin çıkarılması emrini de vermiştir</a:t>
            </a:r>
            <a:r>
              <a:rPr lang="tr-TR" dirty="0" smtClean="0">
                <a:cs typeface="Times New Roman" pitchFamily="18" charset="0"/>
              </a:rPr>
              <a:t>;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ayrıca Geyve ve Ulukışla demiryollarının tahribini istemiştir.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endParaRPr lang="tr-TR" dirty="0" smtClean="0"/>
          </a:p>
        </p:txBody>
      </p:sp>
      <p:pic>
        <p:nvPicPr>
          <p:cNvPr id="18435" name="Picture 4" descr="C:\Users\arif\Desktop\Dıs politika foto\5000000002342345qb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16113"/>
            <a:ext cx="2095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24753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2981325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18 Mart günü Meclis-i </a:t>
            </a:r>
            <a:r>
              <a:rPr lang="tr-TR" dirty="0" err="1" smtClean="0">
                <a:cs typeface="Times New Roman" pitchFamily="18" charset="0"/>
              </a:rPr>
              <a:t>Mebusan</a:t>
            </a:r>
            <a:r>
              <a:rPr lang="tr-TR" dirty="0" smtClean="0">
                <a:cs typeface="Times New Roman" pitchFamily="18" charset="0"/>
              </a:rPr>
              <a:t> son oturumda, Meclis çalışmalarına ara verdi. Sonunda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11 Nisan’da Padişah kararı </a:t>
            </a:r>
            <a:r>
              <a:rPr lang="tr-TR" dirty="0" smtClean="0">
                <a:cs typeface="Times New Roman" pitchFamily="18" charset="0"/>
              </a:rPr>
              <a:t>ile feshedildi.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tr-TR" dirty="0"/>
          </a:p>
        </p:txBody>
      </p:sp>
      <p:pic>
        <p:nvPicPr>
          <p:cNvPr id="19459" name="Picture 2" descr="C:\Users\arif\Desktop\Dıs politika foto\vahdet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4260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588185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2006-KPSS</a:t>
            </a:r>
            <a:endParaRPr lang="tr-TR" dirty="0"/>
          </a:p>
        </p:txBody>
      </p:sp>
      <p:sp>
        <p:nvSpPr>
          <p:cNvPr id="20483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7541" r="58279" b="7738"/>
          <a:stretch>
            <a:fillRect/>
          </a:stretch>
        </p:blipFill>
        <p:spPr bwMode="auto">
          <a:xfrm>
            <a:off x="900113" y="1628775"/>
            <a:ext cx="758348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83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3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3200" dirty="0" smtClean="0"/>
              <a:t>KPSS’YE HAZIRLIK DAHA KOLAY</a:t>
            </a:r>
            <a:br>
              <a:rPr lang="tr-TR" sz="3200" dirty="0" smtClean="0"/>
            </a:br>
            <a:r>
              <a:rPr lang="tr-TR" sz="3200" dirty="0" smtClean="0"/>
              <a:t>Online Kitapçılarda…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3431257" cy="4867031"/>
          </a:xfrm>
        </p:spPr>
      </p:pic>
    </p:spTree>
    <p:extLst>
      <p:ext uri="{BB962C8B-B14F-4D97-AF65-F5344CB8AC3E}">
        <p14:creationId xmlns:p14="http://schemas.microsoft.com/office/powerpoint/2010/main" val="351172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36172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4775200" cy="62960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Mustafa Kemal’in Ankara’ya Gelişi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cs typeface="Times New Roman" pitchFamily="18" charset="0"/>
              </a:rPr>
              <a:t>   </a:t>
            </a:r>
            <a:r>
              <a:rPr lang="tr-TR" sz="2800" dirty="0" smtClean="0">
                <a:cs typeface="Times New Roman" pitchFamily="18" charset="0"/>
              </a:rPr>
              <a:t>Yapılan seçimlerde Milli mücadele taraftarlarının başarılı olamayacağını düşünen İtilaf Devletleri, seçime müdahale etmediler. Fakat seçimlerde milli mücadele yanlısı kişiler başarılı oldular.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5463"/>
            <a:ext cx="4381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666398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47087" cy="51117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      Bundan memnun olmasalar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da ,İtilaf Devletleri’nin </a:t>
            </a:r>
            <a:r>
              <a:rPr lang="tr-TR" dirty="0" err="1" smtClean="0">
                <a:cs typeface="Times New Roman" pitchFamily="18" charset="0"/>
              </a:rPr>
              <a:t>tehditi</a:t>
            </a:r>
            <a:r>
              <a:rPr lang="tr-TR" dirty="0" smtClean="0">
                <a:cs typeface="Times New Roman" pitchFamily="18" charset="0"/>
              </a:rPr>
              <a:t> altında toplanacak olan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Meclis-i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Mebusan</a:t>
            </a:r>
            <a:r>
              <a:rPr lang="tr-TR" dirty="0" smtClean="0">
                <a:cs typeface="Times New Roman" pitchFamily="18" charset="0"/>
              </a:rPr>
              <a:t>’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dan önemli kararların çıkacağına pek ihtimal verememişlerdir. Seçimlerden sonra bazı milletvekilleriyle bir araya gelen Mustafa Kemal onlardan bazı isteklerde bulunmuştur.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dirty="0" smtClean="0"/>
          </a:p>
        </p:txBody>
      </p:sp>
      <p:sp>
        <p:nvSpPr>
          <p:cNvPr id="614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41517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447088" cy="4319588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chemeClr val="tx2"/>
                </a:solidFill>
                <a:cs typeface="Times New Roman" pitchFamily="18" charset="0"/>
              </a:rPr>
              <a:t>Buna göre;</a:t>
            </a:r>
            <a:r>
              <a:rPr lang="tr-TR" sz="3600" dirty="0" smtClean="0"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Mustafa Kemal Meclis-i </a:t>
            </a:r>
            <a:r>
              <a:rPr lang="tr-TR" sz="3600" dirty="0" err="1" smtClean="0">
                <a:solidFill>
                  <a:srgbClr val="FFFF00"/>
                </a:solidFill>
                <a:cs typeface="Times New Roman" pitchFamily="18" charset="0"/>
              </a:rPr>
              <a:t>Mebusan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’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a başkan seçilecek (gıyabında),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cs typeface="Times New Roman" pitchFamily="18" charset="0"/>
              </a:rPr>
              <a:t>Müdafa-i Hukuk grubu kurulacak ve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Sivas Kongresi kararları kabul edilecekti.</a:t>
            </a:r>
          </a:p>
        </p:txBody>
      </p:sp>
      <p:pic>
        <p:nvPicPr>
          <p:cNvPr id="7171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1013"/>
            <a:ext cx="334803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24930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" y="3175"/>
            <a:ext cx="6357938" cy="68548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Daha sonra Mustafa Kemal Meclis-i </a:t>
            </a:r>
            <a:r>
              <a:rPr lang="tr-TR" sz="2800" dirty="0" err="1" smtClean="0">
                <a:cs typeface="Times New Roman" pitchFamily="18" charset="0"/>
              </a:rPr>
              <a:t>Mebusan</a:t>
            </a:r>
            <a:r>
              <a:rPr lang="tr-TR" sz="2800" dirty="0" smtClean="0">
                <a:cs typeface="Times New Roman" pitchFamily="18" charset="0"/>
              </a:rPr>
              <a:t>’</a:t>
            </a:r>
            <a:r>
              <a:rPr lang="tr-TR" sz="2800" dirty="0" smtClean="0"/>
              <a:t> </a:t>
            </a:r>
            <a:r>
              <a:rPr lang="tr-TR" sz="2800" dirty="0" err="1" smtClean="0">
                <a:cs typeface="Times New Roman" pitchFamily="18" charset="0"/>
              </a:rPr>
              <a:t>ın</a:t>
            </a:r>
            <a:r>
              <a:rPr lang="tr-TR" sz="2800" dirty="0" smtClean="0">
                <a:cs typeface="Times New Roman" pitchFamily="18" charset="0"/>
              </a:rPr>
              <a:t> çalışmalarını daha yakından takip edebilmek için Ankara’ya gelmiştir. Ankara’yı seçmesinde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ulaşım ve haberleşme imkanlarının iyi olması, Batı cephesine yakın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olması,merkezi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bir konumda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olması,Ankara’nın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işgal dışında olması ve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XX.Kolordu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merkezi olması etkili olmuştur.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pic>
        <p:nvPicPr>
          <p:cNvPr id="8195" name="Picture 5" descr="http://t3.gstatic.com/images?q=tbn:ANd9GcTezx313e2RRLkVByZSLgXltCOAL5MEBZrya_rq5mYVctAiA7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29162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301795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2008-KPSS-ORTAÖĞRETİM</a:t>
            </a:r>
            <a:endParaRPr lang="tr-TR" dirty="0"/>
          </a:p>
        </p:txBody>
      </p:sp>
      <p:sp>
        <p:nvSpPr>
          <p:cNvPr id="9219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35516" r="58057" b="24207"/>
          <a:stretch>
            <a:fillRect/>
          </a:stretch>
        </p:blipFill>
        <p:spPr bwMode="auto">
          <a:xfrm>
            <a:off x="1403350" y="1654175"/>
            <a:ext cx="63373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1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D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6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507</Words>
  <Application>Microsoft Office PowerPoint</Application>
  <PresentationFormat>Ekran Gösterisi (4:3)</PresentationFormat>
  <Paragraphs>81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4" baseType="lpstr">
      <vt:lpstr>Arial</vt:lpstr>
      <vt:lpstr>Calibri</vt:lpstr>
      <vt:lpstr>Garamond</vt:lpstr>
      <vt:lpstr>Tahoma</vt:lpstr>
      <vt:lpstr>Times New Roman</vt:lpstr>
      <vt:lpstr>Wingdings</vt:lpstr>
      <vt:lpstr>Ofis Teması</vt:lpstr>
      <vt:lpstr>Dere</vt:lpstr>
      <vt:lpstr>PowerPoint Sunusu</vt:lpstr>
      <vt:lpstr>T.C İnkılap Tarihi Ve Atatürkçülük</vt:lpstr>
      <vt:lpstr>PowerPoint Sunusu</vt:lpstr>
      <vt:lpstr>PowerPoint Sunusu</vt:lpstr>
      <vt:lpstr>PowerPoint Sunusu</vt:lpstr>
      <vt:lpstr>PowerPoint Sunusu</vt:lpstr>
      <vt:lpstr>PowerPoint Sunusu</vt:lpstr>
      <vt:lpstr>2008-KPSS-ORTAÖĞRETİM</vt:lpstr>
      <vt:lpstr>PowerPoint Sunusu</vt:lpstr>
      <vt:lpstr>PowerPoint Sunusu</vt:lpstr>
      <vt:lpstr>Meclis-i Mebusan’ın Toplanması,Misak-ı Milli ve İstanbul’un İşgali   </vt:lpstr>
      <vt:lpstr>PowerPoint Sunusu</vt:lpstr>
      <vt:lpstr>PowerPoint Sunusu</vt:lpstr>
      <vt:lpstr>2011-KPSS-LİSANS</vt:lpstr>
      <vt:lpstr>PowerPoint Sunusu</vt:lpstr>
      <vt:lpstr>PowerPoint Sunusu</vt:lpstr>
      <vt:lpstr>PowerPoint Sunusu</vt:lpstr>
      <vt:lpstr>2016-KPSS-LİSANS</vt:lpstr>
      <vt:lpstr>PowerPoint Sunusu</vt:lpstr>
      <vt:lpstr>PowerPoint Sunusu</vt:lpstr>
      <vt:lpstr>PowerPoint Sunusu</vt:lpstr>
      <vt:lpstr>PowerPoint Sunusu</vt:lpstr>
      <vt:lpstr>PowerPoint Sunusu</vt:lpstr>
      <vt:lpstr>2006-KPSS</vt:lpstr>
      <vt:lpstr>PowerPoint Sunusu</vt:lpstr>
      <vt:lpstr>KPSS’YE HAZIRLIK DAHA KOLAY Online Kitapçılarda…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29</cp:revision>
  <dcterms:created xsi:type="dcterms:W3CDTF">2012-09-20T18:33:41Z</dcterms:created>
  <dcterms:modified xsi:type="dcterms:W3CDTF">2017-08-17T19:10:47Z</dcterms:modified>
</cp:coreProperties>
</file>