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b="1" i="1" dirty="0">
                <a:solidFill>
                  <a:srgbClr val="FFFF00"/>
                </a:solidFill>
                <a:cs typeface="Times New Roman" pitchFamily="18" charset="0"/>
              </a:rPr>
              <a:t>Ne öğrenmek ama...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50006"/>
            <a:ext cx="11372045" cy="5615187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 smtClean="0">
                <a:cs typeface="Times New Roman" pitchFamily="18" charset="0"/>
              </a:rPr>
              <a:t>Çocuk </a:t>
            </a:r>
            <a:r>
              <a:rPr lang="tr-TR" sz="3200" i="1" dirty="0">
                <a:cs typeface="Times New Roman" pitchFamily="18" charset="0"/>
              </a:rPr>
              <a:t>babasına sordu :</a:t>
            </a:r>
            <a:endParaRPr lang="tr-TR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solidFill>
                  <a:srgbClr val="FFFF00"/>
                </a:solidFill>
                <a:cs typeface="Times New Roman" pitchFamily="18" charset="0"/>
              </a:rPr>
              <a:t>-Baba, XIII</a:t>
            </a:r>
            <a:r>
              <a:rPr lang="tr-TR" sz="3200" i="1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  <a:r>
              <a:rPr lang="tr-TR" sz="3200" i="1" dirty="0" err="1" smtClean="0">
                <a:solidFill>
                  <a:srgbClr val="FFFF00"/>
                </a:solidFill>
                <a:cs typeface="Times New Roman" pitchFamily="18" charset="0"/>
              </a:rPr>
              <a:t>Lui</a:t>
            </a:r>
            <a:r>
              <a:rPr lang="tr-TR" sz="32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3200" i="1" dirty="0">
                <a:solidFill>
                  <a:srgbClr val="FFFF00"/>
                </a:solidFill>
                <a:cs typeface="Times New Roman" pitchFamily="18" charset="0"/>
              </a:rPr>
              <a:t>kimdir?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cs typeface="Times New Roman" pitchFamily="18" charset="0"/>
              </a:rPr>
              <a:t>-Bilmiyorum oğlum.</a:t>
            </a:r>
            <a:endParaRPr lang="tr-TR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cs typeface="Times New Roman" pitchFamily="18" charset="0"/>
              </a:rPr>
              <a:t>-</a:t>
            </a:r>
            <a:r>
              <a:rPr lang="tr-TR" sz="3200" i="1" dirty="0">
                <a:solidFill>
                  <a:srgbClr val="FFFF00"/>
                </a:solidFill>
                <a:cs typeface="Times New Roman" pitchFamily="18" charset="0"/>
              </a:rPr>
              <a:t>Hangi savaşları yaptı.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cs typeface="Times New Roman" pitchFamily="18" charset="0"/>
              </a:rPr>
              <a:t>-Bilmem...</a:t>
            </a:r>
            <a:endParaRPr lang="tr-TR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cs typeface="Times New Roman" pitchFamily="18" charset="0"/>
              </a:rPr>
              <a:t>-</a:t>
            </a:r>
            <a:r>
              <a:rPr lang="tr-TR" sz="3200" i="1" dirty="0">
                <a:solidFill>
                  <a:srgbClr val="FFFF00"/>
                </a:solidFill>
                <a:cs typeface="Times New Roman" pitchFamily="18" charset="0"/>
              </a:rPr>
              <a:t>Peki hangi savaşları kazandı?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i="1" dirty="0">
                <a:cs typeface="Times New Roman" pitchFamily="18" charset="0"/>
              </a:rPr>
              <a:t>-Bilmem ki...</a:t>
            </a:r>
            <a:endParaRPr lang="tr-TR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511379"/>
            <a:ext cx="11487955" cy="3940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 artık oğlum, dedi babanı yorma...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 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-Bırak canım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sorsun, dedi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Öğrenmek çocuğun hakkıdır.</a:t>
            </a:r>
            <a:endParaRPr lang="tr-T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600" b="1" kern="0" dirty="0" smtClean="0">
                <a:solidFill>
                  <a:prstClr val="white"/>
                </a:solidFill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prstClr val="white"/>
                </a:solidFill>
              </a:rPr>
              <a:t>Maziden Yükselen sesler</a:t>
            </a:r>
            <a:endParaRPr lang="tr-T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708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126</TotalTime>
  <Words>77</Words>
  <Application>Microsoft Office PowerPoint</Application>
  <PresentationFormat>Geniş ekran</PresentationFormat>
  <Paragraphs>15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18</cp:revision>
  <dcterms:created xsi:type="dcterms:W3CDTF">2019-02-14T18:03:37Z</dcterms:created>
  <dcterms:modified xsi:type="dcterms:W3CDTF">2020-11-30T19:02:45Z</dcterms:modified>
</cp:coreProperties>
</file>