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6" r:id="rId4"/>
    <p:sldId id="267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b="1" i="1" dirty="0">
                <a:solidFill>
                  <a:srgbClr val="FFFF00"/>
                </a:solidFill>
                <a:cs typeface="Times New Roman" pitchFamily="18" charset="0"/>
              </a:rPr>
              <a:t>Ama her gelen onu büyüttü</a:t>
            </a:r>
            <a:endParaRPr lang="tr-TR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867437"/>
            <a:ext cx="11372045" cy="4597756"/>
          </a:xfrm>
          <a:noFill/>
        </p:spPr>
        <p:txBody>
          <a:bodyPr>
            <a:normAutofit/>
          </a:bodyPr>
          <a:lstStyle/>
          <a:p>
            <a:pPr marL="180000"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200" dirty="0" smtClean="0">
                <a:cs typeface="Times New Roman" pitchFamily="18" charset="0"/>
              </a:rPr>
              <a:t>Adaletiyle </a:t>
            </a:r>
            <a:r>
              <a:rPr lang="tr-TR" sz="3200" dirty="0">
                <a:cs typeface="Times New Roman" pitchFamily="18" charset="0"/>
              </a:rPr>
              <a:t>meşhur </a:t>
            </a:r>
            <a:r>
              <a:rPr lang="tr-TR" sz="3200" dirty="0" err="1">
                <a:cs typeface="Times New Roman" pitchFamily="18" charset="0"/>
              </a:rPr>
              <a:t>Sasani</a:t>
            </a:r>
            <a:r>
              <a:rPr lang="tr-TR" sz="3200" dirty="0">
                <a:cs typeface="Times New Roman" pitchFamily="18" charset="0"/>
              </a:rPr>
              <a:t> hükümdarı </a:t>
            </a:r>
            <a:r>
              <a:rPr lang="tr-TR" sz="3200" b="1" dirty="0">
                <a:solidFill>
                  <a:srgbClr val="FFFF00"/>
                </a:solidFill>
                <a:cs typeface="Times New Roman" pitchFamily="18" charset="0"/>
              </a:rPr>
              <a:t>Nuşirevan</a:t>
            </a:r>
            <a:r>
              <a:rPr lang="tr-TR" sz="3200" dirty="0">
                <a:cs typeface="Times New Roman" pitchFamily="18" charset="0"/>
              </a:rPr>
              <a:t> ziyafet veriyordu. Bir hayvan kesilmiş, ateşte  kebap ediliyordu. Ancak yanlarında tuz yoktu</a:t>
            </a:r>
            <a:r>
              <a:rPr lang="tr-TR" sz="3200" dirty="0" smtClean="0">
                <a:cs typeface="Times New Roman" pitchFamily="18" charset="0"/>
              </a:rPr>
              <a:t>. Getirsin </a:t>
            </a:r>
            <a:r>
              <a:rPr lang="tr-TR" sz="3200" dirty="0">
                <a:cs typeface="Times New Roman" pitchFamily="18" charset="0"/>
              </a:rPr>
              <a:t>diye köye bir köle gönderdiler</a:t>
            </a:r>
            <a:r>
              <a:rPr lang="tr-TR" sz="3200" dirty="0" smtClean="0">
                <a:cs typeface="Times New Roman" pitchFamily="18" charset="0"/>
              </a:rPr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9890" y="1846830"/>
            <a:ext cx="10820400" cy="402412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Nuşirevan 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Tuzu para ile al ki, </a:t>
            </a:r>
            <a:r>
              <a:rPr lang="tr-TR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gasben</a:t>
            </a:r>
            <a:r>
              <a:rPr lang="tr-T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bedava alma adeti çıkmasın, memleket zulüm ile harap olmasın,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dedi.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29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3200" b="1" dirty="0" smtClean="0">
                <a:solidFill>
                  <a:prstClr val="white"/>
                </a:solidFill>
                <a:cs typeface="Times New Roman" pitchFamily="18" charset="0"/>
              </a:rPr>
              <a:t>Bir </a:t>
            </a:r>
            <a:r>
              <a:rPr lang="tr-TR" sz="3200" b="1" dirty="0">
                <a:solidFill>
                  <a:prstClr val="white"/>
                </a:solidFill>
                <a:cs typeface="Times New Roman" pitchFamily="18" charset="0"/>
              </a:rPr>
              <a:t>tuzdan ne zarar gelir ? diye soran adamlarına </a:t>
            </a:r>
            <a:r>
              <a:rPr lang="tr-TR" sz="3200" b="1" dirty="0">
                <a:solidFill>
                  <a:srgbClr val="FFFF00"/>
                </a:solidFill>
                <a:cs typeface="Times New Roman" pitchFamily="18" charset="0"/>
              </a:rPr>
              <a:t>Nuşirevan</a:t>
            </a:r>
            <a:r>
              <a:rPr lang="tr-TR" sz="3200" b="1" dirty="0">
                <a:solidFill>
                  <a:prstClr val="white"/>
                </a:solidFill>
                <a:cs typeface="Times New Roman" pitchFamily="18" charset="0"/>
              </a:rPr>
              <a:t> şu cevabı verdi: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sz="3200" dirty="0">
              <a:solidFill>
                <a:prstClr val="white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511379"/>
            <a:ext cx="11487955" cy="394093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- Cihanda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zulmüm temeli ufacık bir şeydi. Ama her gelen onu büyüttü. Nihayet şimdiki duruma ulaştı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600" b="1" kern="0" dirty="0" smtClean="0">
                <a:solidFill>
                  <a:prstClr val="white"/>
                </a:solidFill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prstClr val="white"/>
                </a:solidFill>
              </a:rPr>
              <a:t>Maziden Yükselen sesler</a:t>
            </a:r>
            <a:endParaRPr lang="tr-T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133</TotalTime>
  <Words>105</Words>
  <Application>Microsoft Office PowerPoint</Application>
  <PresentationFormat>Geniş ekran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21</cp:revision>
  <dcterms:created xsi:type="dcterms:W3CDTF">2019-02-14T18:03:37Z</dcterms:created>
  <dcterms:modified xsi:type="dcterms:W3CDTF">2020-12-09T17:28:49Z</dcterms:modified>
</cp:coreProperties>
</file>