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Ödüm kopuyor, acaba fena bir şey mi yaptım!.. </a:t>
            </a:r>
            <a:endParaRPr lang="tr-T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1918951"/>
            <a:ext cx="11372045" cy="4353059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Milattan önce 4-5. yüzyıllarda yaşayan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Sokrat’ın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öğrencisi ve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Diyojen’in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hocası olan meşhur Yunan filozoflarından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Antisthene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gün bazı ahlaksız insanların kendisini övüp göklere çıkardıklarını işitince müthiş bir korkuya kapılmış, ne diyeceğini şaşırmış ve hemen duygusunu şöyle dile getirmiş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2588654"/>
            <a:ext cx="11487955" cy="38636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-Ödüm kopuyor, acaba fena bir şey mi yaptım!.. </a:t>
            </a:r>
            <a:endParaRPr lang="tr-T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811369"/>
            <a:ext cx="11372045" cy="546064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Olsun demiş yeniçeri , o da bizim hak peygamberimizdir!.“</a:t>
            </a:r>
          </a:p>
          <a:p>
            <a:pPr>
              <a:lnSpc>
                <a:spcPct val="160000"/>
              </a:lnSpc>
            </a:pPr>
            <a:r>
              <a:rPr lang="de-DE" sz="3200" dirty="0" err="1">
                <a:cs typeface="Times New Roman" pitchFamily="18" charset="0"/>
              </a:rPr>
              <a:t>Yahudi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de-DE" sz="3200" dirty="0">
                <a:solidFill>
                  <a:srgbClr val="FFFF00"/>
                </a:solidFill>
                <a:cs typeface="Times New Roman" pitchFamily="18" charset="0"/>
              </a:rPr>
              <a:t>Aman a</a:t>
            </a:r>
            <a:r>
              <a:rPr lang="tr-TR" sz="3200" dirty="0" err="1">
                <a:solidFill>
                  <a:srgbClr val="FFFF00"/>
                </a:solidFill>
                <a:cs typeface="Times New Roman" pitchFamily="18" charset="0"/>
              </a:rPr>
              <a:t>ğam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, aradan bin sene geçti!.“ </a:t>
            </a:r>
            <a:r>
              <a:rPr lang="tr-TR" sz="3200" dirty="0">
                <a:cs typeface="Times New Roman" pitchFamily="18" charset="0"/>
              </a:rPr>
              <a:t>diye mürur-u zamandan söz edecek olmuş</a:t>
            </a:r>
            <a:r>
              <a:rPr lang="tr-TR" sz="3200" dirty="0" smtClean="0">
                <a:cs typeface="Times New Roman" pitchFamily="18" charset="0"/>
              </a:rPr>
              <a:t>; ama </a:t>
            </a:r>
            <a:r>
              <a:rPr lang="tr-TR" sz="3200" dirty="0">
                <a:cs typeface="Times New Roman" pitchFamily="18" charset="0"/>
              </a:rPr>
              <a:t>yeniçerinin niyeti kötü:</a:t>
            </a:r>
          </a:p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Zararı yok, demiş, ben şimdi duyuyorum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, şimdi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intikam alacağım!“</a:t>
            </a:r>
            <a:endParaRPr lang="tr-TR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112</TotalTime>
  <Words>114</Words>
  <Application>Microsoft Office PowerPoint</Application>
  <PresentationFormat>Geniş ekran</PresentationFormat>
  <Paragraphs>7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17</cp:revision>
  <dcterms:created xsi:type="dcterms:W3CDTF">2019-02-14T18:03:37Z</dcterms:created>
  <dcterms:modified xsi:type="dcterms:W3CDTF">2020-11-30T15:39:04Z</dcterms:modified>
</cp:coreProperties>
</file>