
<file path=[Content_Types].xml><?xml version="1.0" encoding="utf-8"?>
<Types xmlns="http://schemas.openxmlformats.org/package/2006/content-types">
  <Default Extension="mp3" ContentType="audio/mpeg"/>
  <Default Extension="png" ContentType="image/png"/>
  <Default Extension="jpeg" ContentType="image/jpeg"/>
  <Default Extension="wma" ContentType="audio/x-ms-wma"/>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64" r:id="rId2"/>
    <p:sldMasterId id="2147484049" r:id="rId3"/>
    <p:sldMasterId id="2147484108" r:id="rId4"/>
    <p:sldMasterId id="2147484126" r:id="rId5"/>
  </p:sldMasterIdLst>
  <p:notesMasterIdLst>
    <p:notesMasterId r:id="rId16"/>
  </p:notesMasterIdLst>
  <p:sldIdLst>
    <p:sldId id="315" r:id="rId6"/>
    <p:sldId id="264" r:id="rId7"/>
    <p:sldId id="305" r:id="rId8"/>
    <p:sldId id="262" r:id="rId9"/>
    <p:sldId id="326" r:id="rId10"/>
    <p:sldId id="327" r:id="rId11"/>
    <p:sldId id="328" r:id="rId12"/>
    <p:sldId id="329" r:id="rId13"/>
    <p:sldId id="330" r:id="rId14"/>
    <p:sldId id="331"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78" y="252"/>
      </p:cViewPr>
      <p:guideLst/>
    </p:cSldViewPr>
  </p:slideViewPr>
  <p:notesTextViewPr>
    <p:cViewPr>
      <p:scale>
        <a:sx n="1" d="1"/>
        <a:sy n="1" d="1"/>
      </p:scale>
      <p:origin x="0" y="0"/>
    </p:cViewPr>
  </p:notesTextViewPr>
  <p:sorterViewPr>
    <p:cViewPr varScale="1">
      <p:scale>
        <a:sx n="100" d="100"/>
        <a:sy n="100" d="100"/>
      </p:scale>
      <p:origin x="0" y="-7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C2F79-D72F-4713-BDB9-5CCCF3ABCB33}" type="doc">
      <dgm:prSet loTypeId="urn:microsoft.com/office/officeart/2005/8/layout/orgChart1" loCatId="hierarchy" qsTypeId="urn:microsoft.com/office/officeart/2005/8/quickstyle/simple1" qsCatId="simple" csTypeId="urn:microsoft.com/office/officeart/2005/8/colors/accent1_2" csCatId="accent1" phldr="1"/>
      <dgm:spPr/>
    </dgm:pt>
    <dgm:pt modelId="{6BD4D463-19E7-4A9C-93B5-B2938EAD5101}">
      <dgm:prSet custT="1"/>
      <dgm:spPr>
        <a:solidFill>
          <a:schemeClr val="accent6">
            <a:lumMod val="20000"/>
            <a:lumOff val="80000"/>
          </a:schemeClr>
        </a:solidFill>
      </dgm:spPr>
      <dgm:t>
        <a:bodyPr/>
        <a:lstStyle/>
        <a:p>
          <a:pPr marR="0" algn="ctr" rtl="0"/>
          <a:r>
            <a:rPr lang="tr-TR" sz="1600" b="1" baseline="0" dirty="0" smtClean="0">
              <a:solidFill>
                <a:sysClr val="windowText" lastClr="000000"/>
              </a:solidFill>
              <a:latin typeface="Calibri"/>
            </a:rPr>
            <a:t>Osmanlı Devlet Yönetimi</a:t>
          </a:r>
          <a:endParaRPr lang="tr-TR" sz="1600" dirty="0" smtClean="0">
            <a:solidFill>
              <a:sysClr val="windowText" lastClr="000000"/>
            </a:solidFill>
          </a:endParaRPr>
        </a:p>
      </dgm:t>
    </dgm:pt>
    <dgm:pt modelId="{1EB2BACD-385F-47F5-A16C-01516C554193}" type="parTrans" cxnId="{68A62681-8D2A-4190-A922-123277DF02C5}">
      <dgm:prSet/>
      <dgm:spPr/>
      <dgm:t>
        <a:bodyPr/>
        <a:lstStyle/>
        <a:p>
          <a:endParaRPr lang="tr-TR"/>
        </a:p>
      </dgm:t>
    </dgm:pt>
    <dgm:pt modelId="{16652DFF-6E8D-4019-8D35-3528F9B59740}" type="sibTrans" cxnId="{68A62681-8D2A-4190-A922-123277DF02C5}">
      <dgm:prSet/>
      <dgm:spPr/>
      <dgm:t>
        <a:bodyPr/>
        <a:lstStyle/>
        <a:p>
          <a:endParaRPr lang="tr-TR"/>
        </a:p>
      </dgm:t>
    </dgm:pt>
    <dgm:pt modelId="{BD6F4D80-4B2B-4EC9-8657-5B0CAED4639F}">
      <dgm:prSet custT="1"/>
      <dgm:spPr>
        <a:solidFill>
          <a:srgbClr val="92D050"/>
        </a:solidFill>
      </dgm:spPr>
      <dgm:t>
        <a:bodyPr/>
        <a:lstStyle/>
        <a:p>
          <a:pPr marR="0" algn="ctr" rtl="0"/>
          <a:endParaRPr lang="tr-TR" sz="500" baseline="0" dirty="0" smtClean="0">
            <a:latin typeface="Times New Roman"/>
          </a:endParaRPr>
        </a:p>
        <a:p>
          <a:pPr marR="0" algn="ctr" rtl="0"/>
          <a:r>
            <a:rPr lang="tr-TR" sz="2000" b="1" baseline="0" dirty="0" smtClean="0">
              <a:solidFill>
                <a:sysClr val="windowText" lastClr="000000"/>
              </a:solidFill>
              <a:latin typeface="Calibri"/>
            </a:rPr>
            <a:t>Merkezi</a:t>
          </a:r>
          <a:endParaRPr lang="tr-TR" sz="2000" b="1" dirty="0" smtClean="0">
            <a:solidFill>
              <a:sysClr val="windowText" lastClr="000000"/>
            </a:solidFill>
          </a:endParaRPr>
        </a:p>
      </dgm:t>
    </dgm:pt>
    <dgm:pt modelId="{9FA97046-8D5D-44B6-9571-343AD28ED63B}" type="parTrans" cxnId="{57B27C7D-79B7-40A6-8ADC-CED0EA30C672}">
      <dgm:prSet/>
      <dgm:spPr/>
      <dgm:t>
        <a:bodyPr/>
        <a:lstStyle/>
        <a:p>
          <a:endParaRPr lang="tr-TR"/>
        </a:p>
      </dgm:t>
    </dgm:pt>
    <dgm:pt modelId="{A8CD3272-ADF1-44CC-AA38-5A1088D04510}" type="sibTrans" cxnId="{57B27C7D-79B7-40A6-8ADC-CED0EA30C672}">
      <dgm:prSet/>
      <dgm:spPr/>
      <dgm:t>
        <a:bodyPr/>
        <a:lstStyle/>
        <a:p>
          <a:endParaRPr lang="tr-TR"/>
        </a:p>
      </dgm:t>
    </dgm:pt>
    <dgm:pt modelId="{AA2ABAC4-D235-4E3A-90B2-5774C2516C11}">
      <dgm:prSet custT="1"/>
      <dgm:spPr>
        <a:solidFill>
          <a:srgbClr val="FFC000"/>
        </a:solidFill>
      </dgm:spPr>
      <dgm:t>
        <a:bodyPr/>
        <a:lstStyle/>
        <a:p>
          <a:pPr marR="0" algn="ctr" rtl="0"/>
          <a:r>
            <a:rPr lang="tr-TR" sz="2000" b="1" baseline="0" dirty="0" smtClean="0">
              <a:solidFill>
                <a:schemeClr val="accent6">
                  <a:lumMod val="50000"/>
                </a:schemeClr>
              </a:solidFill>
              <a:latin typeface="Calibri"/>
            </a:rPr>
            <a:t>Seyfiye</a:t>
          </a:r>
          <a:endParaRPr lang="tr-TR" sz="2000" b="1" dirty="0" smtClean="0">
            <a:solidFill>
              <a:schemeClr val="accent6">
                <a:lumMod val="50000"/>
              </a:schemeClr>
            </a:solidFill>
          </a:endParaRPr>
        </a:p>
      </dgm:t>
    </dgm:pt>
    <dgm:pt modelId="{73567490-EEF5-4581-8022-54C1B3BD1E2C}" type="parTrans" cxnId="{A04E5092-E030-4119-8211-673318FF9F2F}">
      <dgm:prSet/>
      <dgm:spPr/>
      <dgm:t>
        <a:bodyPr/>
        <a:lstStyle/>
        <a:p>
          <a:endParaRPr lang="tr-TR"/>
        </a:p>
      </dgm:t>
    </dgm:pt>
    <dgm:pt modelId="{E0AFE0B2-0817-4274-986A-9F05A2F906E8}" type="sibTrans" cxnId="{A04E5092-E030-4119-8211-673318FF9F2F}">
      <dgm:prSet/>
      <dgm:spPr/>
      <dgm:t>
        <a:bodyPr/>
        <a:lstStyle/>
        <a:p>
          <a:endParaRPr lang="tr-TR"/>
        </a:p>
      </dgm:t>
    </dgm:pt>
    <dgm:pt modelId="{9589540C-1AB1-41AB-AF6C-DB6530A4AA97}">
      <dgm:prSet/>
      <dgm:spPr>
        <a:solidFill>
          <a:srgbClr val="00B0F0"/>
        </a:solidFill>
      </dgm:spPr>
      <dgm:t>
        <a:bodyPr/>
        <a:lstStyle/>
        <a:p>
          <a:pPr marR="0" algn="ctr" rtl="0"/>
          <a:r>
            <a:rPr lang="tr-TR" b="1" baseline="0" dirty="0" smtClean="0">
              <a:solidFill>
                <a:schemeClr val="accent6">
                  <a:lumMod val="50000"/>
                </a:schemeClr>
              </a:solidFill>
              <a:latin typeface="Calibri"/>
            </a:rPr>
            <a:t>Vezir-i azam</a:t>
          </a:r>
        </a:p>
        <a:p>
          <a:pPr marR="0" algn="ctr" rtl="0"/>
          <a:r>
            <a:rPr lang="tr-TR" b="1" baseline="0" dirty="0" smtClean="0">
              <a:solidFill>
                <a:schemeClr val="accent6">
                  <a:lumMod val="50000"/>
                </a:schemeClr>
              </a:solidFill>
              <a:latin typeface="Calibri"/>
            </a:rPr>
            <a:t>Vezirler</a:t>
          </a:r>
        </a:p>
        <a:p>
          <a:pPr marR="0" algn="ctr" rtl="0"/>
          <a:r>
            <a:rPr lang="tr-TR" b="1" baseline="0" dirty="0" smtClean="0">
              <a:solidFill>
                <a:schemeClr val="accent6">
                  <a:lumMod val="50000"/>
                </a:schemeClr>
              </a:solidFill>
              <a:latin typeface="Calibri"/>
            </a:rPr>
            <a:t>Yeniçeri Ağası</a:t>
          </a:r>
        </a:p>
        <a:p>
          <a:pPr marR="0" algn="ctr" rtl="0"/>
          <a:r>
            <a:rPr lang="tr-TR" b="1" baseline="0" dirty="0" smtClean="0">
              <a:solidFill>
                <a:schemeClr val="accent6">
                  <a:lumMod val="50000"/>
                </a:schemeClr>
              </a:solidFill>
              <a:latin typeface="Calibri"/>
            </a:rPr>
            <a:t>Kaptan-ı Derya</a:t>
          </a:r>
          <a:endParaRPr lang="tr-TR" b="1" dirty="0" smtClean="0">
            <a:solidFill>
              <a:schemeClr val="accent6">
                <a:lumMod val="50000"/>
              </a:schemeClr>
            </a:solidFill>
          </a:endParaRPr>
        </a:p>
      </dgm:t>
    </dgm:pt>
    <dgm:pt modelId="{6E1A745A-36B5-4F0D-8420-FA34CB5CF075}" type="parTrans" cxnId="{AAE756FC-FF15-43FF-9D37-401434546807}">
      <dgm:prSet/>
      <dgm:spPr/>
      <dgm:t>
        <a:bodyPr/>
        <a:lstStyle/>
        <a:p>
          <a:endParaRPr lang="tr-TR"/>
        </a:p>
      </dgm:t>
    </dgm:pt>
    <dgm:pt modelId="{9A6694E2-BA68-4F43-889A-63AA165E5950}" type="sibTrans" cxnId="{AAE756FC-FF15-43FF-9D37-401434546807}">
      <dgm:prSet/>
      <dgm:spPr/>
      <dgm:t>
        <a:bodyPr/>
        <a:lstStyle/>
        <a:p>
          <a:endParaRPr lang="tr-TR"/>
        </a:p>
      </dgm:t>
    </dgm:pt>
    <dgm:pt modelId="{6DEB12AF-830E-4F20-A647-20F9C8BCF9A5}">
      <dgm:prSet custT="1"/>
      <dgm:spPr>
        <a:solidFill>
          <a:srgbClr val="FFC000"/>
        </a:solidFill>
      </dgm:spPr>
      <dgm:t>
        <a:bodyPr/>
        <a:lstStyle/>
        <a:p>
          <a:pPr marR="0" algn="ctr" rtl="0"/>
          <a:r>
            <a:rPr lang="tr-TR" sz="2000" b="1" baseline="0" dirty="0" smtClean="0">
              <a:solidFill>
                <a:schemeClr val="accent6">
                  <a:lumMod val="50000"/>
                </a:schemeClr>
              </a:solidFill>
              <a:latin typeface="Calibri"/>
            </a:rPr>
            <a:t>İlmiye</a:t>
          </a:r>
        </a:p>
      </dgm:t>
    </dgm:pt>
    <dgm:pt modelId="{DB8565B8-9488-4613-B2B3-3591D9687C00}" type="parTrans" cxnId="{105531FA-FDC3-46EE-B623-79D972B9D7DB}">
      <dgm:prSet/>
      <dgm:spPr/>
      <dgm:t>
        <a:bodyPr/>
        <a:lstStyle/>
        <a:p>
          <a:endParaRPr lang="tr-TR"/>
        </a:p>
      </dgm:t>
    </dgm:pt>
    <dgm:pt modelId="{CFF0A994-E66E-4C77-B5D0-59C01F4209BD}" type="sibTrans" cxnId="{105531FA-FDC3-46EE-B623-79D972B9D7DB}">
      <dgm:prSet/>
      <dgm:spPr/>
      <dgm:t>
        <a:bodyPr/>
        <a:lstStyle/>
        <a:p>
          <a:endParaRPr lang="tr-TR"/>
        </a:p>
      </dgm:t>
    </dgm:pt>
    <dgm:pt modelId="{9CDF8096-13D0-4B61-9749-E4C7069F8D71}">
      <dgm:prSet/>
      <dgm:spPr>
        <a:solidFill>
          <a:srgbClr val="00B0F0"/>
        </a:solidFill>
      </dgm:spPr>
      <dgm:t>
        <a:bodyPr/>
        <a:lstStyle/>
        <a:p>
          <a:pPr marR="0" algn="ctr" rtl="0"/>
          <a:endParaRPr lang="tr-TR" baseline="0" dirty="0" smtClean="0">
            <a:latin typeface="Times New Roman"/>
          </a:endParaRPr>
        </a:p>
        <a:p>
          <a:pPr marR="0" algn="ctr" rtl="0"/>
          <a:r>
            <a:rPr lang="tr-TR" b="1" baseline="0" dirty="0" smtClean="0">
              <a:solidFill>
                <a:schemeClr val="accent6">
                  <a:lumMod val="50000"/>
                </a:schemeClr>
              </a:solidFill>
              <a:latin typeface="Times New Roman"/>
            </a:rPr>
            <a:t>-</a:t>
          </a:r>
          <a:r>
            <a:rPr lang="tr-TR" b="1" baseline="0" dirty="0" smtClean="0">
              <a:solidFill>
                <a:schemeClr val="accent6">
                  <a:lumMod val="50000"/>
                </a:schemeClr>
              </a:solidFill>
              <a:latin typeface="Calibri"/>
            </a:rPr>
            <a:t>Kazasker</a:t>
          </a:r>
        </a:p>
        <a:p>
          <a:pPr marR="0" algn="ctr" rtl="0"/>
          <a:r>
            <a:rPr lang="tr-TR" b="1" baseline="0" dirty="0" smtClean="0">
              <a:solidFill>
                <a:schemeClr val="accent6">
                  <a:lumMod val="50000"/>
                </a:schemeClr>
              </a:solidFill>
              <a:latin typeface="Calibri"/>
            </a:rPr>
            <a:t>-Şeyhülislam</a:t>
          </a:r>
        </a:p>
      </dgm:t>
    </dgm:pt>
    <dgm:pt modelId="{A5515CA2-1507-462B-AF26-B8A7E1D5879E}" type="parTrans" cxnId="{383A6E38-26BB-49D3-BD41-0DD0AA3EB99E}">
      <dgm:prSet/>
      <dgm:spPr/>
      <dgm:t>
        <a:bodyPr/>
        <a:lstStyle/>
        <a:p>
          <a:endParaRPr lang="tr-TR"/>
        </a:p>
      </dgm:t>
    </dgm:pt>
    <dgm:pt modelId="{66D3BF3B-D5D9-424C-AAFB-237B02B11A92}" type="sibTrans" cxnId="{383A6E38-26BB-49D3-BD41-0DD0AA3EB99E}">
      <dgm:prSet/>
      <dgm:spPr/>
      <dgm:t>
        <a:bodyPr/>
        <a:lstStyle/>
        <a:p>
          <a:endParaRPr lang="tr-TR"/>
        </a:p>
      </dgm:t>
    </dgm:pt>
    <dgm:pt modelId="{90F29C85-0DE1-4807-9DDF-EA4B316546E8}">
      <dgm:prSet custT="1"/>
      <dgm:spPr>
        <a:solidFill>
          <a:srgbClr val="FFC000"/>
        </a:solidFill>
      </dgm:spPr>
      <dgm:t>
        <a:bodyPr/>
        <a:lstStyle/>
        <a:p>
          <a:pPr marR="0" algn="ctr" rtl="0"/>
          <a:r>
            <a:rPr lang="tr-TR" sz="2000" b="1" baseline="0" smtClean="0">
              <a:solidFill>
                <a:schemeClr val="accent6">
                  <a:lumMod val="50000"/>
                </a:schemeClr>
              </a:solidFill>
              <a:latin typeface="Calibri"/>
            </a:rPr>
            <a:t>Kalemiye</a:t>
          </a:r>
          <a:endParaRPr lang="tr-TR" sz="2000" b="1" smtClean="0">
            <a:solidFill>
              <a:schemeClr val="accent6">
                <a:lumMod val="50000"/>
              </a:schemeClr>
            </a:solidFill>
          </a:endParaRPr>
        </a:p>
      </dgm:t>
    </dgm:pt>
    <dgm:pt modelId="{80306694-C687-429C-9989-CFAF27794C27}" type="parTrans" cxnId="{FDE395F2-F80B-4CC7-AE08-A281FB2A917F}">
      <dgm:prSet/>
      <dgm:spPr/>
      <dgm:t>
        <a:bodyPr/>
        <a:lstStyle/>
        <a:p>
          <a:endParaRPr lang="tr-TR"/>
        </a:p>
      </dgm:t>
    </dgm:pt>
    <dgm:pt modelId="{06845414-8D4C-41FD-A31E-D3A386F3E177}" type="sibTrans" cxnId="{FDE395F2-F80B-4CC7-AE08-A281FB2A917F}">
      <dgm:prSet/>
      <dgm:spPr/>
      <dgm:t>
        <a:bodyPr/>
        <a:lstStyle/>
        <a:p>
          <a:endParaRPr lang="tr-TR"/>
        </a:p>
      </dgm:t>
    </dgm:pt>
    <dgm:pt modelId="{2B420A95-53C9-48EB-AF7A-9FA58C080540}">
      <dgm:prSet/>
      <dgm:spPr>
        <a:solidFill>
          <a:srgbClr val="00B0F0"/>
        </a:solidFill>
      </dgm:spPr>
      <dgm:t>
        <a:bodyPr/>
        <a:lstStyle/>
        <a:p>
          <a:pPr marR="0" algn="ctr" rtl="0"/>
          <a:endParaRPr lang="tr-TR" baseline="0" dirty="0" smtClean="0">
            <a:latin typeface="Times New Roman"/>
          </a:endParaRPr>
        </a:p>
        <a:p>
          <a:pPr marR="0" algn="ctr" rtl="0"/>
          <a:r>
            <a:rPr lang="tr-TR" b="1" baseline="0" dirty="0" smtClean="0">
              <a:solidFill>
                <a:schemeClr val="accent6">
                  <a:lumMod val="50000"/>
                </a:schemeClr>
              </a:solidFill>
              <a:latin typeface="Calibri"/>
            </a:rPr>
            <a:t>Nişancı</a:t>
          </a:r>
        </a:p>
        <a:p>
          <a:pPr marR="0" algn="ctr" rtl="0"/>
          <a:r>
            <a:rPr lang="tr-TR" b="1" baseline="0" dirty="0" smtClean="0">
              <a:solidFill>
                <a:schemeClr val="accent6">
                  <a:lumMod val="50000"/>
                </a:schemeClr>
              </a:solidFill>
              <a:latin typeface="Calibri"/>
            </a:rPr>
            <a:t>Defterdar</a:t>
          </a:r>
          <a:endParaRPr lang="tr-TR" b="1" dirty="0" smtClean="0">
            <a:solidFill>
              <a:schemeClr val="accent6">
                <a:lumMod val="50000"/>
              </a:schemeClr>
            </a:solidFill>
          </a:endParaRPr>
        </a:p>
      </dgm:t>
    </dgm:pt>
    <dgm:pt modelId="{BA99C939-1F8D-42B4-A649-FA6288F9CBE7}" type="parTrans" cxnId="{B8D278BD-3F1D-4589-A23E-0AB7F75552CD}">
      <dgm:prSet/>
      <dgm:spPr/>
      <dgm:t>
        <a:bodyPr/>
        <a:lstStyle/>
        <a:p>
          <a:endParaRPr lang="tr-TR"/>
        </a:p>
      </dgm:t>
    </dgm:pt>
    <dgm:pt modelId="{737BF702-2663-45D3-96F4-00FAD47905DD}" type="sibTrans" cxnId="{B8D278BD-3F1D-4589-A23E-0AB7F75552CD}">
      <dgm:prSet/>
      <dgm:spPr/>
      <dgm:t>
        <a:bodyPr/>
        <a:lstStyle/>
        <a:p>
          <a:endParaRPr lang="tr-TR"/>
        </a:p>
      </dgm:t>
    </dgm:pt>
    <dgm:pt modelId="{64C40FC8-EA24-44BF-98D3-BD456B861911}">
      <dgm:prSet custT="1"/>
      <dgm:spPr>
        <a:solidFill>
          <a:srgbClr val="92D050"/>
        </a:solidFill>
      </dgm:spPr>
      <dgm:t>
        <a:bodyPr/>
        <a:lstStyle/>
        <a:p>
          <a:pPr marR="0" algn="ctr" rtl="0"/>
          <a:endParaRPr lang="tr-TR" sz="500" baseline="0" dirty="0" smtClean="0">
            <a:latin typeface="Times New Roman"/>
          </a:endParaRPr>
        </a:p>
        <a:p>
          <a:pPr marR="0" algn="ctr" rtl="0"/>
          <a:r>
            <a:rPr lang="tr-TR" sz="2000" b="1" baseline="0" dirty="0" smtClean="0">
              <a:solidFill>
                <a:sysClr val="windowText" lastClr="000000"/>
              </a:solidFill>
              <a:latin typeface="Calibri"/>
            </a:rPr>
            <a:t>Taşra</a:t>
          </a:r>
          <a:endParaRPr lang="tr-TR" sz="2000" b="1" dirty="0" smtClean="0">
            <a:solidFill>
              <a:sysClr val="windowText" lastClr="000000"/>
            </a:solidFill>
          </a:endParaRPr>
        </a:p>
      </dgm:t>
    </dgm:pt>
    <dgm:pt modelId="{4504F61D-1697-480B-A614-B9D67F7BB904}" type="parTrans" cxnId="{C5DCE0E0-3F1A-433B-A418-65EBEB49CABC}">
      <dgm:prSet/>
      <dgm:spPr/>
      <dgm:t>
        <a:bodyPr/>
        <a:lstStyle/>
        <a:p>
          <a:endParaRPr lang="tr-TR"/>
        </a:p>
      </dgm:t>
    </dgm:pt>
    <dgm:pt modelId="{DC234C02-BBF5-4409-A3DA-C88E84D41015}" type="sibTrans" cxnId="{C5DCE0E0-3F1A-433B-A418-65EBEB49CABC}">
      <dgm:prSet/>
      <dgm:spPr/>
      <dgm:t>
        <a:bodyPr/>
        <a:lstStyle/>
        <a:p>
          <a:endParaRPr lang="tr-TR"/>
        </a:p>
      </dgm:t>
    </dgm:pt>
    <dgm:pt modelId="{C9D75116-FB61-41DD-946A-93AB90589C21}">
      <dgm:prSet custT="1"/>
      <dgm:spPr>
        <a:solidFill>
          <a:schemeClr val="accent1">
            <a:lumMod val="60000"/>
            <a:lumOff val="40000"/>
          </a:schemeClr>
        </a:solidFill>
      </dgm:spPr>
      <dgm:t>
        <a:bodyPr/>
        <a:lstStyle/>
        <a:p>
          <a:pPr marR="0" algn="ctr" rtl="0"/>
          <a:r>
            <a:rPr lang="tr-TR" sz="1800" b="1" baseline="0" dirty="0" smtClean="0">
              <a:solidFill>
                <a:schemeClr val="accent6">
                  <a:lumMod val="50000"/>
                </a:schemeClr>
              </a:solidFill>
              <a:latin typeface="Calibri"/>
            </a:rPr>
            <a:t>Seyfiye</a:t>
          </a:r>
        </a:p>
        <a:p>
          <a:pPr marR="0" algn="ctr" rtl="0"/>
          <a:r>
            <a:rPr lang="tr-TR" sz="1800" b="1" baseline="0" dirty="0" smtClean="0">
              <a:solidFill>
                <a:srgbClr val="C00000"/>
              </a:solidFill>
              <a:latin typeface="Times New Roman"/>
            </a:rPr>
            <a:t>-</a:t>
          </a:r>
          <a:r>
            <a:rPr lang="tr-TR" sz="1800" b="1" baseline="0" dirty="0" smtClean="0">
              <a:solidFill>
                <a:srgbClr val="C00000"/>
              </a:solidFill>
              <a:latin typeface="Calibri"/>
            </a:rPr>
            <a:t>Beylerbeyi</a:t>
          </a:r>
        </a:p>
        <a:p>
          <a:pPr marR="0" algn="ctr" rtl="0"/>
          <a:r>
            <a:rPr lang="tr-TR" sz="1800" b="1" baseline="0" dirty="0" smtClean="0">
              <a:solidFill>
                <a:srgbClr val="C00000"/>
              </a:solidFill>
              <a:latin typeface="Times New Roman"/>
            </a:rPr>
            <a:t>-</a:t>
          </a:r>
          <a:r>
            <a:rPr lang="tr-TR" sz="1800" b="1" baseline="0" dirty="0" smtClean="0">
              <a:solidFill>
                <a:srgbClr val="C00000"/>
              </a:solidFill>
              <a:latin typeface="Calibri"/>
            </a:rPr>
            <a:t>Sancak Beyi</a:t>
          </a:r>
          <a:endParaRPr lang="tr-TR" sz="1800" b="1" dirty="0" smtClean="0">
            <a:solidFill>
              <a:srgbClr val="C00000"/>
            </a:solidFill>
          </a:endParaRPr>
        </a:p>
      </dgm:t>
    </dgm:pt>
    <dgm:pt modelId="{7B786AFC-F88A-4FA3-A024-9426E7CD49A6}" type="parTrans" cxnId="{8CB510B1-4871-4781-97D9-52D334E4B659}">
      <dgm:prSet/>
      <dgm:spPr/>
      <dgm:t>
        <a:bodyPr/>
        <a:lstStyle/>
        <a:p>
          <a:endParaRPr lang="tr-TR"/>
        </a:p>
      </dgm:t>
    </dgm:pt>
    <dgm:pt modelId="{FAED3328-8F48-44BA-BA72-1A00959F9391}" type="sibTrans" cxnId="{8CB510B1-4871-4781-97D9-52D334E4B659}">
      <dgm:prSet/>
      <dgm:spPr/>
      <dgm:t>
        <a:bodyPr/>
        <a:lstStyle/>
        <a:p>
          <a:endParaRPr lang="tr-TR"/>
        </a:p>
      </dgm:t>
    </dgm:pt>
    <dgm:pt modelId="{629A9C8B-4D34-4F42-8759-413A596C1EFA}">
      <dgm:prSet custT="1"/>
      <dgm:spPr>
        <a:solidFill>
          <a:schemeClr val="accent1">
            <a:lumMod val="60000"/>
            <a:lumOff val="40000"/>
          </a:schemeClr>
        </a:solidFill>
      </dgm:spPr>
      <dgm:t>
        <a:bodyPr/>
        <a:lstStyle/>
        <a:p>
          <a:pPr marR="0" algn="ctr" rtl="0"/>
          <a:r>
            <a:rPr lang="tr-TR" sz="1600" b="1" baseline="0" dirty="0" smtClean="0">
              <a:solidFill>
                <a:schemeClr val="accent6">
                  <a:lumMod val="50000"/>
                </a:schemeClr>
              </a:solidFill>
              <a:latin typeface="Calibri"/>
            </a:rPr>
            <a:t>İlmiye</a:t>
          </a:r>
        </a:p>
        <a:p>
          <a:pPr marR="0" algn="ctr" rtl="0"/>
          <a:r>
            <a:rPr lang="tr-TR" sz="1400" b="1" baseline="0" dirty="0" smtClean="0">
              <a:solidFill>
                <a:srgbClr val="C00000"/>
              </a:solidFill>
              <a:latin typeface="Times New Roman"/>
            </a:rPr>
            <a:t>-</a:t>
          </a:r>
          <a:r>
            <a:rPr lang="tr-TR" sz="1400" b="1" baseline="0" dirty="0" smtClean="0">
              <a:solidFill>
                <a:srgbClr val="C00000"/>
              </a:solidFill>
              <a:latin typeface="Calibri"/>
            </a:rPr>
            <a:t>Kadı</a:t>
          </a:r>
        </a:p>
        <a:p>
          <a:pPr marR="0" algn="ctr" rtl="0"/>
          <a:r>
            <a:rPr lang="tr-TR" sz="1400" b="1" baseline="0" dirty="0" smtClean="0">
              <a:solidFill>
                <a:srgbClr val="C00000"/>
              </a:solidFill>
              <a:latin typeface="Calibri"/>
            </a:rPr>
            <a:t>-</a:t>
          </a:r>
          <a:r>
            <a:rPr lang="tr-TR" sz="1400" b="1" baseline="0" dirty="0" err="1" smtClean="0">
              <a:solidFill>
                <a:srgbClr val="C00000"/>
              </a:solidFill>
              <a:latin typeface="Calibri"/>
            </a:rPr>
            <a:t>Naib</a:t>
          </a:r>
          <a:endParaRPr lang="tr-TR" sz="1400" b="1" dirty="0" smtClean="0">
            <a:solidFill>
              <a:srgbClr val="C00000"/>
            </a:solidFill>
          </a:endParaRPr>
        </a:p>
      </dgm:t>
    </dgm:pt>
    <dgm:pt modelId="{A4BF370B-05F7-4D05-8118-C4FE13AB8747}" type="parTrans" cxnId="{9436612E-AE7E-467E-946A-0B81CF7BE382}">
      <dgm:prSet/>
      <dgm:spPr/>
      <dgm:t>
        <a:bodyPr/>
        <a:lstStyle/>
        <a:p>
          <a:endParaRPr lang="tr-TR"/>
        </a:p>
      </dgm:t>
    </dgm:pt>
    <dgm:pt modelId="{D890656A-5B07-4D5D-A2C9-74F38C8A5E23}" type="sibTrans" cxnId="{9436612E-AE7E-467E-946A-0B81CF7BE382}">
      <dgm:prSet/>
      <dgm:spPr/>
      <dgm:t>
        <a:bodyPr/>
        <a:lstStyle/>
        <a:p>
          <a:endParaRPr lang="tr-TR"/>
        </a:p>
      </dgm:t>
    </dgm:pt>
    <dgm:pt modelId="{85828504-8C54-4C36-ACF8-FD0790144F6B}">
      <dgm:prSet/>
      <dgm:spPr>
        <a:solidFill>
          <a:schemeClr val="accent1">
            <a:lumMod val="60000"/>
            <a:lumOff val="40000"/>
          </a:schemeClr>
        </a:solidFill>
      </dgm:spPr>
      <dgm:t>
        <a:bodyPr/>
        <a:lstStyle/>
        <a:p>
          <a:pPr marR="0" algn="ctr" rtl="0"/>
          <a:r>
            <a:rPr lang="tr-TR" b="1" baseline="0" dirty="0" err="1" smtClean="0">
              <a:solidFill>
                <a:schemeClr val="accent6">
                  <a:lumMod val="50000"/>
                </a:schemeClr>
              </a:solidFill>
              <a:latin typeface="Calibri"/>
            </a:rPr>
            <a:t>Kalemiye</a:t>
          </a:r>
          <a:endParaRPr lang="tr-TR" b="1" baseline="0" dirty="0" smtClean="0">
            <a:solidFill>
              <a:schemeClr val="accent6">
                <a:lumMod val="50000"/>
              </a:schemeClr>
            </a:solidFill>
            <a:latin typeface="Calibri"/>
          </a:endParaRPr>
        </a:p>
        <a:p>
          <a:pPr marR="0" algn="ctr" rtl="0"/>
          <a:r>
            <a:rPr lang="tr-TR" b="1" baseline="0" dirty="0" smtClean="0">
              <a:solidFill>
                <a:srgbClr val="C00000"/>
              </a:solidFill>
              <a:latin typeface="Times New Roman"/>
            </a:rPr>
            <a:t>-</a:t>
          </a:r>
          <a:r>
            <a:rPr lang="tr-TR" b="1" baseline="0" dirty="0" smtClean="0">
              <a:solidFill>
                <a:srgbClr val="C00000"/>
              </a:solidFill>
              <a:latin typeface="Calibri"/>
            </a:rPr>
            <a:t>Mal Defterdarı</a:t>
          </a:r>
        </a:p>
      </dgm:t>
    </dgm:pt>
    <dgm:pt modelId="{3A180DAE-2B0E-4732-9256-1483F2FA24B2}" type="parTrans" cxnId="{5B27AD84-522B-474C-A682-AE94F5CD89D8}">
      <dgm:prSet/>
      <dgm:spPr/>
      <dgm:t>
        <a:bodyPr/>
        <a:lstStyle/>
        <a:p>
          <a:endParaRPr lang="tr-TR"/>
        </a:p>
      </dgm:t>
    </dgm:pt>
    <dgm:pt modelId="{B35F8832-A695-49D2-A5D4-917A7A9E559C}" type="sibTrans" cxnId="{5B27AD84-522B-474C-A682-AE94F5CD89D8}">
      <dgm:prSet/>
      <dgm:spPr/>
      <dgm:t>
        <a:bodyPr/>
        <a:lstStyle/>
        <a:p>
          <a:endParaRPr lang="tr-TR"/>
        </a:p>
      </dgm:t>
    </dgm:pt>
    <dgm:pt modelId="{7A06DD47-EDC4-4590-AAFC-54824841D289}" type="pres">
      <dgm:prSet presAssocID="{2B9C2F79-D72F-4713-BDB9-5CCCF3ABCB33}" presName="hierChild1" presStyleCnt="0">
        <dgm:presLayoutVars>
          <dgm:orgChart val="1"/>
          <dgm:chPref val="1"/>
          <dgm:dir/>
          <dgm:animOne val="branch"/>
          <dgm:animLvl val="lvl"/>
          <dgm:resizeHandles/>
        </dgm:presLayoutVars>
      </dgm:prSet>
      <dgm:spPr/>
    </dgm:pt>
    <dgm:pt modelId="{ACBAFD71-6AE8-41F1-AF53-DFC081763CC1}" type="pres">
      <dgm:prSet presAssocID="{6BD4D463-19E7-4A9C-93B5-B2938EAD5101}" presName="hierRoot1" presStyleCnt="0">
        <dgm:presLayoutVars>
          <dgm:hierBranch/>
        </dgm:presLayoutVars>
      </dgm:prSet>
      <dgm:spPr/>
    </dgm:pt>
    <dgm:pt modelId="{A5D6A42E-B311-406D-AF73-3CA65768D574}" type="pres">
      <dgm:prSet presAssocID="{6BD4D463-19E7-4A9C-93B5-B2938EAD5101}" presName="rootComposite1" presStyleCnt="0"/>
      <dgm:spPr/>
    </dgm:pt>
    <dgm:pt modelId="{1E76203B-6B46-4228-AF5D-27EFB0E6F540}" type="pres">
      <dgm:prSet presAssocID="{6BD4D463-19E7-4A9C-93B5-B2938EAD5101}" presName="rootText1" presStyleLbl="node0" presStyleIdx="0" presStyleCnt="1" custScaleY="145149">
        <dgm:presLayoutVars>
          <dgm:chPref val="3"/>
        </dgm:presLayoutVars>
      </dgm:prSet>
      <dgm:spPr/>
      <dgm:t>
        <a:bodyPr/>
        <a:lstStyle/>
        <a:p>
          <a:endParaRPr lang="tr-TR"/>
        </a:p>
      </dgm:t>
    </dgm:pt>
    <dgm:pt modelId="{BE9B3C05-8301-433F-97B6-872A2F81FCF4}" type="pres">
      <dgm:prSet presAssocID="{6BD4D463-19E7-4A9C-93B5-B2938EAD5101}" presName="rootConnector1" presStyleLbl="node1" presStyleIdx="0" presStyleCnt="0"/>
      <dgm:spPr/>
      <dgm:t>
        <a:bodyPr/>
        <a:lstStyle/>
        <a:p>
          <a:endParaRPr lang="tr-TR"/>
        </a:p>
      </dgm:t>
    </dgm:pt>
    <dgm:pt modelId="{DAB77E4C-6C90-47E2-A9EC-D04B59D4CA0B}" type="pres">
      <dgm:prSet presAssocID="{6BD4D463-19E7-4A9C-93B5-B2938EAD5101}" presName="hierChild2" presStyleCnt="0"/>
      <dgm:spPr/>
    </dgm:pt>
    <dgm:pt modelId="{4B74B60D-057B-4A0A-BB07-F26C83C075F9}" type="pres">
      <dgm:prSet presAssocID="{9FA97046-8D5D-44B6-9571-343AD28ED63B}" presName="Name35" presStyleLbl="parChTrans1D2" presStyleIdx="0" presStyleCnt="2"/>
      <dgm:spPr/>
      <dgm:t>
        <a:bodyPr/>
        <a:lstStyle/>
        <a:p>
          <a:endParaRPr lang="tr-TR"/>
        </a:p>
      </dgm:t>
    </dgm:pt>
    <dgm:pt modelId="{D3E11C0A-F084-49AC-969F-2D0E68F00477}" type="pres">
      <dgm:prSet presAssocID="{BD6F4D80-4B2B-4EC9-8657-5B0CAED4639F}" presName="hierRoot2" presStyleCnt="0">
        <dgm:presLayoutVars>
          <dgm:hierBranch/>
        </dgm:presLayoutVars>
      </dgm:prSet>
      <dgm:spPr/>
    </dgm:pt>
    <dgm:pt modelId="{4D0BC177-7CC0-48A8-89A3-8843239FE61C}" type="pres">
      <dgm:prSet presAssocID="{BD6F4D80-4B2B-4EC9-8657-5B0CAED4639F}" presName="rootComposite" presStyleCnt="0"/>
      <dgm:spPr/>
    </dgm:pt>
    <dgm:pt modelId="{964AC24C-2C85-43CF-B338-F9589825444D}" type="pres">
      <dgm:prSet presAssocID="{BD6F4D80-4B2B-4EC9-8657-5B0CAED4639F}" presName="rootText" presStyleLbl="node2" presStyleIdx="0" presStyleCnt="2">
        <dgm:presLayoutVars>
          <dgm:chPref val="3"/>
        </dgm:presLayoutVars>
      </dgm:prSet>
      <dgm:spPr/>
      <dgm:t>
        <a:bodyPr/>
        <a:lstStyle/>
        <a:p>
          <a:endParaRPr lang="tr-TR"/>
        </a:p>
      </dgm:t>
    </dgm:pt>
    <dgm:pt modelId="{61F8A4FA-6C48-43C9-A2E0-179B4C23E6B2}" type="pres">
      <dgm:prSet presAssocID="{BD6F4D80-4B2B-4EC9-8657-5B0CAED4639F}" presName="rootConnector" presStyleLbl="node2" presStyleIdx="0" presStyleCnt="2"/>
      <dgm:spPr/>
      <dgm:t>
        <a:bodyPr/>
        <a:lstStyle/>
        <a:p>
          <a:endParaRPr lang="tr-TR"/>
        </a:p>
      </dgm:t>
    </dgm:pt>
    <dgm:pt modelId="{87E843F0-A208-446F-9461-88639144E3D4}" type="pres">
      <dgm:prSet presAssocID="{BD6F4D80-4B2B-4EC9-8657-5B0CAED4639F}" presName="hierChild4" presStyleCnt="0"/>
      <dgm:spPr/>
    </dgm:pt>
    <dgm:pt modelId="{8053E5CC-9813-4109-BF96-A237097C3DDD}" type="pres">
      <dgm:prSet presAssocID="{73567490-EEF5-4581-8022-54C1B3BD1E2C}" presName="Name35" presStyleLbl="parChTrans1D3" presStyleIdx="0" presStyleCnt="6"/>
      <dgm:spPr/>
      <dgm:t>
        <a:bodyPr/>
        <a:lstStyle/>
        <a:p>
          <a:endParaRPr lang="tr-TR"/>
        </a:p>
      </dgm:t>
    </dgm:pt>
    <dgm:pt modelId="{6E9715D7-4276-4266-A906-36D7786952AD}" type="pres">
      <dgm:prSet presAssocID="{AA2ABAC4-D235-4E3A-90B2-5774C2516C11}" presName="hierRoot2" presStyleCnt="0">
        <dgm:presLayoutVars>
          <dgm:hierBranch val="r"/>
        </dgm:presLayoutVars>
      </dgm:prSet>
      <dgm:spPr/>
    </dgm:pt>
    <dgm:pt modelId="{93EF5725-D4D9-4924-9629-1797F7F9E20C}" type="pres">
      <dgm:prSet presAssocID="{AA2ABAC4-D235-4E3A-90B2-5774C2516C11}" presName="rootComposite" presStyleCnt="0"/>
      <dgm:spPr/>
    </dgm:pt>
    <dgm:pt modelId="{2CE5C5EF-6701-40DC-AA80-4F26B169D2A9}" type="pres">
      <dgm:prSet presAssocID="{AA2ABAC4-D235-4E3A-90B2-5774C2516C11}" presName="rootText" presStyleLbl="node3" presStyleIdx="0" presStyleCnt="6">
        <dgm:presLayoutVars>
          <dgm:chPref val="3"/>
        </dgm:presLayoutVars>
      </dgm:prSet>
      <dgm:spPr/>
      <dgm:t>
        <a:bodyPr/>
        <a:lstStyle/>
        <a:p>
          <a:endParaRPr lang="tr-TR"/>
        </a:p>
      </dgm:t>
    </dgm:pt>
    <dgm:pt modelId="{5D1FECA8-F493-45F7-830C-FB3EA61961CA}" type="pres">
      <dgm:prSet presAssocID="{AA2ABAC4-D235-4E3A-90B2-5774C2516C11}" presName="rootConnector" presStyleLbl="node3" presStyleIdx="0" presStyleCnt="6"/>
      <dgm:spPr/>
      <dgm:t>
        <a:bodyPr/>
        <a:lstStyle/>
        <a:p>
          <a:endParaRPr lang="tr-TR"/>
        </a:p>
      </dgm:t>
    </dgm:pt>
    <dgm:pt modelId="{21926A7E-5C60-40E8-840D-AF7226FC96CF}" type="pres">
      <dgm:prSet presAssocID="{AA2ABAC4-D235-4E3A-90B2-5774C2516C11}" presName="hierChild4" presStyleCnt="0"/>
      <dgm:spPr/>
    </dgm:pt>
    <dgm:pt modelId="{EF490F6C-2FE4-4C30-8478-169B6F1ACB87}" type="pres">
      <dgm:prSet presAssocID="{6E1A745A-36B5-4F0D-8420-FA34CB5CF075}" presName="Name50" presStyleLbl="parChTrans1D4" presStyleIdx="0" presStyleCnt="3"/>
      <dgm:spPr/>
      <dgm:t>
        <a:bodyPr/>
        <a:lstStyle/>
        <a:p>
          <a:endParaRPr lang="tr-TR"/>
        </a:p>
      </dgm:t>
    </dgm:pt>
    <dgm:pt modelId="{49833A94-148A-4420-9D6B-FB73DDC2F9C6}" type="pres">
      <dgm:prSet presAssocID="{9589540C-1AB1-41AB-AF6C-DB6530A4AA97}" presName="hierRoot2" presStyleCnt="0">
        <dgm:presLayoutVars>
          <dgm:hierBranch val="r"/>
        </dgm:presLayoutVars>
      </dgm:prSet>
      <dgm:spPr/>
    </dgm:pt>
    <dgm:pt modelId="{A505D9B6-ED0C-432C-965F-FB919E3DF131}" type="pres">
      <dgm:prSet presAssocID="{9589540C-1AB1-41AB-AF6C-DB6530A4AA97}" presName="rootComposite" presStyleCnt="0"/>
      <dgm:spPr/>
    </dgm:pt>
    <dgm:pt modelId="{B4E30D1C-778B-43BC-942D-C3D31513C530}" type="pres">
      <dgm:prSet presAssocID="{9589540C-1AB1-41AB-AF6C-DB6530A4AA97}" presName="rootText" presStyleLbl="node4" presStyleIdx="0" presStyleCnt="3" custScaleY="170198">
        <dgm:presLayoutVars>
          <dgm:chPref val="3"/>
        </dgm:presLayoutVars>
      </dgm:prSet>
      <dgm:spPr/>
      <dgm:t>
        <a:bodyPr/>
        <a:lstStyle/>
        <a:p>
          <a:endParaRPr lang="tr-TR"/>
        </a:p>
      </dgm:t>
    </dgm:pt>
    <dgm:pt modelId="{CCBD1E73-A7F2-4D13-BD1D-04AEF691CA99}" type="pres">
      <dgm:prSet presAssocID="{9589540C-1AB1-41AB-AF6C-DB6530A4AA97}" presName="rootConnector" presStyleLbl="node4" presStyleIdx="0" presStyleCnt="3"/>
      <dgm:spPr/>
      <dgm:t>
        <a:bodyPr/>
        <a:lstStyle/>
        <a:p>
          <a:endParaRPr lang="tr-TR"/>
        </a:p>
      </dgm:t>
    </dgm:pt>
    <dgm:pt modelId="{A78662BA-C432-49A2-8977-8DC206FED0CF}" type="pres">
      <dgm:prSet presAssocID="{9589540C-1AB1-41AB-AF6C-DB6530A4AA97}" presName="hierChild4" presStyleCnt="0"/>
      <dgm:spPr/>
    </dgm:pt>
    <dgm:pt modelId="{9029EE19-98B2-4A72-8C5A-D26A2C73851B}" type="pres">
      <dgm:prSet presAssocID="{9589540C-1AB1-41AB-AF6C-DB6530A4AA97}" presName="hierChild5" presStyleCnt="0"/>
      <dgm:spPr/>
    </dgm:pt>
    <dgm:pt modelId="{8DDDD3B7-D8AA-472C-9D78-E94C7102555D}" type="pres">
      <dgm:prSet presAssocID="{AA2ABAC4-D235-4E3A-90B2-5774C2516C11}" presName="hierChild5" presStyleCnt="0"/>
      <dgm:spPr/>
    </dgm:pt>
    <dgm:pt modelId="{B4167694-0375-4291-B093-8E3114AFE6C1}" type="pres">
      <dgm:prSet presAssocID="{DB8565B8-9488-4613-B2B3-3591D9687C00}" presName="Name35" presStyleLbl="parChTrans1D3" presStyleIdx="1" presStyleCnt="6"/>
      <dgm:spPr/>
      <dgm:t>
        <a:bodyPr/>
        <a:lstStyle/>
        <a:p>
          <a:endParaRPr lang="tr-TR"/>
        </a:p>
      </dgm:t>
    </dgm:pt>
    <dgm:pt modelId="{BA1A037E-3752-4881-B4D1-D53DF24E6A47}" type="pres">
      <dgm:prSet presAssocID="{6DEB12AF-830E-4F20-A647-20F9C8BCF9A5}" presName="hierRoot2" presStyleCnt="0">
        <dgm:presLayoutVars>
          <dgm:hierBranch val="r"/>
        </dgm:presLayoutVars>
      </dgm:prSet>
      <dgm:spPr/>
    </dgm:pt>
    <dgm:pt modelId="{E4435151-2414-4143-BFA0-B7A2C5FD1FB4}" type="pres">
      <dgm:prSet presAssocID="{6DEB12AF-830E-4F20-A647-20F9C8BCF9A5}" presName="rootComposite" presStyleCnt="0"/>
      <dgm:spPr/>
    </dgm:pt>
    <dgm:pt modelId="{DE837CE8-600B-4790-A0D8-BE8360B435AF}" type="pres">
      <dgm:prSet presAssocID="{6DEB12AF-830E-4F20-A647-20F9C8BCF9A5}" presName="rootText" presStyleLbl="node3" presStyleIdx="1" presStyleCnt="6" custLinFactNeighborX="24" custLinFactNeighborY="516">
        <dgm:presLayoutVars>
          <dgm:chPref val="3"/>
        </dgm:presLayoutVars>
      </dgm:prSet>
      <dgm:spPr/>
      <dgm:t>
        <a:bodyPr/>
        <a:lstStyle/>
        <a:p>
          <a:endParaRPr lang="tr-TR"/>
        </a:p>
      </dgm:t>
    </dgm:pt>
    <dgm:pt modelId="{C146E000-4C25-4D99-BAE1-1F5F4219DB31}" type="pres">
      <dgm:prSet presAssocID="{6DEB12AF-830E-4F20-A647-20F9C8BCF9A5}" presName="rootConnector" presStyleLbl="node3" presStyleIdx="1" presStyleCnt="6"/>
      <dgm:spPr/>
      <dgm:t>
        <a:bodyPr/>
        <a:lstStyle/>
        <a:p>
          <a:endParaRPr lang="tr-TR"/>
        </a:p>
      </dgm:t>
    </dgm:pt>
    <dgm:pt modelId="{068FA3FE-0A48-493A-AEDA-B93AE888C86E}" type="pres">
      <dgm:prSet presAssocID="{6DEB12AF-830E-4F20-A647-20F9C8BCF9A5}" presName="hierChild4" presStyleCnt="0"/>
      <dgm:spPr/>
    </dgm:pt>
    <dgm:pt modelId="{14A44CBD-80F2-4781-8F49-624FE94FB26F}" type="pres">
      <dgm:prSet presAssocID="{A5515CA2-1507-462B-AF26-B8A7E1D5879E}" presName="Name50" presStyleLbl="parChTrans1D4" presStyleIdx="1" presStyleCnt="3"/>
      <dgm:spPr/>
      <dgm:t>
        <a:bodyPr/>
        <a:lstStyle/>
        <a:p>
          <a:endParaRPr lang="tr-TR"/>
        </a:p>
      </dgm:t>
    </dgm:pt>
    <dgm:pt modelId="{72297947-BBEB-47F8-9727-4DB72E93C576}" type="pres">
      <dgm:prSet presAssocID="{9CDF8096-13D0-4B61-9749-E4C7069F8D71}" presName="hierRoot2" presStyleCnt="0">
        <dgm:presLayoutVars>
          <dgm:hierBranch val="r"/>
        </dgm:presLayoutVars>
      </dgm:prSet>
      <dgm:spPr/>
    </dgm:pt>
    <dgm:pt modelId="{E4674803-301E-4A9E-9415-2879775CC268}" type="pres">
      <dgm:prSet presAssocID="{9CDF8096-13D0-4B61-9749-E4C7069F8D71}" presName="rootComposite" presStyleCnt="0"/>
      <dgm:spPr/>
    </dgm:pt>
    <dgm:pt modelId="{0755227F-1D1F-46F0-A804-CAC7355BC8A3}" type="pres">
      <dgm:prSet presAssocID="{9CDF8096-13D0-4B61-9749-E4C7069F8D71}" presName="rootText" presStyleLbl="node4" presStyleIdx="1" presStyleCnt="3" custScaleY="166135">
        <dgm:presLayoutVars>
          <dgm:chPref val="3"/>
        </dgm:presLayoutVars>
      </dgm:prSet>
      <dgm:spPr/>
      <dgm:t>
        <a:bodyPr/>
        <a:lstStyle/>
        <a:p>
          <a:endParaRPr lang="tr-TR"/>
        </a:p>
      </dgm:t>
    </dgm:pt>
    <dgm:pt modelId="{9722090C-BC17-4F8A-B8BC-9FCB8AB6F492}" type="pres">
      <dgm:prSet presAssocID="{9CDF8096-13D0-4B61-9749-E4C7069F8D71}" presName="rootConnector" presStyleLbl="node4" presStyleIdx="1" presStyleCnt="3"/>
      <dgm:spPr/>
      <dgm:t>
        <a:bodyPr/>
        <a:lstStyle/>
        <a:p>
          <a:endParaRPr lang="tr-TR"/>
        </a:p>
      </dgm:t>
    </dgm:pt>
    <dgm:pt modelId="{ABE55EA6-8642-49F2-90E8-026734090995}" type="pres">
      <dgm:prSet presAssocID="{9CDF8096-13D0-4B61-9749-E4C7069F8D71}" presName="hierChild4" presStyleCnt="0"/>
      <dgm:spPr/>
    </dgm:pt>
    <dgm:pt modelId="{E7CFC0E5-9880-4FC2-A632-E6BAB1E32FFE}" type="pres">
      <dgm:prSet presAssocID="{9CDF8096-13D0-4B61-9749-E4C7069F8D71}" presName="hierChild5" presStyleCnt="0"/>
      <dgm:spPr/>
    </dgm:pt>
    <dgm:pt modelId="{37F5F641-1A97-41DD-9680-FEAB879A0CC7}" type="pres">
      <dgm:prSet presAssocID="{6DEB12AF-830E-4F20-A647-20F9C8BCF9A5}" presName="hierChild5" presStyleCnt="0"/>
      <dgm:spPr/>
    </dgm:pt>
    <dgm:pt modelId="{C6A89D02-CA4F-4D60-9DEC-E53E79FBED9B}" type="pres">
      <dgm:prSet presAssocID="{80306694-C687-429C-9989-CFAF27794C27}" presName="Name35" presStyleLbl="parChTrans1D3" presStyleIdx="2" presStyleCnt="6"/>
      <dgm:spPr/>
      <dgm:t>
        <a:bodyPr/>
        <a:lstStyle/>
        <a:p>
          <a:endParaRPr lang="tr-TR"/>
        </a:p>
      </dgm:t>
    </dgm:pt>
    <dgm:pt modelId="{522E3268-7FAB-47A3-AA3D-F74D9181FB69}" type="pres">
      <dgm:prSet presAssocID="{90F29C85-0DE1-4807-9DDF-EA4B316546E8}" presName="hierRoot2" presStyleCnt="0">
        <dgm:presLayoutVars>
          <dgm:hierBranch val="r"/>
        </dgm:presLayoutVars>
      </dgm:prSet>
      <dgm:spPr/>
    </dgm:pt>
    <dgm:pt modelId="{F31303E0-9753-4F85-B73E-2777A4B7BCE1}" type="pres">
      <dgm:prSet presAssocID="{90F29C85-0DE1-4807-9DDF-EA4B316546E8}" presName="rootComposite" presStyleCnt="0"/>
      <dgm:spPr/>
    </dgm:pt>
    <dgm:pt modelId="{79CFF12C-C3DC-4E2C-86B5-850AA593A039}" type="pres">
      <dgm:prSet presAssocID="{90F29C85-0DE1-4807-9DDF-EA4B316546E8}" presName="rootText" presStyleLbl="node3" presStyleIdx="2" presStyleCnt="6">
        <dgm:presLayoutVars>
          <dgm:chPref val="3"/>
        </dgm:presLayoutVars>
      </dgm:prSet>
      <dgm:spPr/>
      <dgm:t>
        <a:bodyPr/>
        <a:lstStyle/>
        <a:p>
          <a:endParaRPr lang="tr-TR"/>
        </a:p>
      </dgm:t>
    </dgm:pt>
    <dgm:pt modelId="{825EBBCC-1234-4B68-99B8-154BF0C529B1}" type="pres">
      <dgm:prSet presAssocID="{90F29C85-0DE1-4807-9DDF-EA4B316546E8}" presName="rootConnector" presStyleLbl="node3" presStyleIdx="2" presStyleCnt="6"/>
      <dgm:spPr/>
      <dgm:t>
        <a:bodyPr/>
        <a:lstStyle/>
        <a:p>
          <a:endParaRPr lang="tr-TR"/>
        </a:p>
      </dgm:t>
    </dgm:pt>
    <dgm:pt modelId="{BE6CDF7D-090A-4821-B3BE-C853B4AF3ECF}" type="pres">
      <dgm:prSet presAssocID="{90F29C85-0DE1-4807-9DDF-EA4B316546E8}" presName="hierChild4" presStyleCnt="0"/>
      <dgm:spPr/>
    </dgm:pt>
    <dgm:pt modelId="{1B6EF878-1B95-48D1-A40A-D45EF3E5313B}" type="pres">
      <dgm:prSet presAssocID="{BA99C939-1F8D-42B4-A649-FA6288F9CBE7}" presName="Name50" presStyleLbl="parChTrans1D4" presStyleIdx="2" presStyleCnt="3"/>
      <dgm:spPr/>
      <dgm:t>
        <a:bodyPr/>
        <a:lstStyle/>
        <a:p>
          <a:endParaRPr lang="tr-TR"/>
        </a:p>
      </dgm:t>
    </dgm:pt>
    <dgm:pt modelId="{65960935-F076-4637-815D-EEA489E18CF6}" type="pres">
      <dgm:prSet presAssocID="{2B420A95-53C9-48EB-AF7A-9FA58C080540}" presName="hierRoot2" presStyleCnt="0">
        <dgm:presLayoutVars>
          <dgm:hierBranch val="r"/>
        </dgm:presLayoutVars>
      </dgm:prSet>
      <dgm:spPr/>
    </dgm:pt>
    <dgm:pt modelId="{577078D2-4097-4A0C-B063-D12361F0F66B}" type="pres">
      <dgm:prSet presAssocID="{2B420A95-53C9-48EB-AF7A-9FA58C080540}" presName="rootComposite" presStyleCnt="0"/>
      <dgm:spPr/>
    </dgm:pt>
    <dgm:pt modelId="{EFBF98F0-33EE-4965-9A48-9C44DA7E8177}" type="pres">
      <dgm:prSet presAssocID="{2B420A95-53C9-48EB-AF7A-9FA58C080540}" presName="rootText" presStyleLbl="node4" presStyleIdx="2" presStyleCnt="3" custScaleY="168167">
        <dgm:presLayoutVars>
          <dgm:chPref val="3"/>
        </dgm:presLayoutVars>
      </dgm:prSet>
      <dgm:spPr/>
      <dgm:t>
        <a:bodyPr/>
        <a:lstStyle/>
        <a:p>
          <a:endParaRPr lang="tr-TR"/>
        </a:p>
      </dgm:t>
    </dgm:pt>
    <dgm:pt modelId="{CF1ED877-9637-4C5B-B27C-4BCFF21CDA06}" type="pres">
      <dgm:prSet presAssocID="{2B420A95-53C9-48EB-AF7A-9FA58C080540}" presName="rootConnector" presStyleLbl="node4" presStyleIdx="2" presStyleCnt="3"/>
      <dgm:spPr/>
      <dgm:t>
        <a:bodyPr/>
        <a:lstStyle/>
        <a:p>
          <a:endParaRPr lang="tr-TR"/>
        </a:p>
      </dgm:t>
    </dgm:pt>
    <dgm:pt modelId="{70460CE9-4202-445D-8094-E0CDCFEBF1E2}" type="pres">
      <dgm:prSet presAssocID="{2B420A95-53C9-48EB-AF7A-9FA58C080540}" presName="hierChild4" presStyleCnt="0"/>
      <dgm:spPr/>
    </dgm:pt>
    <dgm:pt modelId="{B30E667A-AABF-4174-A6CD-9F24D721CC6F}" type="pres">
      <dgm:prSet presAssocID="{2B420A95-53C9-48EB-AF7A-9FA58C080540}" presName="hierChild5" presStyleCnt="0"/>
      <dgm:spPr/>
    </dgm:pt>
    <dgm:pt modelId="{3D89613B-6083-42F2-8756-F4A59A9B25B2}" type="pres">
      <dgm:prSet presAssocID="{90F29C85-0DE1-4807-9DDF-EA4B316546E8}" presName="hierChild5" presStyleCnt="0"/>
      <dgm:spPr/>
    </dgm:pt>
    <dgm:pt modelId="{3642BDC5-FC65-419D-A793-8CA65E99529F}" type="pres">
      <dgm:prSet presAssocID="{BD6F4D80-4B2B-4EC9-8657-5B0CAED4639F}" presName="hierChild5" presStyleCnt="0"/>
      <dgm:spPr/>
    </dgm:pt>
    <dgm:pt modelId="{211FCB2C-190E-433F-9E64-002F3E73B2A1}" type="pres">
      <dgm:prSet presAssocID="{4504F61D-1697-480B-A614-B9D67F7BB904}" presName="Name35" presStyleLbl="parChTrans1D2" presStyleIdx="1" presStyleCnt="2"/>
      <dgm:spPr/>
      <dgm:t>
        <a:bodyPr/>
        <a:lstStyle/>
        <a:p>
          <a:endParaRPr lang="tr-TR"/>
        </a:p>
      </dgm:t>
    </dgm:pt>
    <dgm:pt modelId="{F8992DB9-8572-412E-8DDD-DA344175C096}" type="pres">
      <dgm:prSet presAssocID="{64C40FC8-EA24-44BF-98D3-BD456B861911}" presName="hierRoot2" presStyleCnt="0">
        <dgm:presLayoutVars>
          <dgm:hierBranch/>
        </dgm:presLayoutVars>
      </dgm:prSet>
      <dgm:spPr/>
    </dgm:pt>
    <dgm:pt modelId="{A611EDCD-7E59-4D80-8AFC-4E4C8A291B7A}" type="pres">
      <dgm:prSet presAssocID="{64C40FC8-EA24-44BF-98D3-BD456B861911}" presName="rootComposite" presStyleCnt="0"/>
      <dgm:spPr/>
    </dgm:pt>
    <dgm:pt modelId="{1B29DD18-F9A7-4BF1-95A7-769F60660106}" type="pres">
      <dgm:prSet presAssocID="{64C40FC8-EA24-44BF-98D3-BD456B861911}" presName="rootText" presStyleLbl="node2" presStyleIdx="1" presStyleCnt="2">
        <dgm:presLayoutVars>
          <dgm:chPref val="3"/>
        </dgm:presLayoutVars>
      </dgm:prSet>
      <dgm:spPr/>
      <dgm:t>
        <a:bodyPr/>
        <a:lstStyle/>
        <a:p>
          <a:endParaRPr lang="tr-TR"/>
        </a:p>
      </dgm:t>
    </dgm:pt>
    <dgm:pt modelId="{4EA6C6F8-45F7-49EB-87CC-EEC72AD89367}" type="pres">
      <dgm:prSet presAssocID="{64C40FC8-EA24-44BF-98D3-BD456B861911}" presName="rootConnector" presStyleLbl="node2" presStyleIdx="1" presStyleCnt="2"/>
      <dgm:spPr/>
      <dgm:t>
        <a:bodyPr/>
        <a:lstStyle/>
        <a:p>
          <a:endParaRPr lang="tr-TR"/>
        </a:p>
      </dgm:t>
    </dgm:pt>
    <dgm:pt modelId="{AE109869-B07D-40D7-BB1C-B7F4D628B6FF}" type="pres">
      <dgm:prSet presAssocID="{64C40FC8-EA24-44BF-98D3-BD456B861911}" presName="hierChild4" presStyleCnt="0"/>
      <dgm:spPr/>
    </dgm:pt>
    <dgm:pt modelId="{3836FD02-46F0-408C-A0EF-DDF13B3C60E5}" type="pres">
      <dgm:prSet presAssocID="{7B786AFC-F88A-4FA3-A024-9426E7CD49A6}" presName="Name35" presStyleLbl="parChTrans1D3" presStyleIdx="3" presStyleCnt="6"/>
      <dgm:spPr/>
      <dgm:t>
        <a:bodyPr/>
        <a:lstStyle/>
        <a:p>
          <a:endParaRPr lang="tr-TR"/>
        </a:p>
      </dgm:t>
    </dgm:pt>
    <dgm:pt modelId="{64233957-DB0F-48F9-8583-23B4FEAA239E}" type="pres">
      <dgm:prSet presAssocID="{C9D75116-FB61-41DD-946A-93AB90589C21}" presName="hierRoot2" presStyleCnt="0">
        <dgm:presLayoutVars>
          <dgm:hierBranch val="r"/>
        </dgm:presLayoutVars>
      </dgm:prSet>
      <dgm:spPr/>
    </dgm:pt>
    <dgm:pt modelId="{D71A94BD-25FA-4508-AF61-96D7FBAB5EB2}" type="pres">
      <dgm:prSet presAssocID="{C9D75116-FB61-41DD-946A-93AB90589C21}" presName="rootComposite" presStyleCnt="0"/>
      <dgm:spPr/>
    </dgm:pt>
    <dgm:pt modelId="{FC757466-E853-4040-82F7-C5F1E70252D7}" type="pres">
      <dgm:prSet presAssocID="{C9D75116-FB61-41DD-946A-93AB90589C21}" presName="rootText" presStyleLbl="node3" presStyleIdx="3" presStyleCnt="6" custScaleY="147594">
        <dgm:presLayoutVars>
          <dgm:chPref val="3"/>
        </dgm:presLayoutVars>
      </dgm:prSet>
      <dgm:spPr/>
      <dgm:t>
        <a:bodyPr/>
        <a:lstStyle/>
        <a:p>
          <a:endParaRPr lang="tr-TR"/>
        </a:p>
      </dgm:t>
    </dgm:pt>
    <dgm:pt modelId="{47BAB40C-C0B4-46EF-B6FB-C77CD0371801}" type="pres">
      <dgm:prSet presAssocID="{C9D75116-FB61-41DD-946A-93AB90589C21}" presName="rootConnector" presStyleLbl="node3" presStyleIdx="3" presStyleCnt="6"/>
      <dgm:spPr/>
      <dgm:t>
        <a:bodyPr/>
        <a:lstStyle/>
        <a:p>
          <a:endParaRPr lang="tr-TR"/>
        </a:p>
      </dgm:t>
    </dgm:pt>
    <dgm:pt modelId="{EC620E61-696D-43D9-840E-FB77EC95AD4E}" type="pres">
      <dgm:prSet presAssocID="{C9D75116-FB61-41DD-946A-93AB90589C21}" presName="hierChild4" presStyleCnt="0"/>
      <dgm:spPr/>
    </dgm:pt>
    <dgm:pt modelId="{E8C0777B-1152-46BF-90CA-20E49714956F}" type="pres">
      <dgm:prSet presAssocID="{C9D75116-FB61-41DD-946A-93AB90589C21}" presName="hierChild5" presStyleCnt="0"/>
      <dgm:spPr/>
    </dgm:pt>
    <dgm:pt modelId="{6012A9F4-AD1A-4DBF-98A0-CD845A60180B}" type="pres">
      <dgm:prSet presAssocID="{A4BF370B-05F7-4D05-8118-C4FE13AB8747}" presName="Name35" presStyleLbl="parChTrans1D3" presStyleIdx="4" presStyleCnt="6"/>
      <dgm:spPr/>
      <dgm:t>
        <a:bodyPr/>
        <a:lstStyle/>
        <a:p>
          <a:endParaRPr lang="tr-TR"/>
        </a:p>
      </dgm:t>
    </dgm:pt>
    <dgm:pt modelId="{16723113-F2E5-4226-80CD-231328C7F703}" type="pres">
      <dgm:prSet presAssocID="{629A9C8B-4D34-4F42-8759-413A596C1EFA}" presName="hierRoot2" presStyleCnt="0">
        <dgm:presLayoutVars>
          <dgm:hierBranch val="r"/>
        </dgm:presLayoutVars>
      </dgm:prSet>
      <dgm:spPr/>
    </dgm:pt>
    <dgm:pt modelId="{BE587C27-6C04-4366-89BA-8812330C5A8C}" type="pres">
      <dgm:prSet presAssocID="{629A9C8B-4D34-4F42-8759-413A596C1EFA}" presName="rootComposite" presStyleCnt="0"/>
      <dgm:spPr/>
    </dgm:pt>
    <dgm:pt modelId="{61716698-B06D-46C6-87D2-BCA651AD5F76}" type="pres">
      <dgm:prSet presAssocID="{629A9C8B-4D34-4F42-8759-413A596C1EFA}" presName="rootText" presStyleLbl="node3" presStyleIdx="4" presStyleCnt="6" custScaleY="145664" custLinFactNeighborX="-1301" custLinFactNeighborY="2941">
        <dgm:presLayoutVars>
          <dgm:chPref val="3"/>
        </dgm:presLayoutVars>
      </dgm:prSet>
      <dgm:spPr/>
      <dgm:t>
        <a:bodyPr/>
        <a:lstStyle/>
        <a:p>
          <a:endParaRPr lang="tr-TR"/>
        </a:p>
      </dgm:t>
    </dgm:pt>
    <dgm:pt modelId="{1F4707FD-1D32-4189-9A15-00E537278E70}" type="pres">
      <dgm:prSet presAssocID="{629A9C8B-4D34-4F42-8759-413A596C1EFA}" presName="rootConnector" presStyleLbl="node3" presStyleIdx="4" presStyleCnt="6"/>
      <dgm:spPr/>
      <dgm:t>
        <a:bodyPr/>
        <a:lstStyle/>
        <a:p>
          <a:endParaRPr lang="tr-TR"/>
        </a:p>
      </dgm:t>
    </dgm:pt>
    <dgm:pt modelId="{9594A5CA-F68E-4B46-AC8B-24DB483257F9}" type="pres">
      <dgm:prSet presAssocID="{629A9C8B-4D34-4F42-8759-413A596C1EFA}" presName="hierChild4" presStyleCnt="0"/>
      <dgm:spPr/>
    </dgm:pt>
    <dgm:pt modelId="{D6C2D63F-3251-43D7-88A4-9696ED9CAD0D}" type="pres">
      <dgm:prSet presAssocID="{629A9C8B-4D34-4F42-8759-413A596C1EFA}" presName="hierChild5" presStyleCnt="0"/>
      <dgm:spPr/>
    </dgm:pt>
    <dgm:pt modelId="{F4A24D44-017F-41D0-B118-6D73005098CE}" type="pres">
      <dgm:prSet presAssocID="{3A180DAE-2B0E-4732-9256-1483F2FA24B2}" presName="Name35" presStyleLbl="parChTrans1D3" presStyleIdx="5" presStyleCnt="6"/>
      <dgm:spPr/>
      <dgm:t>
        <a:bodyPr/>
        <a:lstStyle/>
        <a:p>
          <a:endParaRPr lang="tr-TR"/>
        </a:p>
      </dgm:t>
    </dgm:pt>
    <dgm:pt modelId="{391F3DA3-E1B6-484B-99C7-8E603DB98684}" type="pres">
      <dgm:prSet presAssocID="{85828504-8C54-4C36-ACF8-FD0790144F6B}" presName="hierRoot2" presStyleCnt="0">
        <dgm:presLayoutVars>
          <dgm:hierBranch val="r"/>
        </dgm:presLayoutVars>
      </dgm:prSet>
      <dgm:spPr/>
    </dgm:pt>
    <dgm:pt modelId="{56C17D71-6D3C-437B-BF7E-84442E0474D7}" type="pres">
      <dgm:prSet presAssocID="{85828504-8C54-4C36-ACF8-FD0790144F6B}" presName="rootComposite" presStyleCnt="0"/>
      <dgm:spPr/>
    </dgm:pt>
    <dgm:pt modelId="{A416585A-6030-45B8-8483-544957344581}" type="pres">
      <dgm:prSet presAssocID="{85828504-8C54-4C36-ACF8-FD0790144F6B}" presName="rootText" presStyleLbl="node3" presStyleIdx="5" presStyleCnt="6" custScaleY="145664">
        <dgm:presLayoutVars>
          <dgm:chPref val="3"/>
        </dgm:presLayoutVars>
      </dgm:prSet>
      <dgm:spPr/>
      <dgm:t>
        <a:bodyPr/>
        <a:lstStyle/>
        <a:p>
          <a:endParaRPr lang="tr-TR"/>
        </a:p>
      </dgm:t>
    </dgm:pt>
    <dgm:pt modelId="{FAECE519-FA30-499D-B1A4-915EBF5AB7F1}" type="pres">
      <dgm:prSet presAssocID="{85828504-8C54-4C36-ACF8-FD0790144F6B}" presName="rootConnector" presStyleLbl="node3" presStyleIdx="5" presStyleCnt="6"/>
      <dgm:spPr/>
      <dgm:t>
        <a:bodyPr/>
        <a:lstStyle/>
        <a:p>
          <a:endParaRPr lang="tr-TR"/>
        </a:p>
      </dgm:t>
    </dgm:pt>
    <dgm:pt modelId="{B9C7D3F5-1852-4A9D-AA5A-2E9938CC94C1}" type="pres">
      <dgm:prSet presAssocID="{85828504-8C54-4C36-ACF8-FD0790144F6B}" presName="hierChild4" presStyleCnt="0"/>
      <dgm:spPr/>
    </dgm:pt>
    <dgm:pt modelId="{D7498F65-69BD-4693-A429-7DC5A9F84094}" type="pres">
      <dgm:prSet presAssocID="{85828504-8C54-4C36-ACF8-FD0790144F6B}" presName="hierChild5" presStyleCnt="0"/>
      <dgm:spPr/>
    </dgm:pt>
    <dgm:pt modelId="{41C2FAD8-F289-4BB3-8A3F-107187B766D8}" type="pres">
      <dgm:prSet presAssocID="{64C40FC8-EA24-44BF-98D3-BD456B861911}" presName="hierChild5" presStyleCnt="0"/>
      <dgm:spPr/>
    </dgm:pt>
    <dgm:pt modelId="{B37C6290-A3C3-47E5-AB49-1925E213CDB6}" type="pres">
      <dgm:prSet presAssocID="{6BD4D463-19E7-4A9C-93B5-B2938EAD5101}" presName="hierChild3" presStyleCnt="0"/>
      <dgm:spPr/>
    </dgm:pt>
  </dgm:ptLst>
  <dgm:cxnLst>
    <dgm:cxn modelId="{E801A42F-5892-4404-9577-EEEA02385D91}" type="presOf" srcId="{6BD4D463-19E7-4A9C-93B5-B2938EAD5101}" destId="{1E76203B-6B46-4228-AF5D-27EFB0E6F540}" srcOrd="0" destOrd="0" presId="urn:microsoft.com/office/officeart/2005/8/layout/orgChart1"/>
    <dgm:cxn modelId="{6593CAAF-EE53-4EA1-BFA6-7197BA5FDD10}" type="presOf" srcId="{9589540C-1AB1-41AB-AF6C-DB6530A4AA97}" destId="{B4E30D1C-778B-43BC-942D-C3D31513C530}" srcOrd="0" destOrd="0" presId="urn:microsoft.com/office/officeart/2005/8/layout/orgChart1"/>
    <dgm:cxn modelId="{19062E1F-4A5F-45B2-8898-E04813CC337F}" type="presOf" srcId="{6DEB12AF-830E-4F20-A647-20F9C8BCF9A5}" destId="{C146E000-4C25-4D99-BAE1-1F5F4219DB31}" srcOrd="1" destOrd="0" presId="urn:microsoft.com/office/officeart/2005/8/layout/orgChart1"/>
    <dgm:cxn modelId="{479AA421-43C0-4CD5-B1ED-41B0A988F653}" type="presOf" srcId="{2B9C2F79-D72F-4713-BDB9-5CCCF3ABCB33}" destId="{7A06DD47-EDC4-4590-AAFC-54824841D289}" srcOrd="0" destOrd="0" presId="urn:microsoft.com/office/officeart/2005/8/layout/orgChart1"/>
    <dgm:cxn modelId="{FDE395F2-F80B-4CC7-AE08-A281FB2A917F}" srcId="{BD6F4D80-4B2B-4EC9-8657-5B0CAED4639F}" destId="{90F29C85-0DE1-4807-9DDF-EA4B316546E8}" srcOrd="2" destOrd="0" parTransId="{80306694-C687-429C-9989-CFAF27794C27}" sibTransId="{06845414-8D4C-41FD-A31E-D3A386F3E177}"/>
    <dgm:cxn modelId="{F2AA67F8-50E5-45A0-8289-E32022816E6C}" type="presOf" srcId="{BD6F4D80-4B2B-4EC9-8657-5B0CAED4639F}" destId="{61F8A4FA-6C48-43C9-A2E0-179B4C23E6B2}" srcOrd="1" destOrd="0" presId="urn:microsoft.com/office/officeart/2005/8/layout/orgChart1"/>
    <dgm:cxn modelId="{DD38E022-40D7-4911-9F88-928FB392F280}" type="presOf" srcId="{7B786AFC-F88A-4FA3-A024-9426E7CD49A6}" destId="{3836FD02-46F0-408C-A0EF-DDF13B3C60E5}" srcOrd="0" destOrd="0" presId="urn:microsoft.com/office/officeart/2005/8/layout/orgChart1"/>
    <dgm:cxn modelId="{105531FA-FDC3-46EE-B623-79D972B9D7DB}" srcId="{BD6F4D80-4B2B-4EC9-8657-5B0CAED4639F}" destId="{6DEB12AF-830E-4F20-A647-20F9C8BCF9A5}" srcOrd="1" destOrd="0" parTransId="{DB8565B8-9488-4613-B2B3-3591D9687C00}" sibTransId="{CFF0A994-E66E-4C77-B5D0-59C01F4209BD}"/>
    <dgm:cxn modelId="{68A62681-8D2A-4190-A922-123277DF02C5}" srcId="{2B9C2F79-D72F-4713-BDB9-5CCCF3ABCB33}" destId="{6BD4D463-19E7-4A9C-93B5-B2938EAD5101}" srcOrd="0" destOrd="0" parTransId="{1EB2BACD-385F-47F5-A16C-01516C554193}" sibTransId="{16652DFF-6E8D-4019-8D35-3528F9B59740}"/>
    <dgm:cxn modelId="{C5DCE0E0-3F1A-433B-A418-65EBEB49CABC}" srcId="{6BD4D463-19E7-4A9C-93B5-B2938EAD5101}" destId="{64C40FC8-EA24-44BF-98D3-BD456B861911}" srcOrd="1" destOrd="0" parTransId="{4504F61D-1697-480B-A614-B9D67F7BB904}" sibTransId="{DC234C02-BBF5-4409-A3DA-C88E84D41015}"/>
    <dgm:cxn modelId="{67B8ABEA-1BFF-4DBC-9D36-B1B80F358A13}" type="presOf" srcId="{2B420A95-53C9-48EB-AF7A-9FA58C080540}" destId="{CF1ED877-9637-4C5B-B27C-4BCFF21CDA06}" srcOrd="1" destOrd="0" presId="urn:microsoft.com/office/officeart/2005/8/layout/orgChart1"/>
    <dgm:cxn modelId="{A04E5092-E030-4119-8211-673318FF9F2F}" srcId="{BD6F4D80-4B2B-4EC9-8657-5B0CAED4639F}" destId="{AA2ABAC4-D235-4E3A-90B2-5774C2516C11}" srcOrd="0" destOrd="0" parTransId="{73567490-EEF5-4581-8022-54C1B3BD1E2C}" sibTransId="{E0AFE0B2-0817-4274-986A-9F05A2F906E8}"/>
    <dgm:cxn modelId="{519AF89E-06A3-45C2-9B8E-DBD8AAD35B3B}" type="presOf" srcId="{A4BF370B-05F7-4D05-8118-C4FE13AB8747}" destId="{6012A9F4-AD1A-4DBF-98A0-CD845A60180B}" srcOrd="0" destOrd="0" presId="urn:microsoft.com/office/officeart/2005/8/layout/orgChart1"/>
    <dgm:cxn modelId="{F4A68DFA-96F6-4C88-92FF-6C59EF7604B4}" type="presOf" srcId="{9FA97046-8D5D-44B6-9571-343AD28ED63B}" destId="{4B74B60D-057B-4A0A-BB07-F26C83C075F9}" srcOrd="0" destOrd="0" presId="urn:microsoft.com/office/officeart/2005/8/layout/orgChart1"/>
    <dgm:cxn modelId="{5B27AD84-522B-474C-A682-AE94F5CD89D8}" srcId="{64C40FC8-EA24-44BF-98D3-BD456B861911}" destId="{85828504-8C54-4C36-ACF8-FD0790144F6B}" srcOrd="2" destOrd="0" parTransId="{3A180DAE-2B0E-4732-9256-1483F2FA24B2}" sibTransId="{B35F8832-A695-49D2-A5D4-917A7A9E559C}"/>
    <dgm:cxn modelId="{B93F63C3-CED0-40A7-B552-4A4FF7F311DB}" type="presOf" srcId="{DB8565B8-9488-4613-B2B3-3591D9687C00}" destId="{B4167694-0375-4291-B093-8E3114AFE6C1}" srcOrd="0" destOrd="0" presId="urn:microsoft.com/office/officeart/2005/8/layout/orgChart1"/>
    <dgm:cxn modelId="{9436612E-AE7E-467E-946A-0B81CF7BE382}" srcId="{64C40FC8-EA24-44BF-98D3-BD456B861911}" destId="{629A9C8B-4D34-4F42-8759-413A596C1EFA}" srcOrd="1" destOrd="0" parTransId="{A4BF370B-05F7-4D05-8118-C4FE13AB8747}" sibTransId="{D890656A-5B07-4D5D-A2C9-74F38C8A5E23}"/>
    <dgm:cxn modelId="{46B37BA6-20C3-476D-A275-CF4DEA65CEAB}" type="presOf" srcId="{9CDF8096-13D0-4B61-9749-E4C7069F8D71}" destId="{9722090C-BC17-4F8A-B8BC-9FCB8AB6F492}" srcOrd="1" destOrd="0" presId="urn:microsoft.com/office/officeart/2005/8/layout/orgChart1"/>
    <dgm:cxn modelId="{E9D5D669-F0E7-490A-9EBB-38F6DC165C06}" type="presOf" srcId="{64C40FC8-EA24-44BF-98D3-BD456B861911}" destId="{4EA6C6F8-45F7-49EB-87CC-EEC72AD89367}" srcOrd="1" destOrd="0" presId="urn:microsoft.com/office/officeart/2005/8/layout/orgChart1"/>
    <dgm:cxn modelId="{85879598-97AA-4D84-8645-B8120BE0DAF4}" type="presOf" srcId="{6E1A745A-36B5-4F0D-8420-FA34CB5CF075}" destId="{EF490F6C-2FE4-4C30-8478-169B6F1ACB87}" srcOrd="0" destOrd="0" presId="urn:microsoft.com/office/officeart/2005/8/layout/orgChart1"/>
    <dgm:cxn modelId="{B8D278BD-3F1D-4589-A23E-0AB7F75552CD}" srcId="{90F29C85-0DE1-4807-9DDF-EA4B316546E8}" destId="{2B420A95-53C9-48EB-AF7A-9FA58C080540}" srcOrd="0" destOrd="0" parTransId="{BA99C939-1F8D-42B4-A649-FA6288F9CBE7}" sibTransId="{737BF702-2663-45D3-96F4-00FAD47905DD}"/>
    <dgm:cxn modelId="{0193DB74-685C-4705-AD5F-F0880E1FE15D}" type="presOf" srcId="{80306694-C687-429C-9989-CFAF27794C27}" destId="{C6A89D02-CA4F-4D60-9DEC-E53E79FBED9B}" srcOrd="0" destOrd="0" presId="urn:microsoft.com/office/officeart/2005/8/layout/orgChart1"/>
    <dgm:cxn modelId="{8CB510B1-4871-4781-97D9-52D334E4B659}" srcId="{64C40FC8-EA24-44BF-98D3-BD456B861911}" destId="{C9D75116-FB61-41DD-946A-93AB90589C21}" srcOrd="0" destOrd="0" parTransId="{7B786AFC-F88A-4FA3-A024-9426E7CD49A6}" sibTransId="{FAED3328-8F48-44BA-BA72-1A00959F9391}"/>
    <dgm:cxn modelId="{5EFE3C59-E4EF-4978-8055-E72C354C2DD4}" type="presOf" srcId="{85828504-8C54-4C36-ACF8-FD0790144F6B}" destId="{A416585A-6030-45B8-8483-544957344581}" srcOrd="0" destOrd="0" presId="urn:microsoft.com/office/officeart/2005/8/layout/orgChart1"/>
    <dgm:cxn modelId="{57B27C7D-79B7-40A6-8ADC-CED0EA30C672}" srcId="{6BD4D463-19E7-4A9C-93B5-B2938EAD5101}" destId="{BD6F4D80-4B2B-4EC9-8657-5B0CAED4639F}" srcOrd="0" destOrd="0" parTransId="{9FA97046-8D5D-44B6-9571-343AD28ED63B}" sibTransId="{A8CD3272-ADF1-44CC-AA38-5A1088D04510}"/>
    <dgm:cxn modelId="{23BE5351-8682-4E82-9FE9-0976358E8DC1}" type="presOf" srcId="{BA99C939-1F8D-42B4-A649-FA6288F9CBE7}" destId="{1B6EF878-1B95-48D1-A40A-D45EF3E5313B}" srcOrd="0" destOrd="0" presId="urn:microsoft.com/office/officeart/2005/8/layout/orgChart1"/>
    <dgm:cxn modelId="{12E041BE-7D9A-424E-9A41-F5CBF4FDD6C9}" type="presOf" srcId="{629A9C8B-4D34-4F42-8759-413A596C1EFA}" destId="{1F4707FD-1D32-4189-9A15-00E537278E70}" srcOrd="1" destOrd="0" presId="urn:microsoft.com/office/officeart/2005/8/layout/orgChart1"/>
    <dgm:cxn modelId="{3DF798FB-ECA9-40E2-AAD8-7D266B7C98AE}" type="presOf" srcId="{C9D75116-FB61-41DD-946A-93AB90589C21}" destId="{FC757466-E853-4040-82F7-C5F1E70252D7}" srcOrd="0" destOrd="0" presId="urn:microsoft.com/office/officeart/2005/8/layout/orgChart1"/>
    <dgm:cxn modelId="{878B0BBB-FA2A-4CB5-9F0D-FC043A4ADB67}" type="presOf" srcId="{73567490-EEF5-4581-8022-54C1B3BD1E2C}" destId="{8053E5CC-9813-4109-BF96-A237097C3DDD}" srcOrd="0" destOrd="0" presId="urn:microsoft.com/office/officeart/2005/8/layout/orgChart1"/>
    <dgm:cxn modelId="{383A6E38-26BB-49D3-BD41-0DD0AA3EB99E}" srcId="{6DEB12AF-830E-4F20-A647-20F9C8BCF9A5}" destId="{9CDF8096-13D0-4B61-9749-E4C7069F8D71}" srcOrd="0" destOrd="0" parTransId="{A5515CA2-1507-462B-AF26-B8A7E1D5879E}" sibTransId="{66D3BF3B-D5D9-424C-AAFB-237B02B11A92}"/>
    <dgm:cxn modelId="{D520A521-0079-409B-81CF-9922531F8767}" type="presOf" srcId="{6DEB12AF-830E-4F20-A647-20F9C8BCF9A5}" destId="{DE837CE8-600B-4790-A0D8-BE8360B435AF}" srcOrd="0" destOrd="0" presId="urn:microsoft.com/office/officeart/2005/8/layout/orgChart1"/>
    <dgm:cxn modelId="{4EBD5F58-D08A-4E86-B186-1CCCDCC29BEA}" type="presOf" srcId="{2B420A95-53C9-48EB-AF7A-9FA58C080540}" destId="{EFBF98F0-33EE-4965-9A48-9C44DA7E8177}" srcOrd="0" destOrd="0" presId="urn:microsoft.com/office/officeart/2005/8/layout/orgChart1"/>
    <dgm:cxn modelId="{B7293EDE-8D02-4DC9-99B2-B1F0509576A5}" type="presOf" srcId="{4504F61D-1697-480B-A614-B9D67F7BB904}" destId="{211FCB2C-190E-433F-9E64-002F3E73B2A1}" srcOrd="0" destOrd="0" presId="urn:microsoft.com/office/officeart/2005/8/layout/orgChart1"/>
    <dgm:cxn modelId="{C4D866C0-EEBF-4118-B91F-F7099A5E64F2}" type="presOf" srcId="{AA2ABAC4-D235-4E3A-90B2-5774C2516C11}" destId="{5D1FECA8-F493-45F7-830C-FB3EA61961CA}" srcOrd="1" destOrd="0" presId="urn:microsoft.com/office/officeart/2005/8/layout/orgChart1"/>
    <dgm:cxn modelId="{0375B9C1-EE1C-4C4E-BEF7-D67E7D7AB0F7}" type="presOf" srcId="{85828504-8C54-4C36-ACF8-FD0790144F6B}" destId="{FAECE519-FA30-499D-B1A4-915EBF5AB7F1}" srcOrd="1" destOrd="0" presId="urn:microsoft.com/office/officeart/2005/8/layout/orgChart1"/>
    <dgm:cxn modelId="{498A9698-4A04-4871-A0C3-FE5A14664835}" type="presOf" srcId="{AA2ABAC4-D235-4E3A-90B2-5774C2516C11}" destId="{2CE5C5EF-6701-40DC-AA80-4F26B169D2A9}" srcOrd="0" destOrd="0" presId="urn:microsoft.com/office/officeart/2005/8/layout/orgChart1"/>
    <dgm:cxn modelId="{9460175A-6A8B-4150-BE91-4A69172B8129}" type="presOf" srcId="{90F29C85-0DE1-4807-9DDF-EA4B316546E8}" destId="{825EBBCC-1234-4B68-99B8-154BF0C529B1}" srcOrd="1" destOrd="0" presId="urn:microsoft.com/office/officeart/2005/8/layout/orgChart1"/>
    <dgm:cxn modelId="{1CB30EFB-8DB8-4944-B505-E47784934723}" type="presOf" srcId="{9CDF8096-13D0-4B61-9749-E4C7069F8D71}" destId="{0755227F-1D1F-46F0-A804-CAC7355BC8A3}" srcOrd="0" destOrd="0" presId="urn:microsoft.com/office/officeart/2005/8/layout/orgChart1"/>
    <dgm:cxn modelId="{DAF2169B-EC52-4434-A332-08AE8FC5EC18}" type="presOf" srcId="{BD6F4D80-4B2B-4EC9-8657-5B0CAED4639F}" destId="{964AC24C-2C85-43CF-B338-F9589825444D}" srcOrd="0" destOrd="0" presId="urn:microsoft.com/office/officeart/2005/8/layout/orgChart1"/>
    <dgm:cxn modelId="{458CA065-14C3-4A26-B25E-30FFF961161E}" type="presOf" srcId="{64C40FC8-EA24-44BF-98D3-BD456B861911}" destId="{1B29DD18-F9A7-4BF1-95A7-769F60660106}" srcOrd="0" destOrd="0" presId="urn:microsoft.com/office/officeart/2005/8/layout/orgChart1"/>
    <dgm:cxn modelId="{0A56163E-98A5-4C75-962D-5CF74B104D87}" type="presOf" srcId="{629A9C8B-4D34-4F42-8759-413A596C1EFA}" destId="{61716698-B06D-46C6-87D2-BCA651AD5F76}" srcOrd="0" destOrd="0" presId="urn:microsoft.com/office/officeart/2005/8/layout/orgChart1"/>
    <dgm:cxn modelId="{EF15E3C2-2DFC-4471-96FF-E435584541D1}" type="presOf" srcId="{C9D75116-FB61-41DD-946A-93AB90589C21}" destId="{47BAB40C-C0B4-46EF-B6FB-C77CD0371801}" srcOrd="1" destOrd="0" presId="urn:microsoft.com/office/officeart/2005/8/layout/orgChart1"/>
    <dgm:cxn modelId="{FFF6F263-8D13-49CE-9742-AF9303C5D9F2}" type="presOf" srcId="{90F29C85-0DE1-4807-9DDF-EA4B316546E8}" destId="{79CFF12C-C3DC-4E2C-86B5-850AA593A039}" srcOrd="0" destOrd="0" presId="urn:microsoft.com/office/officeart/2005/8/layout/orgChart1"/>
    <dgm:cxn modelId="{3D5D9064-4BAC-43DD-80C3-AE2A3EA63F35}" type="presOf" srcId="{6BD4D463-19E7-4A9C-93B5-B2938EAD5101}" destId="{BE9B3C05-8301-433F-97B6-872A2F81FCF4}" srcOrd="1" destOrd="0" presId="urn:microsoft.com/office/officeart/2005/8/layout/orgChart1"/>
    <dgm:cxn modelId="{25B1EBFF-462B-4E1D-A51D-3BF88768F316}" type="presOf" srcId="{3A180DAE-2B0E-4732-9256-1483F2FA24B2}" destId="{F4A24D44-017F-41D0-B118-6D73005098CE}" srcOrd="0" destOrd="0" presId="urn:microsoft.com/office/officeart/2005/8/layout/orgChart1"/>
    <dgm:cxn modelId="{BFC2C573-AE6B-45FF-A1A5-BF4D21FB42F1}" type="presOf" srcId="{9589540C-1AB1-41AB-AF6C-DB6530A4AA97}" destId="{CCBD1E73-A7F2-4D13-BD1D-04AEF691CA99}" srcOrd="1" destOrd="0" presId="urn:microsoft.com/office/officeart/2005/8/layout/orgChart1"/>
    <dgm:cxn modelId="{AAE756FC-FF15-43FF-9D37-401434546807}" srcId="{AA2ABAC4-D235-4E3A-90B2-5774C2516C11}" destId="{9589540C-1AB1-41AB-AF6C-DB6530A4AA97}" srcOrd="0" destOrd="0" parTransId="{6E1A745A-36B5-4F0D-8420-FA34CB5CF075}" sibTransId="{9A6694E2-BA68-4F43-889A-63AA165E5950}"/>
    <dgm:cxn modelId="{B438123A-983B-48E1-8991-F9565AC3D839}" type="presOf" srcId="{A5515CA2-1507-462B-AF26-B8A7E1D5879E}" destId="{14A44CBD-80F2-4781-8F49-624FE94FB26F}" srcOrd="0" destOrd="0" presId="urn:microsoft.com/office/officeart/2005/8/layout/orgChart1"/>
    <dgm:cxn modelId="{8E1FE978-706A-46E9-B8F3-E0F88F6F0581}" type="presParOf" srcId="{7A06DD47-EDC4-4590-AAFC-54824841D289}" destId="{ACBAFD71-6AE8-41F1-AF53-DFC081763CC1}" srcOrd="0" destOrd="0" presId="urn:microsoft.com/office/officeart/2005/8/layout/orgChart1"/>
    <dgm:cxn modelId="{27F223B7-64D8-4B04-9C87-D53AE2A33E22}" type="presParOf" srcId="{ACBAFD71-6AE8-41F1-AF53-DFC081763CC1}" destId="{A5D6A42E-B311-406D-AF73-3CA65768D574}" srcOrd="0" destOrd="0" presId="urn:microsoft.com/office/officeart/2005/8/layout/orgChart1"/>
    <dgm:cxn modelId="{93294814-B487-4D4C-8828-50555501C57C}" type="presParOf" srcId="{A5D6A42E-B311-406D-AF73-3CA65768D574}" destId="{1E76203B-6B46-4228-AF5D-27EFB0E6F540}" srcOrd="0" destOrd="0" presId="urn:microsoft.com/office/officeart/2005/8/layout/orgChart1"/>
    <dgm:cxn modelId="{912ADEE0-5F65-4B32-8636-B1260B9563BF}" type="presParOf" srcId="{A5D6A42E-B311-406D-AF73-3CA65768D574}" destId="{BE9B3C05-8301-433F-97B6-872A2F81FCF4}" srcOrd="1" destOrd="0" presId="urn:microsoft.com/office/officeart/2005/8/layout/orgChart1"/>
    <dgm:cxn modelId="{2A957AC7-F5FB-4DC8-A896-A23EDFC4F95E}" type="presParOf" srcId="{ACBAFD71-6AE8-41F1-AF53-DFC081763CC1}" destId="{DAB77E4C-6C90-47E2-A9EC-D04B59D4CA0B}" srcOrd="1" destOrd="0" presId="urn:microsoft.com/office/officeart/2005/8/layout/orgChart1"/>
    <dgm:cxn modelId="{9B108547-BE56-4BEE-86FC-F2C1E145D58E}" type="presParOf" srcId="{DAB77E4C-6C90-47E2-A9EC-D04B59D4CA0B}" destId="{4B74B60D-057B-4A0A-BB07-F26C83C075F9}" srcOrd="0" destOrd="0" presId="urn:microsoft.com/office/officeart/2005/8/layout/orgChart1"/>
    <dgm:cxn modelId="{F2A09320-3DED-43F2-97EC-A4767F1E0FC9}" type="presParOf" srcId="{DAB77E4C-6C90-47E2-A9EC-D04B59D4CA0B}" destId="{D3E11C0A-F084-49AC-969F-2D0E68F00477}" srcOrd="1" destOrd="0" presId="urn:microsoft.com/office/officeart/2005/8/layout/orgChart1"/>
    <dgm:cxn modelId="{1F97CFE5-1F01-4C88-A1BB-59C58B5AFD02}" type="presParOf" srcId="{D3E11C0A-F084-49AC-969F-2D0E68F00477}" destId="{4D0BC177-7CC0-48A8-89A3-8843239FE61C}" srcOrd="0" destOrd="0" presId="urn:microsoft.com/office/officeart/2005/8/layout/orgChart1"/>
    <dgm:cxn modelId="{6501D395-E993-41A3-BB1F-1AF362C4BCA0}" type="presParOf" srcId="{4D0BC177-7CC0-48A8-89A3-8843239FE61C}" destId="{964AC24C-2C85-43CF-B338-F9589825444D}" srcOrd="0" destOrd="0" presId="urn:microsoft.com/office/officeart/2005/8/layout/orgChart1"/>
    <dgm:cxn modelId="{2C0A01B5-EC96-40FA-9D19-675518FA6A66}" type="presParOf" srcId="{4D0BC177-7CC0-48A8-89A3-8843239FE61C}" destId="{61F8A4FA-6C48-43C9-A2E0-179B4C23E6B2}" srcOrd="1" destOrd="0" presId="urn:microsoft.com/office/officeart/2005/8/layout/orgChart1"/>
    <dgm:cxn modelId="{90888032-B43B-4917-9D35-33788A55E1E5}" type="presParOf" srcId="{D3E11C0A-F084-49AC-969F-2D0E68F00477}" destId="{87E843F0-A208-446F-9461-88639144E3D4}" srcOrd="1" destOrd="0" presId="urn:microsoft.com/office/officeart/2005/8/layout/orgChart1"/>
    <dgm:cxn modelId="{B5078111-B9CE-404B-912F-364CDCFBA582}" type="presParOf" srcId="{87E843F0-A208-446F-9461-88639144E3D4}" destId="{8053E5CC-9813-4109-BF96-A237097C3DDD}" srcOrd="0" destOrd="0" presId="urn:microsoft.com/office/officeart/2005/8/layout/orgChart1"/>
    <dgm:cxn modelId="{36F202E0-3FE8-45DA-8D2E-83509EAF9358}" type="presParOf" srcId="{87E843F0-A208-446F-9461-88639144E3D4}" destId="{6E9715D7-4276-4266-A906-36D7786952AD}" srcOrd="1" destOrd="0" presId="urn:microsoft.com/office/officeart/2005/8/layout/orgChart1"/>
    <dgm:cxn modelId="{88431EBD-DCC8-4344-9686-53D79AC0E27C}" type="presParOf" srcId="{6E9715D7-4276-4266-A906-36D7786952AD}" destId="{93EF5725-D4D9-4924-9629-1797F7F9E20C}" srcOrd="0" destOrd="0" presId="urn:microsoft.com/office/officeart/2005/8/layout/orgChart1"/>
    <dgm:cxn modelId="{3F700D24-CADC-4371-A2B5-578A030DBD8C}" type="presParOf" srcId="{93EF5725-D4D9-4924-9629-1797F7F9E20C}" destId="{2CE5C5EF-6701-40DC-AA80-4F26B169D2A9}" srcOrd="0" destOrd="0" presId="urn:microsoft.com/office/officeart/2005/8/layout/orgChart1"/>
    <dgm:cxn modelId="{7E65D4F8-4B7D-4FA9-B525-D802E18B61AF}" type="presParOf" srcId="{93EF5725-D4D9-4924-9629-1797F7F9E20C}" destId="{5D1FECA8-F493-45F7-830C-FB3EA61961CA}" srcOrd="1" destOrd="0" presId="urn:microsoft.com/office/officeart/2005/8/layout/orgChart1"/>
    <dgm:cxn modelId="{36571CBE-A3F5-4987-8A74-709FD1C89712}" type="presParOf" srcId="{6E9715D7-4276-4266-A906-36D7786952AD}" destId="{21926A7E-5C60-40E8-840D-AF7226FC96CF}" srcOrd="1" destOrd="0" presId="urn:microsoft.com/office/officeart/2005/8/layout/orgChart1"/>
    <dgm:cxn modelId="{45EBA702-C517-4B4E-97D6-426E412415B5}" type="presParOf" srcId="{21926A7E-5C60-40E8-840D-AF7226FC96CF}" destId="{EF490F6C-2FE4-4C30-8478-169B6F1ACB87}" srcOrd="0" destOrd="0" presId="urn:microsoft.com/office/officeart/2005/8/layout/orgChart1"/>
    <dgm:cxn modelId="{3EE9EA2A-F363-4595-BEC0-B5402AA3CA14}" type="presParOf" srcId="{21926A7E-5C60-40E8-840D-AF7226FC96CF}" destId="{49833A94-148A-4420-9D6B-FB73DDC2F9C6}" srcOrd="1" destOrd="0" presId="urn:microsoft.com/office/officeart/2005/8/layout/orgChart1"/>
    <dgm:cxn modelId="{D2C54F32-236C-4DDC-8982-E58D14931E88}" type="presParOf" srcId="{49833A94-148A-4420-9D6B-FB73DDC2F9C6}" destId="{A505D9B6-ED0C-432C-965F-FB919E3DF131}" srcOrd="0" destOrd="0" presId="urn:microsoft.com/office/officeart/2005/8/layout/orgChart1"/>
    <dgm:cxn modelId="{52BCACD5-E7E7-4187-9A54-88532A698FF4}" type="presParOf" srcId="{A505D9B6-ED0C-432C-965F-FB919E3DF131}" destId="{B4E30D1C-778B-43BC-942D-C3D31513C530}" srcOrd="0" destOrd="0" presId="urn:microsoft.com/office/officeart/2005/8/layout/orgChart1"/>
    <dgm:cxn modelId="{852D3582-2F9A-45BF-A5B5-1F8E845BA17A}" type="presParOf" srcId="{A505D9B6-ED0C-432C-965F-FB919E3DF131}" destId="{CCBD1E73-A7F2-4D13-BD1D-04AEF691CA99}" srcOrd="1" destOrd="0" presId="urn:microsoft.com/office/officeart/2005/8/layout/orgChart1"/>
    <dgm:cxn modelId="{79E9F858-D6C9-490A-A263-976675B676BC}" type="presParOf" srcId="{49833A94-148A-4420-9D6B-FB73DDC2F9C6}" destId="{A78662BA-C432-49A2-8977-8DC206FED0CF}" srcOrd="1" destOrd="0" presId="urn:microsoft.com/office/officeart/2005/8/layout/orgChart1"/>
    <dgm:cxn modelId="{9B8B0B7E-4817-4A00-9D9D-F725E0629496}" type="presParOf" srcId="{49833A94-148A-4420-9D6B-FB73DDC2F9C6}" destId="{9029EE19-98B2-4A72-8C5A-D26A2C73851B}" srcOrd="2" destOrd="0" presId="urn:microsoft.com/office/officeart/2005/8/layout/orgChart1"/>
    <dgm:cxn modelId="{7B21F3A1-EC9E-465D-A3EC-D6C1AEBAF1C6}" type="presParOf" srcId="{6E9715D7-4276-4266-A906-36D7786952AD}" destId="{8DDDD3B7-D8AA-472C-9D78-E94C7102555D}" srcOrd="2" destOrd="0" presId="urn:microsoft.com/office/officeart/2005/8/layout/orgChart1"/>
    <dgm:cxn modelId="{44A8217D-D703-4FF7-A175-1C474D1A9EAB}" type="presParOf" srcId="{87E843F0-A208-446F-9461-88639144E3D4}" destId="{B4167694-0375-4291-B093-8E3114AFE6C1}" srcOrd="2" destOrd="0" presId="urn:microsoft.com/office/officeart/2005/8/layout/orgChart1"/>
    <dgm:cxn modelId="{4D0271E4-3D5F-4234-A0D9-3BD351AE05FD}" type="presParOf" srcId="{87E843F0-A208-446F-9461-88639144E3D4}" destId="{BA1A037E-3752-4881-B4D1-D53DF24E6A47}" srcOrd="3" destOrd="0" presId="urn:microsoft.com/office/officeart/2005/8/layout/orgChart1"/>
    <dgm:cxn modelId="{BA1B903F-82D3-447E-B1EA-460CDFC6B6B1}" type="presParOf" srcId="{BA1A037E-3752-4881-B4D1-D53DF24E6A47}" destId="{E4435151-2414-4143-BFA0-B7A2C5FD1FB4}" srcOrd="0" destOrd="0" presId="urn:microsoft.com/office/officeart/2005/8/layout/orgChart1"/>
    <dgm:cxn modelId="{AE4ED69F-D4F0-40A9-8BD3-C66FC0887293}" type="presParOf" srcId="{E4435151-2414-4143-BFA0-B7A2C5FD1FB4}" destId="{DE837CE8-600B-4790-A0D8-BE8360B435AF}" srcOrd="0" destOrd="0" presId="urn:microsoft.com/office/officeart/2005/8/layout/orgChart1"/>
    <dgm:cxn modelId="{7A84D460-8F40-4E79-A5DE-8D5019408B55}" type="presParOf" srcId="{E4435151-2414-4143-BFA0-B7A2C5FD1FB4}" destId="{C146E000-4C25-4D99-BAE1-1F5F4219DB31}" srcOrd="1" destOrd="0" presId="urn:microsoft.com/office/officeart/2005/8/layout/orgChart1"/>
    <dgm:cxn modelId="{4C417C79-1A9C-4207-92A3-E9D5F1E7B5D5}" type="presParOf" srcId="{BA1A037E-3752-4881-B4D1-D53DF24E6A47}" destId="{068FA3FE-0A48-493A-AEDA-B93AE888C86E}" srcOrd="1" destOrd="0" presId="urn:microsoft.com/office/officeart/2005/8/layout/orgChart1"/>
    <dgm:cxn modelId="{FC5128DC-C3E3-41A7-8E34-A0CDA28806FD}" type="presParOf" srcId="{068FA3FE-0A48-493A-AEDA-B93AE888C86E}" destId="{14A44CBD-80F2-4781-8F49-624FE94FB26F}" srcOrd="0" destOrd="0" presId="urn:microsoft.com/office/officeart/2005/8/layout/orgChart1"/>
    <dgm:cxn modelId="{B70D4822-DDFF-4220-AFC0-E81F56A57C0C}" type="presParOf" srcId="{068FA3FE-0A48-493A-AEDA-B93AE888C86E}" destId="{72297947-BBEB-47F8-9727-4DB72E93C576}" srcOrd="1" destOrd="0" presId="urn:microsoft.com/office/officeart/2005/8/layout/orgChart1"/>
    <dgm:cxn modelId="{8C189431-AFE5-407F-8876-FED2B211DD27}" type="presParOf" srcId="{72297947-BBEB-47F8-9727-4DB72E93C576}" destId="{E4674803-301E-4A9E-9415-2879775CC268}" srcOrd="0" destOrd="0" presId="urn:microsoft.com/office/officeart/2005/8/layout/orgChart1"/>
    <dgm:cxn modelId="{67E795B1-2EDB-4D21-978E-8349033B87ED}" type="presParOf" srcId="{E4674803-301E-4A9E-9415-2879775CC268}" destId="{0755227F-1D1F-46F0-A804-CAC7355BC8A3}" srcOrd="0" destOrd="0" presId="urn:microsoft.com/office/officeart/2005/8/layout/orgChart1"/>
    <dgm:cxn modelId="{5DE48E33-5617-4000-8044-C46E80E7F35B}" type="presParOf" srcId="{E4674803-301E-4A9E-9415-2879775CC268}" destId="{9722090C-BC17-4F8A-B8BC-9FCB8AB6F492}" srcOrd="1" destOrd="0" presId="urn:microsoft.com/office/officeart/2005/8/layout/orgChart1"/>
    <dgm:cxn modelId="{704D2B3B-6DB0-4767-A695-89715FAA1AB5}" type="presParOf" srcId="{72297947-BBEB-47F8-9727-4DB72E93C576}" destId="{ABE55EA6-8642-49F2-90E8-026734090995}" srcOrd="1" destOrd="0" presId="urn:microsoft.com/office/officeart/2005/8/layout/orgChart1"/>
    <dgm:cxn modelId="{FB0B9DDE-9A36-4F75-91FA-0EAFEBB4585A}" type="presParOf" srcId="{72297947-BBEB-47F8-9727-4DB72E93C576}" destId="{E7CFC0E5-9880-4FC2-A632-E6BAB1E32FFE}" srcOrd="2" destOrd="0" presId="urn:microsoft.com/office/officeart/2005/8/layout/orgChart1"/>
    <dgm:cxn modelId="{E3F61257-17D9-4E95-878E-BE4BBB909DAF}" type="presParOf" srcId="{BA1A037E-3752-4881-B4D1-D53DF24E6A47}" destId="{37F5F641-1A97-41DD-9680-FEAB879A0CC7}" srcOrd="2" destOrd="0" presId="urn:microsoft.com/office/officeart/2005/8/layout/orgChart1"/>
    <dgm:cxn modelId="{7284F0E2-4EB4-4B81-ACD0-66930FB9C9B0}" type="presParOf" srcId="{87E843F0-A208-446F-9461-88639144E3D4}" destId="{C6A89D02-CA4F-4D60-9DEC-E53E79FBED9B}" srcOrd="4" destOrd="0" presId="urn:microsoft.com/office/officeart/2005/8/layout/orgChart1"/>
    <dgm:cxn modelId="{ABFEA5E0-2121-49C7-A625-6701018655DC}" type="presParOf" srcId="{87E843F0-A208-446F-9461-88639144E3D4}" destId="{522E3268-7FAB-47A3-AA3D-F74D9181FB69}" srcOrd="5" destOrd="0" presId="urn:microsoft.com/office/officeart/2005/8/layout/orgChart1"/>
    <dgm:cxn modelId="{0F4B1E89-9092-4FFC-BF44-D7DAB55817ED}" type="presParOf" srcId="{522E3268-7FAB-47A3-AA3D-F74D9181FB69}" destId="{F31303E0-9753-4F85-B73E-2777A4B7BCE1}" srcOrd="0" destOrd="0" presId="urn:microsoft.com/office/officeart/2005/8/layout/orgChart1"/>
    <dgm:cxn modelId="{23C7DB96-A130-456B-B1C9-EEE19B123001}" type="presParOf" srcId="{F31303E0-9753-4F85-B73E-2777A4B7BCE1}" destId="{79CFF12C-C3DC-4E2C-86B5-850AA593A039}" srcOrd="0" destOrd="0" presId="urn:microsoft.com/office/officeart/2005/8/layout/orgChart1"/>
    <dgm:cxn modelId="{4014508D-6572-4EE0-A4F7-6DB037D292A2}" type="presParOf" srcId="{F31303E0-9753-4F85-B73E-2777A4B7BCE1}" destId="{825EBBCC-1234-4B68-99B8-154BF0C529B1}" srcOrd="1" destOrd="0" presId="urn:microsoft.com/office/officeart/2005/8/layout/orgChart1"/>
    <dgm:cxn modelId="{EA0F0145-2CB4-476C-92FF-8B24BCD44F79}" type="presParOf" srcId="{522E3268-7FAB-47A3-AA3D-F74D9181FB69}" destId="{BE6CDF7D-090A-4821-B3BE-C853B4AF3ECF}" srcOrd="1" destOrd="0" presId="urn:microsoft.com/office/officeart/2005/8/layout/orgChart1"/>
    <dgm:cxn modelId="{62536ABB-EFDC-4976-9BF1-27A34A09F7D8}" type="presParOf" srcId="{BE6CDF7D-090A-4821-B3BE-C853B4AF3ECF}" destId="{1B6EF878-1B95-48D1-A40A-D45EF3E5313B}" srcOrd="0" destOrd="0" presId="urn:microsoft.com/office/officeart/2005/8/layout/orgChart1"/>
    <dgm:cxn modelId="{1BC20263-CCFC-40E7-97E5-CFE2F752B3D6}" type="presParOf" srcId="{BE6CDF7D-090A-4821-B3BE-C853B4AF3ECF}" destId="{65960935-F076-4637-815D-EEA489E18CF6}" srcOrd="1" destOrd="0" presId="urn:microsoft.com/office/officeart/2005/8/layout/orgChart1"/>
    <dgm:cxn modelId="{CB3C553F-F9D8-4A89-A776-2A694E8838F9}" type="presParOf" srcId="{65960935-F076-4637-815D-EEA489E18CF6}" destId="{577078D2-4097-4A0C-B063-D12361F0F66B}" srcOrd="0" destOrd="0" presId="urn:microsoft.com/office/officeart/2005/8/layout/orgChart1"/>
    <dgm:cxn modelId="{74AB716D-199A-47E1-B1BF-0E0E24277910}" type="presParOf" srcId="{577078D2-4097-4A0C-B063-D12361F0F66B}" destId="{EFBF98F0-33EE-4965-9A48-9C44DA7E8177}" srcOrd="0" destOrd="0" presId="urn:microsoft.com/office/officeart/2005/8/layout/orgChart1"/>
    <dgm:cxn modelId="{CF341B2E-9767-43E8-A45A-05CB576FAA9B}" type="presParOf" srcId="{577078D2-4097-4A0C-B063-D12361F0F66B}" destId="{CF1ED877-9637-4C5B-B27C-4BCFF21CDA06}" srcOrd="1" destOrd="0" presId="urn:microsoft.com/office/officeart/2005/8/layout/orgChart1"/>
    <dgm:cxn modelId="{83F3D7F4-BB71-4E13-AE06-45F47D604648}" type="presParOf" srcId="{65960935-F076-4637-815D-EEA489E18CF6}" destId="{70460CE9-4202-445D-8094-E0CDCFEBF1E2}" srcOrd="1" destOrd="0" presId="urn:microsoft.com/office/officeart/2005/8/layout/orgChart1"/>
    <dgm:cxn modelId="{DC316FA7-0F5D-43C4-89E2-4BA884ED7F45}" type="presParOf" srcId="{65960935-F076-4637-815D-EEA489E18CF6}" destId="{B30E667A-AABF-4174-A6CD-9F24D721CC6F}" srcOrd="2" destOrd="0" presId="urn:microsoft.com/office/officeart/2005/8/layout/orgChart1"/>
    <dgm:cxn modelId="{0D53EA27-AACF-421A-AF1C-1C1BA93F4365}" type="presParOf" srcId="{522E3268-7FAB-47A3-AA3D-F74D9181FB69}" destId="{3D89613B-6083-42F2-8756-F4A59A9B25B2}" srcOrd="2" destOrd="0" presId="urn:microsoft.com/office/officeart/2005/8/layout/orgChart1"/>
    <dgm:cxn modelId="{D47D4373-B19C-4E37-A51C-C973DC46FB21}" type="presParOf" srcId="{D3E11C0A-F084-49AC-969F-2D0E68F00477}" destId="{3642BDC5-FC65-419D-A793-8CA65E99529F}" srcOrd="2" destOrd="0" presId="urn:microsoft.com/office/officeart/2005/8/layout/orgChart1"/>
    <dgm:cxn modelId="{317B371A-2EE4-4F3A-92A9-148CE1819D01}" type="presParOf" srcId="{DAB77E4C-6C90-47E2-A9EC-D04B59D4CA0B}" destId="{211FCB2C-190E-433F-9E64-002F3E73B2A1}" srcOrd="2" destOrd="0" presId="urn:microsoft.com/office/officeart/2005/8/layout/orgChart1"/>
    <dgm:cxn modelId="{FC8E199C-C8E3-4FA3-8976-5BCE5C3FF271}" type="presParOf" srcId="{DAB77E4C-6C90-47E2-A9EC-D04B59D4CA0B}" destId="{F8992DB9-8572-412E-8DDD-DA344175C096}" srcOrd="3" destOrd="0" presId="urn:microsoft.com/office/officeart/2005/8/layout/orgChart1"/>
    <dgm:cxn modelId="{79AEF922-457C-49D0-A22C-DD8097DD1B92}" type="presParOf" srcId="{F8992DB9-8572-412E-8DDD-DA344175C096}" destId="{A611EDCD-7E59-4D80-8AFC-4E4C8A291B7A}" srcOrd="0" destOrd="0" presId="urn:microsoft.com/office/officeart/2005/8/layout/orgChart1"/>
    <dgm:cxn modelId="{F2475968-D925-4B11-B518-05B6232C041A}" type="presParOf" srcId="{A611EDCD-7E59-4D80-8AFC-4E4C8A291B7A}" destId="{1B29DD18-F9A7-4BF1-95A7-769F60660106}" srcOrd="0" destOrd="0" presId="urn:microsoft.com/office/officeart/2005/8/layout/orgChart1"/>
    <dgm:cxn modelId="{9AC8AA07-C95D-43D9-B30F-F81322E16F6A}" type="presParOf" srcId="{A611EDCD-7E59-4D80-8AFC-4E4C8A291B7A}" destId="{4EA6C6F8-45F7-49EB-87CC-EEC72AD89367}" srcOrd="1" destOrd="0" presId="urn:microsoft.com/office/officeart/2005/8/layout/orgChart1"/>
    <dgm:cxn modelId="{DF94B345-601C-41B6-9485-DAB1EB7D8047}" type="presParOf" srcId="{F8992DB9-8572-412E-8DDD-DA344175C096}" destId="{AE109869-B07D-40D7-BB1C-B7F4D628B6FF}" srcOrd="1" destOrd="0" presId="urn:microsoft.com/office/officeart/2005/8/layout/orgChart1"/>
    <dgm:cxn modelId="{7C4F90B0-D852-4B3D-8FFA-9519C366A1ED}" type="presParOf" srcId="{AE109869-B07D-40D7-BB1C-B7F4D628B6FF}" destId="{3836FD02-46F0-408C-A0EF-DDF13B3C60E5}" srcOrd="0" destOrd="0" presId="urn:microsoft.com/office/officeart/2005/8/layout/orgChart1"/>
    <dgm:cxn modelId="{D38E0707-70FC-4856-BEBE-5EAB6DFD35D8}" type="presParOf" srcId="{AE109869-B07D-40D7-BB1C-B7F4D628B6FF}" destId="{64233957-DB0F-48F9-8583-23B4FEAA239E}" srcOrd="1" destOrd="0" presId="urn:microsoft.com/office/officeart/2005/8/layout/orgChart1"/>
    <dgm:cxn modelId="{025F9832-2DDC-43DF-8374-BF49696EE6C4}" type="presParOf" srcId="{64233957-DB0F-48F9-8583-23B4FEAA239E}" destId="{D71A94BD-25FA-4508-AF61-96D7FBAB5EB2}" srcOrd="0" destOrd="0" presId="urn:microsoft.com/office/officeart/2005/8/layout/orgChart1"/>
    <dgm:cxn modelId="{D19BFCB5-F8B5-4FA1-B6EA-43FF4E6C978A}" type="presParOf" srcId="{D71A94BD-25FA-4508-AF61-96D7FBAB5EB2}" destId="{FC757466-E853-4040-82F7-C5F1E70252D7}" srcOrd="0" destOrd="0" presId="urn:microsoft.com/office/officeart/2005/8/layout/orgChart1"/>
    <dgm:cxn modelId="{BF8FFE1D-2A6E-430C-8222-67952CD4384D}" type="presParOf" srcId="{D71A94BD-25FA-4508-AF61-96D7FBAB5EB2}" destId="{47BAB40C-C0B4-46EF-B6FB-C77CD0371801}" srcOrd="1" destOrd="0" presId="urn:microsoft.com/office/officeart/2005/8/layout/orgChart1"/>
    <dgm:cxn modelId="{181C5E94-6ED1-427A-819C-29A39FCE2752}" type="presParOf" srcId="{64233957-DB0F-48F9-8583-23B4FEAA239E}" destId="{EC620E61-696D-43D9-840E-FB77EC95AD4E}" srcOrd="1" destOrd="0" presId="urn:microsoft.com/office/officeart/2005/8/layout/orgChart1"/>
    <dgm:cxn modelId="{F0459163-E842-46CF-ADEE-DED6871A5B76}" type="presParOf" srcId="{64233957-DB0F-48F9-8583-23B4FEAA239E}" destId="{E8C0777B-1152-46BF-90CA-20E49714956F}" srcOrd="2" destOrd="0" presId="urn:microsoft.com/office/officeart/2005/8/layout/orgChart1"/>
    <dgm:cxn modelId="{AECB34FD-5DDC-4F03-80DD-76AB1CE21411}" type="presParOf" srcId="{AE109869-B07D-40D7-BB1C-B7F4D628B6FF}" destId="{6012A9F4-AD1A-4DBF-98A0-CD845A60180B}" srcOrd="2" destOrd="0" presId="urn:microsoft.com/office/officeart/2005/8/layout/orgChart1"/>
    <dgm:cxn modelId="{0CB734EF-F321-4655-92FC-2C5F90FB8494}" type="presParOf" srcId="{AE109869-B07D-40D7-BB1C-B7F4D628B6FF}" destId="{16723113-F2E5-4226-80CD-231328C7F703}" srcOrd="3" destOrd="0" presId="urn:microsoft.com/office/officeart/2005/8/layout/orgChart1"/>
    <dgm:cxn modelId="{C539C973-5F07-4EA1-A9BE-1DECD004BACC}" type="presParOf" srcId="{16723113-F2E5-4226-80CD-231328C7F703}" destId="{BE587C27-6C04-4366-89BA-8812330C5A8C}" srcOrd="0" destOrd="0" presId="urn:microsoft.com/office/officeart/2005/8/layout/orgChart1"/>
    <dgm:cxn modelId="{CA9555A3-1260-4BEF-8FEC-E05DE6A00050}" type="presParOf" srcId="{BE587C27-6C04-4366-89BA-8812330C5A8C}" destId="{61716698-B06D-46C6-87D2-BCA651AD5F76}" srcOrd="0" destOrd="0" presId="urn:microsoft.com/office/officeart/2005/8/layout/orgChart1"/>
    <dgm:cxn modelId="{7FF608C3-A42F-426F-B3AC-265731CAD871}" type="presParOf" srcId="{BE587C27-6C04-4366-89BA-8812330C5A8C}" destId="{1F4707FD-1D32-4189-9A15-00E537278E70}" srcOrd="1" destOrd="0" presId="urn:microsoft.com/office/officeart/2005/8/layout/orgChart1"/>
    <dgm:cxn modelId="{1DFF4044-F42F-4717-969E-FA428504969C}" type="presParOf" srcId="{16723113-F2E5-4226-80CD-231328C7F703}" destId="{9594A5CA-F68E-4B46-AC8B-24DB483257F9}" srcOrd="1" destOrd="0" presId="urn:microsoft.com/office/officeart/2005/8/layout/orgChart1"/>
    <dgm:cxn modelId="{01C2401A-D228-4ACB-98DB-31E9F27DA2B7}" type="presParOf" srcId="{16723113-F2E5-4226-80CD-231328C7F703}" destId="{D6C2D63F-3251-43D7-88A4-9696ED9CAD0D}" srcOrd="2" destOrd="0" presId="urn:microsoft.com/office/officeart/2005/8/layout/orgChart1"/>
    <dgm:cxn modelId="{2F3286B8-130B-490F-A754-E4A244D33906}" type="presParOf" srcId="{AE109869-B07D-40D7-BB1C-B7F4D628B6FF}" destId="{F4A24D44-017F-41D0-B118-6D73005098CE}" srcOrd="4" destOrd="0" presId="urn:microsoft.com/office/officeart/2005/8/layout/orgChart1"/>
    <dgm:cxn modelId="{0E8D0E77-F4B1-4A05-8342-7CA288B6CC02}" type="presParOf" srcId="{AE109869-B07D-40D7-BB1C-B7F4D628B6FF}" destId="{391F3DA3-E1B6-484B-99C7-8E603DB98684}" srcOrd="5" destOrd="0" presId="urn:microsoft.com/office/officeart/2005/8/layout/orgChart1"/>
    <dgm:cxn modelId="{87A109C2-72CB-4647-87D2-8808928DC865}" type="presParOf" srcId="{391F3DA3-E1B6-484B-99C7-8E603DB98684}" destId="{56C17D71-6D3C-437B-BF7E-84442E0474D7}" srcOrd="0" destOrd="0" presId="urn:microsoft.com/office/officeart/2005/8/layout/orgChart1"/>
    <dgm:cxn modelId="{F1389DFE-D6E5-462E-83FA-961F84BF0D29}" type="presParOf" srcId="{56C17D71-6D3C-437B-BF7E-84442E0474D7}" destId="{A416585A-6030-45B8-8483-544957344581}" srcOrd="0" destOrd="0" presId="urn:microsoft.com/office/officeart/2005/8/layout/orgChart1"/>
    <dgm:cxn modelId="{FEE367C7-2B7D-496E-BD7A-FB2078426AEE}" type="presParOf" srcId="{56C17D71-6D3C-437B-BF7E-84442E0474D7}" destId="{FAECE519-FA30-499D-B1A4-915EBF5AB7F1}" srcOrd="1" destOrd="0" presId="urn:microsoft.com/office/officeart/2005/8/layout/orgChart1"/>
    <dgm:cxn modelId="{5B8EBE16-4D7F-4261-9CB3-2148168F7519}" type="presParOf" srcId="{391F3DA3-E1B6-484B-99C7-8E603DB98684}" destId="{B9C7D3F5-1852-4A9D-AA5A-2E9938CC94C1}" srcOrd="1" destOrd="0" presId="urn:microsoft.com/office/officeart/2005/8/layout/orgChart1"/>
    <dgm:cxn modelId="{BB98F304-D7E1-4B5B-9E19-638465C34008}" type="presParOf" srcId="{391F3DA3-E1B6-484B-99C7-8E603DB98684}" destId="{D7498F65-69BD-4693-A429-7DC5A9F84094}" srcOrd="2" destOrd="0" presId="urn:microsoft.com/office/officeart/2005/8/layout/orgChart1"/>
    <dgm:cxn modelId="{70CEEB70-5109-4534-8CF2-FC433F01CCF2}" type="presParOf" srcId="{F8992DB9-8572-412E-8DDD-DA344175C096}" destId="{41C2FAD8-F289-4BB3-8A3F-107187B766D8}" srcOrd="2" destOrd="0" presId="urn:microsoft.com/office/officeart/2005/8/layout/orgChart1"/>
    <dgm:cxn modelId="{579CFC51-28DA-4873-AADC-C920D695B9A3}" type="presParOf" srcId="{ACBAFD71-6AE8-41F1-AF53-DFC081763CC1}" destId="{B37C6290-A3C3-47E5-AB49-1925E213CDB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820B05-1540-444E-8407-4371E4D671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0CCAF9B-6097-4738-B62B-7BF10A4D3D50}">
      <dgm:prSet phldrT="[Metin]"/>
      <dgm:spPr>
        <a:solidFill>
          <a:schemeClr val="bg2">
            <a:lumMod val="20000"/>
            <a:lumOff val="80000"/>
            <a:alpha val="90000"/>
          </a:schemeClr>
        </a:solidFill>
      </dgm:spPr>
      <dgm:t>
        <a:bodyPr/>
        <a:lstStyle/>
        <a:p>
          <a:r>
            <a:rPr lang="tr-TR" b="1" dirty="0" smtClean="0">
              <a:solidFill>
                <a:srgbClr val="08080C"/>
              </a:solidFill>
            </a:rPr>
            <a:t>Osmanlı Devleti Taşra Yönetim Birimleri</a:t>
          </a:r>
          <a:endParaRPr lang="tr-TR" b="1" dirty="0">
            <a:solidFill>
              <a:srgbClr val="08080C"/>
            </a:solidFill>
          </a:endParaRPr>
        </a:p>
      </dgm:t>
    </dgm:pt>
    <dgm:pt modelId="{8B3B2277-AD41-4D7E-A221-E0C350BE0619}" type="parTrans" cxnId="{F3F4F38F-69CD-418D-BD85-9B5C5ADDA1EB}">
      <dgm:prSet/>
      <dgm:spPr/>
      <dgm:t>
        <a:bodyPr/>
        <a:lstStyle/>
        <a:p>
          <a:endParaRPr lang="tr-TR"/>
        </a:p>
      </dgm:t>
    </dgm:pt>
    <dgm:pt modelId="{645402E2-7526-428B-BF87-28B0A81E01CD}" type="sibTrans" cxnId="{F3F4F38F-69CD-418D-BD85-9B5C5ADDA1EB}">
      <dgm:prSet/>
      <dgm:spPr/>
      <dgm:t>
        <a:bodyPr/>
        <a:lstStyle/>
        <a:p>
          <a:endParaRPr lang="tr-TR"/>
        </a:p>
      </dgm:t>
    </dgm:pt>
    <dgm:pt modelId="{A5BC8869-5984-48EA-8EED-20AFC387405D}">
      <dgm:prSet phldrT="[Metin]"/>
      <dgm:spPr>
        <a:solidFill>
          <a:schemeClr val="accent3">
            <a:lumMod val="20000"/>
            <a:lumOff val="80000"/>
            <a:alpha val="90000"/>
          </a:schemeClr>
        </a:solidFill>
      </dgm:spPr>
      <dgm:t>
        <a:bodyPr/>
        <a:lstStyle/>
        <a:p>
          <a:r>
            <a:rPr lang="tr-TR" b="1" dirty="0" smtClean="0">
              <a:solidFill>
                <a:srgbClr val="08080C"/>
              </a:solidFill>
            </a:rPr>
            <a:t>KÖY</a:t>
          </a:r>
          <a:endParaRPr lang="tr-TR" b="1" dirty="0">
            <a:solidFill>
              <a:srgbClr val="08080C"/>
            </a:solidFill>
          </a:endParaRPr>
        </a:p>
      </dgm:t>
    </dgm:pt>
    <dgm:pt modelId="{60E03359-264A-48A9-92AF-7FED26A2AB95}" type="parTrans" cxnId="{F11CBF97-B1C6-40B7-9FC5-43172CF31DB0}">
      <dgm:prSet/>
      <dgm:spPr/>
      <dgm:t>
        <a:bodyPr/>
        <a:lstStyle/>
        <a:p>
          <a:endParaRPr lang="tr-TR"/>
        </a:p>
      </dgm:t>
    </dgm:pt>
    <dgm:pt modelId="{0F76C7EA-7400-4B8B-BADA-813868F0C520}" type="sibTrans" cxnId="{F11CBF97-B1C6-40B7-9FC5-43172CF31DB0}">
      <dgm:prSet/>
      <dgm:spPr/>
      <dgm:t>
        <a:bodyPr/>
        <a:lstStyle/>
        <a:p>
          <a:endParaRPr lang="tr-TR"/>
        </a:p>
      </dgm:t>
    </dgm:pt>
    <dgm:pt modelId="{25813FDB-F334-4C0A-B532-C3F5973EBE7B}">
      <dgm:prSet phldrT="[Metin]"/>
      <dgm:spPr>
        <a:solidFill>
          <a:srgbClr val="FFCCCC">
            <a:alpha val="90000"/>
          </a:srgbClr>
        </a:solidFill>
      </dgm:spPr>
      <dgm:t>
        <a:bodyPr/>
        <a:lstStyle/>
        <a:p>
          <a:r>
            <a:rPr lang="tr-TR" b="1" dirty="0" smtClean="0">
              <a:solidFill>
                <a:srgbClr val="08080C"/>
              </a:solidFill>
            </a:rPr>
            <a:t>KÖY KETHÜDASI</a:t>
          </a:r>
          <a:endParaRPr lang="tr-TR" b="1" dirty="0">
            <a:solidFill>
              <a:srgbClr val="08080C"/>
            </a:solidFill>
          </a:endParaRPr>
        </a:p>
      </dgm:t>
    </dgm:pt>
    <dgm:pt modelId="{F18C8885-A17D-4867-9E2E-D2CDC59E589F}" type="parTrans" cxnId="{4AB37A34-2A50-4496-BFFD-75C2FF147B74}">
      <dgm:prSet/>
      <dgm:spPr/>
      <dgm:t>
        <a:bodyPr/>
        <a:lstStyle/>
        <a:p>
          <a:endParaRPr lang="tr-TR"/>
        </a:p>
      </dgm:t>
    </dgm:pt>
    <dgm:pt modelId="{37EA7E1F-4BC1-4885-AE14-B1E5AD48EBE9}" type="sibTrans" cxnId="{4AB37A34-2A50-4496-BFFD-75C2FF147B74}">
      <dgm:prSet/>
      <dgm:spPr/>
      <dgm:t>
        <a:bodyPr/>
        <a:lstStyle/>
        <a:p>
          <a:endParaRPr lang="tr-TR"/>
        </a:p>
      </dgm:t>
    </dgm:pt>
    <dgm:pt modelId="{D06D4A5A-D005-4985-A1DC-686E25046DF4}">
      <dgm:prSet phldrT="[Metin]"/>
      <dgm:spPr>
        <a:solidFill>
          <a:schemeClr val="accent3">
            <a:lumMod val="20000"/>
            <a:lumOff val="80000"/>
            <a:alpha val="90000"/>
          </a:schemeClr>
        </a:solidFill>
      </dgm:spPr>
      <dgm:t>
        <a:bodyPr/>
        <a:lstStyle/>
        <a:p>
          <a:r>
            <a:rPr lang="tr-TR" b="1" dirty="0" smtClean="0">
              <a:solidFill>
                <a:srgbClr val="08080C"/>
              </a:solidFill>
            </a:rPr>
            <a:t>KAZA</a:t>
          </a:r>
          <a:endParaRPr lang="tr-TR" b="1" dirty="0">
            <a:solidFill>
              <a:srgbClr val="08080C"/>
            </a:solidFill>
          </a:endParaRPr>
        </a:p>
      </dgm:t>
    </dgm:pt>
    <dgm:pt modelId="{0043C9BF-8A68-4A6E-B077-8AC59FC01543}" type="parTrans" cxnId="{F1C850C6-1B81-439A-86AC-147E34F4CEE3}">
      <dgm:prSet/>
      <dgm:spPr/>
      <dgm:t>
        <a:bodyPr/>
        <a:lstStyle/>
        <a:p>
          <a:endParaRPr lang="tr-TR"/>
        </a:p>
      </dgm:t>
    </dgm:pt>
    <dgm:pt modelId="{9EEC37A6-0F8E-44DE-912A-CD134FAC7F33}" type="sibTrans" cxnId="{F1C850C6-1B81-439A-86AC-147E34F4CEE3}">
      <dgm:prSet/>
      <dgm:spPr/>
      <dgm:t>
        <a:bodyPr/>
        <a:lstStyle/>
        <a:p>
          <a:endParaRPr lang="tr-TR"/>
        </a:p>
      </dgm:t>
    </dgm:pt>
    <dgm:pt modelId="{CDFB532A-C6CC-4264-9F1D-0CB3B48166B3}">
      <dgm:prSet/>
      <dgm:spPr>
        <a:solidFill>
          <a:schemeClr val="accent3">
            <a:lumMod val="20000"/>
            <a:lumOff val="80000"/>
            <a:alpha val="90000"/>
          </a:schemeClr>
        </a:solidFill>
      </dgm:spPr>
      <dgm:t>
        <a:bodyPr/>
        <a:lstStyle/>
        <a:p>
          <a:r>
            <a:rPr lang="tr-TR" b="1" dirty="0" smtClean="0">
              <a:solidFill>
                <a:srgbClr val="08080C"/>
              </a:solidFill>
            </a:rPr>
            <a:t>SANCAK</a:t>
          </a:r>
          <a:endParaRPr lang="tr-TR" b="1" dirty="0">
            <a:solidFill>
              <a:srgbClr val="08080C"/>
            </a:solidFill>
          </a:endParaRPr>
        </a:p>
      </dgm:t>
    </dgm:pt>
    <dgm:pt modelId="{ADFABFEF-6095-44A4-B319-7EC523D69DFA}" type="parTrans" cxnId="{4E0DE809-B31B-4950-91E3-453766CA40C4}">
      <dgm:prSet/>
      <dgm:spPr/>
      <dgm:t>
        <a:bodyPr/>
        <a:lstStyle/>
        <a:p>
          <a:endParaRPr lang="tr-TR"/>
        </a:p>
      </dgm:t>
    </dgm:pt>
    <dgm:pt modelId="{490909CA-9CAB-443A-8CB8-AA6777DB0B0E}" type="sibTrans" cxnId="{4E0DE809-B31B-4950-91E3-453766CA40C4}">
      <dgm:prSet/>
      <dgm:spPr/>
      <dgm:t>
        <a:bodyPr/>
        <a:lstStyle/>
        <a:p>
          <a:endParaRPr lang="tr-TR"/>
        </a:p>
      </dgm:t>
    </dgm:pt>
    <dgm:pt modelId="{6A8982CF-B0F9-4D72-8584-D00E72A266D9}">
      <dgm:prSet/>
      <dgm:spPr>
        <a:solidFill>
          <a:schemeClr val="accent3">
            <a:lumMod val="20000"/>
            <a:lumOff val="80000"/>
            <a:alpha val="90000"/>
          </a:schemeClr>
        </a:solidFill>
      </dgm:spPr>
      <dgm:t>
        <a:bodyPr/>
        <a:lstStyle/>
        <a:p>
          <a:r>
            <a:rPr lang="tr-TR" b="1" dirty="0" smtClean="0">
              <a:solidFill>
                <a:srgbClr val="08080C"/>
              </a:solidFill>
            </a:rPr>
            <a:t>EYALET</a:t>
          </a:r>
          <a:endParaRPr lang="tr-TR" b="1" dirty="0">
            <a:solidFill>
              <a:srgbClr val="08080C"/>
            </a:solidFill>
          </a:endParaRPr>
        </a:p>
      </dgm:t>
    </dgm:pt>
    <dgm:pt modelId="{077D20F4-67F0-4BFA-AA70-0566283A1434}" type="parTrans" cxnId="{07240A7E-B8F6-44B9-8386-56C4D38165BF}">
      <dgm:prSet/>
      <dgm:spPr/>
      <dgm:t>
        <a:bodyPr/>
        <a:lstStyle/>
        <a:p>
          <a:endParaRPr lang="tr-TR"/>
        </a:p>
      </dgm:t>
    </dgm:pt>
    <dgm:pt modelId="{C386025A-0E54-46B1-A516-60917E3A3C34}" type="sibTrans" cxnId="{07240A7E-B8F6-44B9-8386-56C4D38165BF}">
      <dgm:prSet/>
      <dgm:spPr/>
      <dgm:t>
        <a:bodyPr/>
        <a:lstStyle/>
        <a:p>
          <a:endParaRPr lang="tr-TR"/>
        </a:p>
      </dgm:t>
    </dgm:pt>
    <dgm:pt modelId="{B070B157-9F72-4A75-BC48-D4FA6380D2B4}">
      <dgm:prSet/>
      <dgm:spPr>
        <a:solidFill>
          <a:srgbClr val="FFCCCC">
            <a:alpha val="90000"/>
          </a:srgbClr>
        </a:solidFill>
      </dgm:spPr>
      <dgm:t>
        <a:bodyPr/>
        <a:lstStyle/>
        <a:p>
          <a:r>
            <a:rPr lang="tr-TR" b="1" dirty="0" smtClean="0">
              <a:solidFill>
                <a:srgbClr val="08080C"/>
              </a:solidFill>
            </a:rPr>
            <a:t>KADI</a:t>
          </a:r>
          <a:endParaRPr lang="tr-TR" b="1" dirty="0">
            <a:solidFill>
              <a:srgbClr val="08080C"/>
            </a:solidFill>
          </a:endParaRPr>
        </a:p>
      </dgm:t>
    </dgm:pt>
    <dgm:pt modelId="{107C9886-4A69-4896-903C-D81648D96EB2}" type="parTrans" cxnId="{BA3E30F4-7907-4192-ADB8-A330F2A9AD49}">
      <dgm:prSet/>
      <dgm:spPr/>
      <dgm:t>
        <a:bodyPr/>
        <a:lstStyle/>
        <a:p>
          <a:endParaRPr lang="tr-TR"/>
        </a:p>
      </dgm:t>
    </dgm:pt>
    <dgm:pt modelId="{5E277B55-AFE9-4B68-88BA-4F4C70C56D94}" type="sibTrans" cxnId="{BA3E30F4-7907-4192-ADB8-A330F2A9AD49}">
      <dgm:prSet/>
      <dgm:spPr/>
      <dgm:t>
        <a:bodyPr/>
        <a:lstStyle/>
        <a:p>
          <a:endParaRPr lang="tr-TR"/>
        </a:p>
      </dgm:t>
    </dgm:pt>
    <dgm:pt modelId="{21A4AE09-3772-49AB-981F-8E05FF3EF730}">
      <dgm:prSet/>
      <dgm:spPr>
        <a:solidFill>
          <a:srgbClr val="FFCCCC">
            <a:alpha val="90000"/>
          </a:srgbClr>
        </a:solidFill>
      </dgm:spPr>
      <dgm:t>
        <a:bodyPr/>
        <a:lstStyle/>
        <a:p>
          <a:r>
            <a:rPr lang="tr-TR" b="1" dirty="0" smtClean="0">
              <a:solidFill>
                <a:srgbClr val="08080C"/>
              </a:solidFill>
            </a:rPr>
            <a:t>SANCAK BEYİ</a:t>
          </a:r>
          <a:endParaRPr lang="tr-TR" b="1" dirty="0">
            <a:solidFill>
              <a:srgbClr val="08080C"/>
            </a:solidFill>
          </a:endParaRPr>
        </a:p>
      </dgm:t>
    </dgm:pt>
    <dgm:pt modelId="{1A3550FD-AA47-454A-AF03-0F9B526CEBC3}" type="parTrans" cxnId="{D30FCA90-E11E-4E19-B2BA-0715A4D950B3}">
      <dgm:prSet/>
      <dgm:spPr/>
      <dgm:t>
        <a:bodyPr/>
        <a:lstStyle/>
        <a:p>
          <a:endParaRPr lang="tr-TR"/>
        </a:p>
      </dgm:t>
    </dgm:pt>
    <dgm:pt modelId="{B7878EE4-EB52-443E-A41E-C997F9E0B29B}" type="sibTrans" cxnId="{D30FCA90-E11E-4E19-B2BA-0715A4D950B3}">
      <dgm:prSet/>
      <dgm:spPr/>
      <dgm:t>
        <a:bodyPr/>
        <a:lstStyle/>
        <a:p>
          <a:endParaRPr lang="tr-TR"/>
        </a:p>
      </dgm:t>
    </dgm:pt>
    <dgm:pt modelId="{849B17F2-E9C4-4C9D-B618-E3B0ED68409D}">
      <dgm:prSet/>
      <dgm:spPr>
        <a:solidFill>
          <a:srgbClr val="FFCCCC">
            <a:alpha val="90000"/>
          </a:srgbClr>
        </a:solidFill>
      </dgm:spPr>
      <dgm:t>
        <a:bodyPr/>
        <a:lstStyle/>
        <a:p>
          <a:r>
            <a:rPr lang="tr-TR" b="1" dirty="0" smtClean="0">
              <a:solidFill>
                <a:srgbClr val="08080C"/>
              </a:solidFill>
            </a:rPr>
            <a:t>BEYLERBEYİ</a:t>
          </a:r>
          <a:endParaRPr lang="tr-TR" b="1" dirty="0">
            <a:solidFill>
              <a:srgbClr val="08080C"/>
            </a:solidFill>
          </a:endParaRPr>
        </a:p>
      </dgm:t>
    </dgm:pt>
    <dgm:pt modelId="{873484C2-0FE3-479D-B7AE-F00A4764913D}" type="parTrans" cxnId="{12AD2958-54C1-4D62-A8F3-8220F3C9A080}">
      <dgm:prSet/>
      <dgm:spPr/>
      <dgm:t>
        <a:bodyPr/>
        <a:lstStyle/>
        <a:p>
          <a:endParaRPr lang="tr-TR"/>
        </a:p>
      </dgm:t>
    </dgm:pt>
    <dgm:pt modelId="{E60F3C9F-28E0-46B0-B215-CD1C23A26D9E}" type="sibTrans" cxnId="{12AD2958-54C1-4D62-A8F3-8220F3C9A080}">
      <dgm:prSet/>
      <dgm:spPr/>
      <dgm:t>
        <a:bodyPr/>
        <a:lstStyle/>
        <a:p>
          <a:endParaRPr lang="tr-TR"/>
        </a:p>
      </dgm:t>
    </dgm:pt>
    <dgm:pt modelId="{30BDE90C-4416-4388-9B0C-85757E9C8533}">
      <dgm:prSet/>
      <dgm:spPr/>
      <dgm:t>
        <a:bodyPr/>
        <a:lstStyle/>
        <a:p>
          <a:r>
            <a:rPr lang="tr-TR" b="1" dirty="0" smtClean="0">
              <a:solidFill>
                <a:srgbClr val="08080C"/>
              </a:solidFill>
            </a:rPr>
            <a:t>NAHİYE</a:t>
          </a:r>
          <a:endParaRPr lang="tr-TR" b="1" dirty="0">
            <a:solidFill>
              <a:srgbClr val="08080C"/>
            </a:solidFill>
          </a:endParaRPr>
        </a:p>
      </dgm:t>
    </dgm:pt>
    <dgm:pt modelId="{660101B3-495B-4939-B2A7-CAAB8872C995}" type="parTrans" cxnId="{CDFF7ECD-64A2-454A-B66A-1C78ECBE4A9B}">
      <dgm:prSet/>
      <dgm:spPr/>
      <dgm:t>
        <a:bodyPr/>
        <a:lstStyle/>
        <a:p>
          <a:endParaRPr lang="tr-TR"/>
        </a:p>
      </dgm:t>
    </dgm:pt>
    <dgm:pt modelId="{694845D3-CC9B-4C2A-A7C1-5BF6AD4E970B}" type="sibTrans" cxnId="{CDFF7ECD-64A2-454A-B66A-1C78ECBE4A9B}">
      <dgm:prSet/>
      <dgm:spPr/>
      <dgm:t>
        <a:bodyPr/>
        <a:lstStyle/>
        <a:p>
          <a:endParaRPr lang="tr-TR"/>
        </a:p>
      </dgm:t>
    </dgm:pt>
    <dgm:pt modelId="{134777F5-7EA0-4559-A6D6-EE149F27AA42}">
      <dgm:prSet/>
      <dgm:spPr>
        <a:solidFill>
          <a:srgbClr val="FFCCCC">
            <a:alpha val="90000"/>
          </a:srgbClr>
        </a:solidFill>
      </dgm:spPr>
      <dgm:t>
        <a:bodyPr/>
        <a:lstStyle/>
        <a:p>
          <a:r>
            <a:rPr lang="tr-TR" b="1" dirty="0" smtClean="0">
              <a:solidFill>
                <a:srgbClr val="08080C"/>
              </a:solidFill>
            </a:rPr>
            <a:t>NAİB</a:t>
          </a:r>
          <a:endParaRPr lang="tr-TR" b="1" dirty="0">
            <a:solidFill>
              <a:srgbClr val="08080C"/>
            </a:solidFill>
          </a:endParaRPr>
        </a:p>
      </dgm:t>
    </dgm:pt>
    <dgm:pt modelId="{A8E79F9F-65EA-459D-B920-2CD3DD02AD06}" type="parTrans" cxnId="{EB9282C7-ECEB-4A4C-A821-D23A7B10B479}">
      <dgm:prSet/>
      <dgm:spPr/>
      <dgm:t>
        <a:bodyPr/>
        <a:lstStyle/>
        <a:p>
          <a:endParaRPr lang="tr-TR"/>
        </a:p>
      </dgm:t>
    </dgm:pt>
    <dgm:pt modelId="{29BB623A-E0D6-4E75-B1AA-811E188A921F}" type="sibTrans" cxnId="{EB9282C7-ECEB-4A4C-A821-D23A7B10B479}">
      <dgm:prSet/>
      <dgm:spPr/>
      <dgm:t>
        <a:bodyPr/>
        <a:lstStyle/>
        <a:p>
          <a:endParaRPr lang="tr-TR"/>
        </a:p>
      </dgm:t>
    </dgm:pt>
    <dgm:pt modelId="{BFF67009-C73B-4688-A4BD-BBE5B754E599}" type="pres">
      <dgm:prSet presAssocID="{54820B05-1540-444E-8407-4371E4D67135}" presName="hierChild1" presStyleCnt="0">
        <dgm:presLayoutVars>
          <dgm:chPref val="1"/>
          <dgm:dir/>
          <dgm:animOne val="branch"/>
          <dgm:animLvl val="lvl"/>
          <dgm:resizeHandles/>
        </dgm:presLayoutVars>
      </dgm:prSet>
      <dgm:spPr/>
      <dgm:t>
        <a:bodyPr/>
        <a:lstStyle/>
        <a:p>
          <a:endParaRPr lang="tr-TR"/>
        </a:p>
      </dgm:t>
    </dgm:pt>
    <dgm:pt modelId="{CA47BE56-7F02-4484-A487-D40C93F3A6AF}" type="pres">
      <dgm:prSet presAssocID="{00CCAF9B-6097-4738-B62B-7BF10A4D3D50}" presName="hierRoot1" presStyleCnt="0"/>
      <dgm:spPr/>
    </dgm:pt>
    <dgm:pt modelId="{F40AEAC5-7244-4889-9CAD-C1BFE5ADD485}" type="pres">
      <dgm:prSet presAssocID="{00CCAF9B-6097-4738-B62B-7BF10A4D3D50}" presName="composite" presStyleCnt="0"/>
      <dgm:spPr/>
    </dgm:pt>
    <dgm:pt modelId="{97EBCD00-0C81-4D3D-A72B-7878D3AA5D06}" type="pres">
      <dgm:prSet presAssocID="{00CCAF9B-6097-4738-B62B-7BF10A4D3D50}" presName="background" presStyleLbl="node0" presStyleIdx="0" presStyleCnt="1"/>
      <dgm:spPr/>
    </dgm:pt>
    <dgm:pt modelId="{07A80274-FFBD-4544-8CB8-970B9411CECB}" type="pres">
      <dgm:prSet presAssocID="{00CCAF9B-6097-4738-B62B-7BF10A4D3D50}" presName="text" presStyleLbl="fgAcc0" presStyleIdx="0" presStyleCnt="1" custScaleX="149714">
        <dgm:presLayoutVars>
          <dgm:chPref val="3"/>
        </dgm:presLayoutVars>
      </dgm:prSet>
      <dgm:spPr/>
      <dgm:t>
        <a:bodyPr/>
        <a:lstStyle/>
        <a:p>
          <a:endParaRPr lang="tr-TR"/>
        </a:p>
      </dgm:t>
    </dgm:pt>
    <dgm:pt modelId="{1273357F-0BBF-4E4C-984C-FC924D9998A9}" type="pres">
      <dgm:prSet presAssocID="{00CCAF9B-6097-4738-B62B-7BF10A4D3D50}" presName="hierChild2" presStyleCnt="0"/>
      <dgm:spPr/>
    </dgm:pt>
    <dgm:pt modelId="{9FF2272C-8962-4314-8F73-9A1669C9616B}" type="pres">
      <dgm:prSet presAssocID="{60E03359-264A-48A9-92AF-7FED26A2AB95}" presName="Name10" presStyleLbl="parChTrans1D2" presStyleIdx="0" presStyleCnt="5"/>
      <dgm:spPr/>
      <dgm:t>
        <a:bodyPr/>
        <a:lstStyle/>
        <a:p>
          <a:endParaRPr lang="tr-TR"/>
        </a:p>
      </dgm:t>
    </dgm:pt>
    <dgm:pt modelId="{276DAC4D-A4E3-4C26-BE72-D67EE28F6647}" type="pres">
      <dgm:prSet presAssocID="{A5BC8869-5984-48EA-8EED-20AFC387405D}" presName="hierRoot2" presStyleCnt="0"/>
      <dgm:spPr/>
    </dgm:pt>
    <dgm:pt modelId="{EC77A089-92FB-4294-9CFA-D95140C58D3E}" type="pres">
      <dgm:prSet presAssocID="{A5BC8869-5984-48EA-8EED-20AFC387405D}" presName="composite2" presStyleCnt="0"/>
      <dgm:spPr/>
    </dgm:pt>
    <dgm:pt modelId="{80A3FAFB-E5B9-4E88-9D5D-0C83B1048719}" type="pres">
      <dgm:prSet presAssocID="{A5BC8869-5984-48EA-8EED-20AFC387405D}" presName="background2" presStyleLbl="node2" presStyleIdx="0" presStyleCnt="5"/>
      <dgm:spPr/>
    </dgm:pt>
    <dgm:pt modelId="{44128BA1-DA8A-4564-B888-E64E946BEE10}" type="pres">
      <dgm:prSet presAssocID="{A5BC8869-5984-48EA-8EED-20AFC387405D}" presName="text2" presStyleLbl="fgAcc2" presStyleIdx="0" presStyleCnt="5" custLinFactNeighborX="-463" custLinFactNeighborY="2914">
        <dgm:presLayoutVars>
          <dgm:chPref val="3"/>
        </dgm:presLayoutVars>
      </dgm:prSet>
      <dgm:spPr/>
      <dgm:t>
        <a:bodyPr/>
        <a:lstStyle/>
        <a:p>
          <a:endParaRPr lang="tr-TR"/>
        </a:p>
      </dgm:t>
    </dgm:pt>
    <dgm:pt modelId="{E7B5B7FC-C0D9-472E-91DE-49E658353AB1}" type="pres">
      <dgm:prSet presAssocID="{A5BC8869-5984-48EA-8EED-20AFC387405D}" presName="hierChild3" presStyleCnt="0"/>
      <dgm:spPr/>
    </dgm:pt>
    <dgm:pt modelId="{C27B3AFB-9CED-43BE-A1DE-876F9B6D6FED}" type="pres">
      <dgm:prSet presAssocID="{F18C8885-A17D-4867-9E2E-D2CDC59E589F}" presName="Name17" presStyleLbl="parChTrans1D3" presStyleIdx="0" presStyleCnt="5"/>
      <dgm:spPr/>
      <dgm:t>
        <a:bodyPr/>
        <a:lstStyle/>
        <a:p>
          <a:endParaRPr lang="tr-TR"/>
        </a:p>
      </dgm:t>
    </dgm:pt>
    <dgm:pt modelId="{265B65BF-E8BD-4D0E-AEC4-6FA540061C1A}" type="pres">
      <dgm:prSet presAssocID="{25813FDB-F334-4C0A-B532-C3F5973EBE7B}" presName="hierRoot3" presStyleCnt="0"/>
      <dgm:spPr/>
    </dgm:pt>
    <dgm:pt modelId="{76E50082-17E1-4DC6-A8DC-A23C033E1745}" type="pres">
      <dgm:prSet presAssocID="{25813FDB-F334-4C0A-B532-C3F5973EBE7B}" presName="composite3" presStyleCnt="0"/>
      <dgm:spPr/>
    </dgm:pt>
    <dgm:pt modelId="{0586049F-1CB6-448C-BC47-8AB3CFF6EA52}" type="pres">
      <dgm:prSet presAssocID="{25813FDB-F334-4C0A-B532-C3F5973EBE7B}" presName="background3" presStyleLbl="node3" presStyleIdx="0" presStyleCnt="5"/>
      <dgm:spPr/>
    </dgm:pt>
    <dgm:pt modelId="{0832F1EA-DC13-4D0C-8B51-4729660668BB}" type="pres">
      <dgm:prSet presAssocID="{25813FDB-F334-4C0A-B532-C3F5973EBE7B}" presName="text3" presStyleLbl="fgAcc3" presStyleIdx="0" presStyleCnt="5">
        <dgm:presLayoutVars>
          <dgm:chPref val="3"/>
        </dgm:presLayoutVars>
      </dgm:prSet>
      <dgm:spPr/>
      <dgm:t>
        <a:bodyPr/>
        <a:lstStyle/>
        <a:p>
          <a:endParaRPr lang="tr-TR"/>
        </a:p>
      </dgm:t>
    </dgm:pt>
    <dgm:pt modelId="{152DB785-0F05-4C5B-9DCD-8A77DA424CCA}" type="pres">
      <dgm:prSet presAssocID="{25813FDB-F334-4C0A-B532-C3F5973EBE7B}" presName="hierChild4" presStyleCnt="0"/>
      <dgm:spPr/>
    </dgm:pt>
    <dgm:pt modelId="{4CBA46C0-DA78-40CC-B80F-F3AFD7CCA45A}" type="pres">
      <dgm:prSet presAssocID="{660101B3-495B-4939-B2A7-CAAB8872C995}" presName="Name10" presStyleLbl="parChTrans1D2" presStyleIdx="1" presStyleCnt="5"/>
      <dgm:spPr/>
      <dgm:t>
        <a:bodyPr/>
        <a:lstStyle/>
        <a:p>
          <a:endParaRPr lang="tr-TR"/>
        </a:p>
      </dgm:t>
    </dgm:pt>
    <dgm:pt modelId="{CC728005-3F16-496D-A4D9-05C4F128F69A}" type="pres">
      <dgm:prSet presAssocID="{30BDE90C-4416-4388-9B0C-85757E9C8533}" presName="hierRoot2" presStyleCnt="0"/>
      <dgm:spPr/>
    </dgm:pt>
    <dgm:pt modelId="{3D39B271-062F-4EFE-9B82-6F79DC00BA6B}" type="pres">
      <dgm:prSet presAssocID="{30BDE90C-4416-4388-9B0C-85757E9C8533}" presName="composite2" presStyleCnt="0"/>
      <dgm:spPr/>
    </dgm:pt>
    <dgm:pt modelId="{87D909F5-2157-4C66-AFEE-FE8805EBC689}" type="pres">
      <dgm:prSet presAssocID="{30BDE90C-4416-4388-9B0C-85757E9C8533}" presName="background2" presStyleLbl="node2" presStyleIdx="1" presStyleCnt="5"/>
      <dgm:spPr/>
    </dgm:pt>
    <dgm:pt modelId="{56E2D493-CE40-4EDE-AA9F-B172AD991F53}" type="pres">
      <dgm:prSet presAssocID="{30BDE90C-4416-4388-9B0C-85757E9C8533}" presName="text2" presStyleLbl="fgAcc2" presStyleIdx="1" presStyleCnt="5" custScaleY="99382" custLinFactNeighborX="-115" custLinFactNeighborY="1198">
        <dgm:presLayoutVars>
          <dgm:chPref val="3"/>
        </dgm:presLayoutVars>
      </dgm:prSet>
      <dgm:spPr/>
      <dgm:t>
        <a:bodyPr/>
        <a:lstStyle/>
        <a:p>
          <a:endParaRPr lang="tr-TR"/>
        </a:p>
      </dgm:t>
    </dgm:pt>
    <dgm:pt modelId="{B6DEE386-43F5-43BC-9C62-16DD935AD26D}" type="pres">
      <dgm:prSet presAssocID="{30BDE90C-4416-4388-9B0C-85757E9C8533}" presName="hierChild3" presStyleCnt="0"/>
      <dgm:spPr/>
    </dgm:pt>
    <dgm:pt modelId="{C779A38E-EA06-4347-B6E9-72ABECFE008F}" type="pres">
      <dgm:prSet presAssocID="{A8E79F9F-65EA-459D-B920-2CD3DD02AD06}" presName="Name17" presStyleLbl="parChTrans1D3" presStyleIdx="1" presStyleCnt="5"/>
      <dgm:spPr/>
      <dgm:t>
        <a:bodyPr/>
        <a:lstStyle/>
        <a:p>
          <a:endParaRPr lang="tr-TR"/>
        </a:p>
      </dgm:t>
    </dgm:pt>
    <dgm:pt modelId="{2CBFD3A9-A189-49BC-A480-9969C3C35BC5}" type="pres">
      <dgm:prSet presAssocID="{134777F5-7EA0-4559-A6D6-EE149F27AA42}" presName="hierRoot3" presStyleCnt="0"/>
      <dgm:spPr/>
    </dgm:pt>
    <dgm:pt modelId="{96EDFD35-850B-41CF-93F6-8607E0D94103}" type="pres">
      <dgm:prSet presAssocID="{134777F5-7EA0-4559-A6D6-EE149F27AA42}" presName="composite3" presStyleCnt="0"/>
      <dgm:spPr/>
    </dgm:pt>
    <dgm:pt modelId="{87E84D7C-908F-47B2-AB35-72E250B938F7}" type="pres">
      <dgm:prSet presAssocID="{134777F5-7EA0-4559-A6D6-EE149F27AA42}" presName="background3" presStyleLbl="node3" presStyleIdx="1" presStyleCnt="5"/>
      <dgm:spPr/>
    </dgm:pt>
    <dgm:pt modelId="{730515AE-1331-4775-8372-1A0C59113E0C}" type="pres">
      <dgm:prSet presAssocID="{134777F5-7EA0-4559-A6D6-EE149F27AA42}" presName="text3" presStyleLbl="fgAcc3" presStyleIdx="1" presStyleCnt="5">
        <dgm:presLayoutVars>
          <dgm:chPref val="3"/>
        </dgm:presLayoutVars>
      </dgm:prSet>
      <dgm:spPr/>
      <dgm:t>
        <a:bodyPr/>
        <a:lstStyle/>
        <a:p>
          <a:endParaRPr lang="tr-TR"/>
        </a:p>
      </dgm:t>
    </dgm:pt>
    <dgm:pt modelId="{6A0D9FE7-C684-4165-B4E9-FAFFFAD88727}" type="pres">
      <dgm:prSet presAssocID="{134777F5-7EA0-4559-A6D6-EE149F27AA42}" presName="hierChild4" presStyleCnt="0"/>
      <dgm:spPr/>
    </dgm:pt>
    <dgm:pt modelId="{B9A381A4-693D-45AA-96D2-72C58DC5EA11}" type="pres">
      <dgm:prSet presAssocID="{0043C9BF-8A68-4A6E-B077-8AC59FC01543}" presName="Name10" presStyleLbl="parChTrans1D2" presStyleIdx="2" presStyleCnt="5"/>
      <dgm:spPr/>
      <dgm:t>
        <a:bodyPr/>
        <a:lstStyle/>
        <a:p>
          <a:endParaRPr lang="tr-TR"/>
        </a:p>
      </dgm:t>
    </dgm:pt>
    <dgm:pt modelId="{E918B9B5-139C-4C81-823C-2C84941DBECC}" type="pres">
      <dgm:prSet presAssocID="{D06D4A5A-D005-4985-A1DC-686E25046DF4}" presName="hierRoot2" presStyleCnt="0"/>
      <dgm:spPr/>
    </dgm:pt>
    <dgm:pt modelId="{BFC8AB06-D5F1-4A29-BAB9-5C1F2C6554C1}" type="pres">
      <dgm:prSet presAssocID="{D06D4A5A-D005-4985-A1DC-686E25046DF4}" presName="composite2" presStyleCnt="0"/>
      <dgm:spPr/>
    </dgm:pt>
    <dgm:pt modelId="{FF0E4590-D4B7-4A70-B2F9-4F0A0B9C985E}" type="pres">
      <dgm:prSet presAssocID="{D06D4A5A-D005-4985-A1DC-686E25046DF4}" presName="background2" presStyleLbl="node2" presStyleIdx="2" presStyleCnt="5"/>
      <dgm:spPr/>
    </dgm:pt>
    <dgm:pt modelId="{7A687302-1F0A-454D-886A-B377E75F7A0B}" type="pres">
      <dgm:prSet presAssocID="{D06D4A5A-D005-4985-A1DC-686E25046DF4}" presName="text2" presStyleLbl="fgAcc2" presStyleIdx="2" presStyleCnt="5">
        <dgm:presLayoutVars>
          <dgm:chPref val="3"/>
        </dgm:presLayoutVars>
      </dgm:prSet>
      <dgm:spPr/>
      <dgm:t>
        <a:bodyPr/>
        <a:lstStyle/>
        <a:p>
          <a:endParaRPr lang="tr-TR"/>
        </a:p>
      </dgm:t>
    </dgm:pt>
    <dgm:pt modelId="{42585BDE-2D95-40FB-80F4-DF6D4D8ACDBD}" type="pres">
      <dgm:prSet presAssocID="{D06D4A5A-D005-4985-A1DC-686E25046DF4}" presName="hierChild3" presStyleCnt="0"/>
      <dgm:spPr/>
    </dgm:pt>
    <dgm:pt modelId="{59C3CD38-F6C0-44A5-99A7-7C5C86CDB63B}" type="pres">
      <dgm:prSet presAssocID="{107C9886-4A69-4896-903C-D81648D96EB2}" presName="Name17" presStyleLbl="parChTrans1D3" presStyleIdx="2" presStyleCnt="5"/>
      <dgm:spPr/>
      <dgm:t>
        <a:bodyPr/>
        <a:lstStyle/>
        <a:p>
          <a:endParaRPr lang="tr-TR"/>
        </a:p>
      </dgm:t>
    </dgm:pt>
    <dgm:pt modelId="{6904528C-FAB1-400A-A6F2-0C649A8B1C20}" type="pres">
      <dgm:prSet presAssocID="{B070B157-9F72-4A75-BC48-D4FA6380D2B4}" presName="hierRoot3" presStyleCnt="0"/>
      <dgm:spPr/>
    </dgm:pt>
    <dgm:pt modelId="{334E383D-CE5D-422E-BC15-3A665C5A418B}" type="pres">
      <dgm:prSet presAssocID="{B070B157-9F72-4A75-BC48-D4FA6380D2B4}" presName="composite3" presStyleCnt="0"/>
      <dgm:spPr/>
    </dgm:pt>
    <dgm:pt modelId="{81306519-CA8C-4EC2-B8B6-C659DE440E0F}" type="pres">
      <dgm:prSet presAssocID="{B070B157-9F72-4A75-BC48-D4FA6380D2B4}" presName="background3" presStyleLbl="node3" presStyleIdx="2" presStyleCnt="5"/>
      <dgm:spPr/>
    </dgm:pt>
    <dgm:pt modelId="{86D6A9CD-0F4D-491A-B090-3F678A2124A9}" type="pres">
      <dgm:prSet presAssocID="{B070B157-9F72-4A75-BC48-D4FA6380D2B4}" presName="text3" presStyleLbl="fgAcc3" presStyleIdx="2" presStyleCnt="5">
        <dgm:presLayoutVars>
          <dgm:chPref val="3"/>
        </dgm:presLayoutVars>
      </dgm:prSet>
      <dgm:spPr/>
      <dgm:t>
        <a:bodyPr/>
        <a:lstStyle/>
        <a:p>
          <a:endParaRPr lang="tr-TR"/>
        </a:p>
      </dgm:t>
    </dgm:pt>
    <dgm:pt modelId="{B67CA5FF-EB08-4287-A858-43F7186E969E}" type="pres">
      <dgm:prSet presAssocID="{B070B157-9F72-4A75-BC48-D4FA6380D2B4}" presName="hierChild4" presStyleCnt="0"/>
      <dgm:spPr/>
    </dgm:pt>
    <dgm:pt modelId="{4A3ADAFD-F785-479F-8460-545239633265}" type="pres">
      <dgm:prSet presAssocID="{ADFABFEF-6095-44A4-B319-7EC523D69DFA}" presName="Name10" presStyleLbl="parChTrans1D2" presStyleIdx="3" presStyleCnt="5"/>
      <dgm:spPr/>
      <dgm:t>
        <a:bodyPr/>
        <a:lstStyle/>
        <a:p>
          <a:endParaRPr lang="tr-TR"/>
        </a:p>
      </dgm:t>
    </dgm:pt>
    <dgm:pt modelId="{AD5DFEBF-97A6-4EC5-8584-43666B2A59A6}" type="pres">
      <dgm:prSet presAssocID="{CDFB532A-C6CC-4264-9F1D-0CB3B48166B3}" presName="hierRoot2" presStyleCnt="0"/>
      <dgm:spPr/>
    </dgm:pt>
    <dgm:pt modelId="{A0CA586B-CC74-4D52-A33B-7F9CCF8D9CFE}" type="pres">
      <dgm:prSet presAssocID="{CDFB532A-C6CC-4264-9F1D-0CB3B48166B3}" presName="composite2" presStyleCnt="0"/>
      <dgm:spPr/>
    </dgm:pt>
    <dgm:pt modelId="{941A00BF-A0A4-4C54-ADC4-C15626BFE14A}" type="pres">
      <dgm:prSet presAssocID="{CDFB532A-C6CC-4264-9F1D-0CB3B48166B3}" presName="background2" presStyleLbl="node2" presStyleIdx="3" presStyleCnt="5"/>
      <dgm:spPr/>
    </dgm:pt>
    <dgm:pt modelId="{D7E0B560-0509-48D0-81EB-84FA5ABAD185}" type="pres">
      <dgm:prSet presAssocID="{CDFB532A-C6CC-4264-9F1D-0CB3B48166B3}" presName="text2" presStyleLbl="fgAcc2" presStyleIdx="3" presStyleCnt="5">
        <dgm:presLayoutVars>
          <dgm:chPref val="3"/>
        </dgm:presLayoutVars>
      </dgm:prSet>
      <dgm:spPr/>
      <dgm:t>
        <a:bodyPr/>
        <a:lstStyle/>
        <a:p>
          <a:endParaRPr lang="tr-TR"/>
        </a:p>
      </dgm:t>
    </dgm:pt>
    <dgm:pt modelId="{76C8CC3F-E28B-45E6-A780-315C33649AB1}" type="pres">
      <dgm:prSet presAssocID="{CDFB532A-C6CC-4264-9F1D-0CB3B48166B3}" presName="hierChild3" presStyleCnt="0"/>
      <dgm:spPr/>
    </dgm:pt>
    <dgm:pt modelId="{C11D6804-BC03-44CC-A585-CB73DDA380D8}" type="pres">
      <dgm:prSet presAssocID="{1A3550FD-AA47-454A-AF03-0F9B526CEBC3}" presName="Name17" presStyleLbl="parChTrans1D3" presStyleIdx="3" presStyleCnt="5"/>
      <dgm:spPr/>
      <dgm:t>
        <a:bodyPr/>
        <a:lstStyle/>
        <a:p>
          <a:endParaRPr lang="tr-TR"/>
        </a:p>
      </dgm:t>
    </dgm:pt>
    <dgm:pt modelId="{AB80A663-18B8-4859-B7AE-E3F0CD266E10}" type="pres">
      <dgm:prSet presAssocID="{21A4AE09-3772-49AB-981F-8E05FF3EF730}" presName="hierRoot3" presStyleCnt="0"/>
      <dgm:spPr/>
    </dgm:pt>
    <dgm:pt modelId="{8CD4C406-9E02-4FB8-A6EE-228C4DA78F33}" type="pres">
      <dgm:prSet presAssocID="{21A4AE09-3772-49AB-981F-8E05FF3EF730}" presName="composite3" presStyleCnt="0"/>
      <dgm:spPr/>
    </dgm:pt>
    <dgm:pt modelId="{E7469306-83C7-4220-B31C-6154417455C6}" type="pres">
      <dgm:prSet presAssocID="{21A4AE09-3772-49AB-981F-8E05FF3EF730}" presName="background3" presStyleLbl="node3" presStyleIdx="3" presStyleCnt="5"/>
      <dgm:spPr/>
    </dgm:pt>
    <dgm:pt modelId="{EDBDCAB5-A638-4E94-A969-1107E10D4279}" type="pres">
      <dgm:prSet presAssocID="{21A4AE09-3772-49AB-981F-8E05FF3EF730}" presName="text3" presStyleLbl="fgAcc3" presStyleIdx="3" presStyleCnt="5">
        <dgm:presLayoutVars>
          <dgm:chPref val="3"/>
        </dgm:presLayoutVars>
      </dgm:prSet>
      <dgm:spPr/>
      <dgm:t>
        <a:bodyPr/>
        <a:lstStyle/>
        <a:p>
          <a:endParaRPr lang="tr-TR"/>
        </a:p>
      </dgm:t>
    </dgm:pt>
    <dgm:pt modelId="{C96BB7CE-7E4F-4C68-8854-E8705E918B5D}" type="pres">
      <dgm:prSet presAssocID="{21A4AE09-3772-49AB-981F-8E05FF3EF730}" presName="hierChild4" presStyleCnt="0"/>
      <dgm:spPr/>
    </dgm:pt>
    <dgm:pt modelId="{9E2D39C3-85CB-4D7F-8195-4AD916244CB7}" type="pres">
      <dgm:prSet presAssocID="{077D20F4-67F0-4BFA-AA70-0566283A1434}" presName="Name10" presStyleLbl="parChTrans1D2" presStyleIdx="4" presStyleCnt="5"/>
      <dgm:spPr/>
      <dgm:t>
        <a:bodyPr/>
        <a:lstStyle/>
        <a:p>
          <a:endParaRPr lang="tr-TR"/>
        </a:p>
      </dgm:t>
    </dgm:pt>
    <dgm:pt modelId="{E2C29A73-AD87-4563-B8D6-A4601AA6C486}" type="pres">
      <dgm:prSet presAssocID="{6A8982CF-B0F9-4D72-8584-D00E72A266D9}" presName="hierRoot2" presStyleCnt="0"/>
      <dgm:spPr/>
    </dgm:pt>
    <dgm:pt modelId="{A7DB6116-2F24-4C6C-AD5F-E8729371E959}" type="pres">
      <dgm:prSet presAssocID="{6A8982CF-B0F9-4D72-8584-D00E72A266D9}" presName="composite2" presStyleCnt="0"/>
      <dgm:spPr/>
    </dgm:pt>
    <dgm:pt modelId="{8923472C-CB89-4585-9870-18B9B5249393}" type="pres">
      <dgm:prSet presAssocID="{6A8982CF-B0F9-4D72-8584-D00E72A266D9}" presName="background2" presStyleLbl="node2" presStyleIdx="4" presStyleCnt="5"/>
      <dgm:spPr/>
    </dgm:pt>
    <dgm:pt modelId="{145AEFD5-5240-49DB-8029-F6B21A0AFFD1}" type="pres">
      <dgm:prSet presAssocID="{6A8982CF-B0F9-4D72-8584-D00E72A266D9}" presName="text2" presStyleLbl="fgAcc2" presStyleIdx="4" presStyleCnt="5">
        <dgm:presLayoutVars>
          <dgm:chPref val="3"/>
        </dgm:presLayoutVars>
      </dgm:prSet>
      <dgm:spPr/>
      <dgm:t>
        <a:bodyPr/>
        <a:lstStyle/>
        <a:p>
          <a:endParaRPr lang="tr-TR"/>
        </a:p>
      </dgm:t>
    </dgm:pt>
    <dgm:pt modelId="{F16E0571-D0BF-4D72-91B2-69A8C5BCF45C}" type="pres">
      <dgm:prSet presAssocID="{6A8982CF-B0F9-4D72-8584-D00E72A266D9}" presName="hierChild3" presStyleCnt="0"/>
      <dgm:spPr/>
    </dgm:pt>
    <dgm:pt modelId="{02D3717A-4820-4E1A-9EEF-D6F3F338586B}" type="pres">
      <dgm:prSet presAssocID="{873484C2-0FE3-479D-B7AE-F00A4764913D}" presName="Name17" presStyleLbl="parChTrans1D3" presStyleIdx="4" presStyleCnt="5"/>
      <dgm:spPr/>
      <dgm:t>
        <a:bodyPr/>
        <a:lstStyle/>
        <a:p>
          <a:endParaRPr lang="tr-TR"/>
        </a:p>
      </dgm:t>
    </dgm:pt>
    <dgm:pt modelId="{BC9ED7EE-A438-4D50-B285-09B40D767BD4}" type="pres">
      <dgm:prSet presAssocID="{849B17F2-E9C4-4C9D-B618-E3B0ED68409D}" presName="hierRoot3" presStyleCnt="0"/>
      <dgm:spPr/>
    </dgm:pt>
    <dgm:pt modelId="{78718B84-D06E-4511-9049-203177FC44B2}" type="pres">
      <dgm:prSet presAssocID="{849B17F2-E9C4-4C9D-B618-E3B0ED68409D}" presName="composite3" presStyleCnt="0"/>
      <dgm:spPr/>
    </dgm:pt>
    <dgm:pt modelId="{EF13ECD1-B240-43CD-B2DF-F4105C17D597}" type="pres">
      <dgm:prSet presAssocID="{849B17F2-E9C4-4C9D-B618-E3B0ED68409D}" presName="background3" presStyleLbl="node3" presStyleIdx="4" presStyleCnt="5"/>
      <dgm:spPr/>
    </dgm:pt>
    <dgm:pt modelId="{3AA799C6-0BF0-4BA9-893A-A26187327CEA}" type="pres">
      <dgm:prSet presAssocID="{849B17F2-E9C4-4C9D-B618-E3B0ED68409D}" presName="text3" presStyleLbl="fgAcc3" presStyleIdx="4" presStyleCnt="5">
        <dgm:presLayoutVars>
          <dgm:chPref val="3"/>
        </dgm:presLayoutVars>
      </dgm:prSet>
      <dgm:spPr/>
      <dgm:t>
        <a:bodyPr/>
        <a:lstStyle/>
        <a:p>
          <a:endParaRPr lang="tr-TR"/>
        </a:p>
      </dgm:t>
    </dgm:pt>
    <dgm:pt modelId="{40392834-E1F3-40F8-9AA4-4C02661D0850}" type="pres">
      <dgm:prSet presAssocID="{849B17F2-E9C4-4C9D-B618-E3B0ED68409D}" presName="hierChild4" presStyleCnt="0"/>
      <dgm:spPr/>
    </dgm:pt>
  </dgm:ptLst>
  <dgm:cxnLst>
    <dgm:cxn modelId="{E57E882B-B234-4ABF-8C30-427D6EE673F8}" type="presOf" srcId="{873484C2-0FE3-479D-B7AE-F00A4764913D}" destId="{02D3717A-4820-4E1A-9EEF-D6F3F338586B}" srcOrd="0" destOrd="0" presId="urn:microsoft.com/office/officeart/2005/8/layout/hierarchy1"/>
    <dgm:cxn modelId="{07240A7E-B8F6-44B9-8386-56C4D38165BF}" srcId="{00CCAF9B-6097-4738-B62B-7BF10A4D3D50}" destId="{6A8982CF-B0F9-4D72-8584-D00E72A266D9}" srcOrd="4" destOrd="0" parTransId="{077D20F4-67F0-4BFA-AA70-0566283A1434}" sibTransId="{C386025A-0E54-46B1-A516-60917E3A3C34}"/>
    <dgm:cxn modelId="{4E0DE809-B31B-4950-91E3-453766CA40C4}" srcId="{00CCAF9B-6097-4738-B62B-7BF10A4D3D50}" destId="{CDFB532A-C6CC-4264-9F1D-0CB3B48166B3}" srcOrd="3" destOrd="0" parTransId="{ADFABFEF-6095-44A4-B319-7EC523D69DFA}" sibTransId="{490909CA-9CAB-443A-8CB8-AA6777DB0B0E}"/>
    <dgm:cxn modelId="{D30FCA90-E11E-4E19-B2BA-0715A4D950B3}" srcId="{CDFB532A-C6CC-4264-9F1D-0CB3B48166B3}" destId="{21A4AE09-3772-49AB-981F-8E05FF3EF730}" srcOrd="0" destOrd="0" parTransId="{1A3550FD-AA47-454A-AF03-0F9B526CEBC3}" sibTransId="{B7878EE4-EB52-443E-A41E-C997F9E0B29B}"/>
    <dgm:cxn modelId="{F3F4F38F-69CD-418D-BD85-9B5C5ADDA1EB}" srcId="{54820B05-1540-444E-8407-4371E4D67135}" destId="{00CCAF9B-6097-4738-B62B-7BF10A4D3D50}" srcOrd="0" destOrd="0" parTransId="{8B3B2277-AD41-4D7E-A221-E0C350BE0619}" sibTransId="{645402E2-7526-428B-BF87-28B0A81E01CD}"/>
    <dgm:cxn modelId="{DECAB457-B3E5-4DC8-9331-2CA28CA85E37}" type="presOf" srcId="{849B17F2-E9C4-4C9D-B618-E3B0ED68409D}" destId="{3AA799C6-0BF0-4BA9-893A-A26187327CEA}" srcOrd="0" destOrd="0" presId="urn:microsoft.com/office/officeart/2005/8/layout/hierarchy1"/>
    <dgm:cxn modelId="{31AEA051-50C0-4626-9136-DDF1A7BDE741}" type="presOf" srcId="{134777F5-7EA0-4559-A6D6-EE149F27AA42}" destId="{730515AE-1331-4775-8372-1A0C59113E0C}" srcOrd="0" destOrd="0" presId="urn:microsoft.com/office/officeart/2005/8/layout/hierarchy1"/>
    <dgm:cxn modelId="{CB639B80-35C3-412F-9D70-58C9B8B1613C}" type="presOf" srcId="{30BDE90C-4416-4388-9B0C-85757E9C8533}" destId="{56E2D493-CE40-4EDE-AA9F-B172AD991F53}" srcOrd="0" destOrd="0" presId="urn:microsoft.com/office/officeart/2005/8/layout/hierarchy1"/>
    <dgm:cxn modelId="{F81F0B2E-1814-4AB6-9875-5E857E7917CF}" type="presOf" srcId="{00CCAF9B-6097-4738-B62B-7BF10A4D3D50}" destId="{07A80274-FFBD-4544-8CB8-970B9411CECB}" srcOrd="0" destOrd="0" presId="urn:microsoft.com/office/officeart/2005/8/layout/hierarchy1"/>
    <dgm:cxn modelId="{F11CBF97-B1C6-40B7-9FC5-43172CF31DB0}" srcId="{00CCAF9B-6097-4738-B62B-7BF10A4D3D50}" destId="{A5BC8869-5984-48EA-8EED-20AFC387405D}" srcOrd="0" destOrd="0" parTransId="{60E03359-264A-48A9-92AF-7FED26A2AB95}" sibTransId="{0F76C7EA-7400-4B8B-BADA-813868F0C520}"/>
    <dgm:cxn modelId="{C496B16D-656E-4978-9072-A4EFF5BB2A1A}" type="presOf" srcId="{660101B3-495B-4939-B2A7-CAAB8872C995}" destId="{4CBA46C0-DA78-40CC-B80F-F3AFD7CCA45A}" srcOrd="0" destOrd="0" presId="urn:microsoft.com/office/officeart/2005/8/layout/hierarchy1"/>
    <dgm:cxn modelId="{E15E534C-A484-4102-BF8F-6ED157B53ACA}" type="presOf" srcId="{D06D4A5A-D005-4985-A1DC-686E25046DF4}" destId="{7A687302-1F0A-454D-886A-B377E75F7A0B}" srcOrd="0" destOrd="0" presId="urn:microsoft.com/office/officeart/2005/8/layout/hierarchy1"/>
    <dgm:cxn modelId="{12AD2958-54C1-4D62-A8F3-8220F3C9A080}" srcId="{6A8982CF-B0F9-4D72-8584-D00E72A266D9}" destId="{849B17F2-E9C4-4C9D-B618-E3B0ED68409D}" srcOrd="0" destOrd="0" parTransId="{873484C2-0FE3-479D-B7AE-F00A4764913D}" sibTransId="{E60F3C9F-28E0-46B0-B215-CD1C23A26D9E}"/>
    <dgm:cxn modelId="{6B898824-5D83-41E9-8AE2-14A96835B8D7}" type="presOf" srcId="{A8E79F9F-65EA-459D-B920-2CD3DD02AD06}" destId="{C779A38E-EA06-4347-B6E9-72ABECFE008F}" srcOrd="0" destOrd="0" presId="urn:microsoft.com/office/officeart/2005/8/layout/hierarchy1"/>
    <dgm:cxn modelId="{2D65FFB4-1BD5-4151-9D03-E9DA3AFE9DF5}" type="presOf" srcId="{A5BC8869-5984-48EA-8EED-20AFC387405D}" destId="{44128BA1-DA8A-4564-B888-E64E946BEE10}" srcOrd="0" destOrd="0" presId="urn:microsoft.com/office/officeart/2005/8/layout/hierarchy1"/>
    <dgm:cxn modelId="{5F2AAFA2-FE08-4124-B0F0-7A75BC511481}" type="presOf" srcId="{ADFABFEF-6095-44A4-B319-7EC523D69DFA}" destId="{4A3ADAFD-F785-479F-8460-545239633265}" srcOrd="0" destOrd="0" presId="urn:microsoft.com/office/officeart/2005/8/layout/hierarchy1"/>
    <dgm:cxn modelId="{CDFF7ECD-64A2-454A-B66A-1C78ECBE4A9B}" srcId="{00CCAF9B-6097-4738-B62B-7BF10A4D3D50}" destId="{30BDE90C-4416-4388-9B0C-85757E9C8533}" srcOrd="1" destOrd="0" parTransId="{660101B3-495B-4939-B2A7-CAAB8872C995}" sibTransId="{694845D3-CC9B-4C2A-A7C1-5BF6AD4E970B}"/>
    <dgm:cxn modelId="{FD103972-3019-444E-99DC-9C3FF931A951}" type="presOf" srcId="{6A8982CF-B0F9-4D72-8584-D00E72A266D9}" destId="{145AEFD5-5240-49DB-8029-F6B21A0AFFD1}" srcOrd="0" destOrd="0" presId="urn:microsoft.com/office/officeart/2005/8/layout/hierarchy1"/>
    <dgm:cxn modelId="{4AB37A34-2A50-4496-BFFD-75C2FF147B74}" srcId="{A5BC8869-5984-48EA-8EED-20AFC387405D}" destId="{25813FDB-F334-4C0A-B532-C3F5973EBE7B}" srcOrd="0" destOrd="0" parTransId="{F18C8885-A17D-4867-9E2E-D2CDC59E589F}" sibTransId="{37EA7E1F-4BC1-4885-AE14-B1E5AD48EBE9}"/>
    <dgm:cxn modelId="{EB9282C7-ECEB-4A4C-A821-D23A7B10B479}" srcId="{30BDE90C-4416-4388-9B0C-85757E9C8533}" destId="{134777F5-7EA0-4559-A6D6-EE149F27AA42}" srcOrd="0" destOrd="0" parTransId="{A8E79F9F-65EA-459D-B920-2CD3DD02AD06}" sibTransId="{29BB623A-E0D6-4E75-B1AA-811E188A921F}"/>
    <dgm:cxn modelId="{BA3E30F4-7907-4192-ADB8-A330F2A9AD49}" srcId="{D06D4A5A-D005-4985-A1DC-686E25046DF4}" destId="{B070B157-9F72-4A75-BC48-D4FA6380D2B4}" srcOrd="0" destOrd="0" parTransId="{107C9886-4A69-4896-903C-D81648D96EB2}" sibTransId="{5E277B55-AFE9-4B68-88BA-4F4C70C56D94}"/>
    <dgm:cxn modelId="{5FE05F37-748C-479A-89D9-F7319B3A8B18}" type="presOf" srcId="{60E03359-264A-48A9-92AF-7FED26A2AB95}" destId="{9FF2272C-8962-4314-8F73-9A1669C9616B}" srcOrd="0" destOrd="0" presId="urn:microsoft.com/office/officeart/2005/8/layout/hierarchy1"/>
    <dgm:cxn modelId="{DA25F563-F762-455C-BFF2-B854559F2AFD}" type="presOf" srcId="{077D20F4-67F0-4BFA-AA70-0566283A1434}" destId="{9E2D39C3-85CB-4D7F-8195-4AD916244CB7}" srcOrd="0" destOrd="0" presId="urn:microsoft.com/office/officeart/2005/8/layout/hierarchy1"/>
    <dgm:cxn modelId="{CDB001EE-2F48-47B9-A479-A22AA5D0A99A}" type="presOf" srcId="{54820B05-1540-444E-8407-4371E4D67135}" destId="{BFF67009-C73B-4688-A4BD-BBE5B754E599}" srcOrd="0" destOrd="0" presId="urn:microsoft.com/office/officeart/2005/8/layout/hierarchy1"/>
    <dgm:cxn modelId="{C3756023-01EB-4621-8FD0-B969AF41B41E}" type="presOf" srcId="{21A4AE09-3772-49AB-981F-8E05FF3EF730}" destId="{EDBDCAB5-A638-4E94-A969-1107E10D4279}" srcOrd="0" destOrd="0" presId="urn:microsoft.com/office/officeart/2005/8/layout/hierarchy1"/>
    <dgm:cxn modelId="{503F624A-DBB4-40A6-9556-56B026A4401C}" type="presOf" srcId="{0043C9BF-8A68-4A6E-B077-8AC59FC01543}" destId="{B9A381A4-693D-45AA-96D2-72C58DC5EA11}" srcOrd="0" destOrd="0" presId="urn:microsoft.com/office/officeart/2005/8/layout/hierarchy1"/>
    <dgm:cxn modelId="{ACDD3D1D-0C84-4AA2-BB7C-AE1B1AFE3127}" type="presOf" srcId="{CDFB532A-C6CC-4264-9F1D-0CB3B48166B3}" destId="{D7E0B560-0509-48D0-81EB-84FA5ABAD185}" srcOrd="0" destOrd="0" presId="urn:microsoft.com/office/officeart/2005/8/layout/hierarchy1"/>
    <dgm:cxn modelId="{F1C850C6-1B81-439A-86AC-147E34F4CEE3}" srcId="{00CCAF9B-6097-4738-B62B-7BF10A4D3D50}" destId="{D06D4A5A-D005-4985-A1DC-686E25046DF4}" srcOrd="2" destOrd="0" parTransId="{0043C9BF-8A68-4A6E-B077-8AC59FC01543}" sibTransId="{9EEC37A6-0F8E-44DE-912A-CD134FAC7F33}"/>
    <dgm:cxn modelId="{020A9945-E044-4D21-8FF5-1323102299DA}" type="presOf" srcId="{107C9886-4A69-4896-903C-D81648D96EB2}" destId="{59C3CD38-F6C0-44A5-99A7-7C5C86CDB63B}" srcOrd="0" destOrd="0" presId="urn:microsoft.com/office/officeart/2005/8/layout/hierarchy1"/>
    <dgm:cxn modelId="{D424FB99-C0AA-46DB-AD4F-D0C989EE7426}" type="presOf" srcId="{1A3550FD-AA47-454A-AF03-0F9B526CEBC3}" destId="{C11D6804-BC03-44CC-A585-CB73DDA380D8}" srcOrd="0" destOrd="0" presId="urn:microsoft.com/office/officeart/2005/8/layout/hierarchy1"/>
    <dgm:cxn modelId="{84BE9A69-7AF5-41E8-80A2-CF200AF5A7D0}" type="presOf" srcId="{B070B157-9F72-4A75-BC48-D4FA6380D2B4}" destId="{86D6A9CD-0F4D-491A-B090-3F678A2124A9}" srcOrd="0" destOrd="0" presId="urn:microsoft.com/office/officeart/2005/8/layout/hierarchy1"/>
    <dgm:cxn modelId="{E490E439-AFE5-457C-AA4A-24F98DC95621}" type="presOf" srcId="{F18C8885-A17D-4867-9E2E-D2CDC59E589F}" destId="{C27B3AFB-9CED-43BE-A1DE-876F9B6D6FED}" srcOrd="0" destOrd="0" presId="urn:microsoft.com/office/officeart/2005/8/layout/hierarchy1"/>
    <dgm:cxn modelId="{12E6F25D-0694-4B78-9408-1ACA2BC0BE18}" type="presOf" srcId="{25813FDB-F334-4C0A-B532-C3F5973EBE7B}" destId="{0832F1EA-DC13-4D0C-8B51-4729660668BB}" srcOrd="0" destOrd="0" presId="urn:microsoft.com/office/officeart/2005/8/layout/hierarchy1"/>
    <dgm:cxn modelId="{59804BE3-9F80-4E18-A614-C3A8D56AA4FB}" type="presParOf" srcId="{BFF67009-C73B-4688-A4BD-BBE5B754E599}" destId="{CA47BE56-7F02-4484-A487-D40C93F3A6AF}" srcOrd="0" destOrd="0" presId="urn:microsoft.com/office/officeart/2005/8/layout/hierarchy1"/>
    <dgm:cxn modelId="{DAD35A50-F951-4A1F-82EA-7789F520809E}" type="presParOf" srcId="{CA47BE56-7F02-4484-A487-D40C93F3A6AF}" destId="{F40AEAC5-7244-4889-9CAD-C1BFE5ADD485}" srcOrd="0" destOrd="0" presId="urn:microsoft.com/office/officeart/2005/8/layout/hierarchy1"/>
    <dgm:cxn modelId="{F545DF37-4CF4-42DA-A5CB-17C71A377AB9}" type="presParOf" srcId="{F40AEAC5-7244-4889-9CAD-C1BFE5ADD485}" destId="{97EBCD00-0C81-4D3D-A72B-7878D3AA5D06}" srcOrd="0" destOrd="0" presId="urn:microsoft.com/office/officeart/2005/8/layout/hierarchy1"/>
    <dgm:cxn modelId="{CE1FAC45-D852-4FD4-9A12-A46C3EC3473E}" type="presParOf" srcId="{F40AEAC5-7244-4889-9CAD-C1BFE5ADD485}" destId="{07A80274-FFBD-4544-8CB8-970B9411CECB}" srcOrd="1" destOrd="0" presId="urn:microsoft.com/office/officeart/2005/8/layout/hierarchy1"/>
    <dgm:cxn modelId="{C462FFBD-AF10-4C7E-A675-113897DE1EB1}" type="presParOf" srcId="{CA47BE56-7F02-4484-A487-D40C93F3A6AF}" destId="{1273357F-0BBF-4E4C-984C-FC924D9998A9}" srcOrd="1" destOrd="0" presId="urn:microsoft.com/office/officeart/2005/8/layout/hierarchy1"/>
    <dgm:cxn modelId="{870CCAE4-E637-4515-AFF1-FFC60CCA6DC5}" type="presParOf" srcId="{1273357F-0BBF-4E4C-984C-FC924D9998A9}" destId="{9FF2272C-8962-4314-8F73-9A1669C9616B}" srcOrd="0" destOrd="0" presId="urn:microsoft.com/office/officeart/2005/8/layout/hierarchy1"/>
    <dgm:cxn modelId="{1D861CD8-0A65-4A68-8B31-9FF41045F7BD}" type="presParOf" srcId="{1273357F-0BBF-4E4C-984C-FC924D9998A9}" destId="{276DAC4D-A4E3-4C26-BE72-D67EE28F6647}" srcOrd="1" destOrd="0" presId="urn:microsoft.com/office/officeart/2005/8/layout/hierarchy1"/>
    <dgm:cxn modelId="{A3A6684C-6B7B-4880-B028-D792AD73573E}" type="presParOf" srcId="{276DAC4D-A4E3-4C26-BE72-D67EE28F6647}" destId="{EC77A089-92FB-4294-9CFA-D95140C58D3E}" srcOrd="0" destOrd="0" presId="urn:microsoft.com/office/officeart/2005/8/layout/hierarchy1"/>
    <dgm:cxn modelId="{6E8617D1-7091-4B18-9AEC-9FCFCC01512A}" type="presParOf" srcId="{EC77A089-92FB-4294-9CFA-D95140C58D3E}" destId="{80A3FAFB-E5B9-4E88-9D5D-0C83B1048719}" srcOrd="0" destOrd="0" presId="urn:microsoft.com/office/officeart/2005/8/layout/hierarchy1"/>
    <dgm:cxn modelId="{F98E9A9B-F7D7-4853-9854-2E6965431EC1}" type="presParOf" srcId="{EC77A089-92FB-4294-9CFA-D95140C58D3E}" destId="{44128BA1-DA8A-4564-B888-E64E946BEE10}" srcOrd="1" destOrd="0" presId="urn:microsoft.com/office/officeart/2005/8/layout/hierarchy1"/>
    <dgm:cxn modelId="{08AABD8D-09AF-44D6-B205-684DF75C4739}" type="presParOf" srcId="{276DAC4D-A4E3-4C26-BE72-D67EE28F6647}" destId="{E7B5B7FC-C0D9-472E-91DE-49E658353AB1}" srcOrd="1" destOrd="0" presId="urn:microsoft.com/office/officeart/2005/8/layout/hierarchy1"/>
    <dgm:cxn modelId="{E696632E-2C0F-447C-AF62-75EAB815251C}" type="presParOf" srcId="{E7B5B7FC-C0D9-472E-91DE-49E658353AB1}" destId="{C27B3AFB-9CED-43BE-A1DE-876F9B6D6FED}" srcOrd="0" destOrd="0" presId="urn:microsoft.com/office/officeart/2005/8/layout/hierarchy1"/>
    <dgm:cxn modelId="{0F14EDE2-F7A7-4A8E-8CDC-6E9291576CBB}" type="presParOf" srcId="{E7B5B7FC-C0D9-472E-91DE-49E658353AB1}" destId="{265B65BF-E8BD-4D0E-AEC4-6FA540061C1A}" srcOrd="1" destOrd="0" presId="urn:microsoft.com/office/officeart/2005/8/layout/hierarchy1"/>
    <dgm:cxn modelId="{63FDC3A8-F6B4-4317-959E-BDC3A9416B8E}" type="presParOf" srcId="{265B65BF-E8BD-4D0E-AEC4-6FA540061C1A}" destId="{76E50082-17E1-4DC6-A8DC-A23C033E1745}" srcOrd="0" destOrd="0" presId="urn:microsoft.com/office/officeart/2005/8/layout/hierarchy1"/>
    <dgm:cxn modelId="{D661C2EE-750D-43D3-9BA6-00EE872B1C79}" type="presParOf" srcId="{76E50082-17E1-4DC6-A8DC-A23C033E1745}" destId="{0586049F-1CB6-448C-BC47-8AB3CFF6EA52}" srcOrd="0" destOrd="0" presId="urn:microsoft.com/office/officeart/2005/8/layout/hierarchy1"/>
    <dgm:cxn modelId="{FA3F558F-E0C7-4968-A395-F44644705863}" type="presParOf" srcId="{76E50082-17E1-4DC6-A8DC-A23C033E1745}" destId="{0832F1EA-DC13-4D0C-8B51-4729660668BB}" srcOrd="1" destOrd="0" presId="urn:microsoft.com/office/officeart/2005/8/layout/hierarchy1"/>
    <dgm:cxn modelId="{CCC5FB95-BF59-4C56-A02E-61C5002FD023}" type="presParOf" srcId="{265B65BF-E8BD-4D0E-AEC4-6FA540061C1A}" destId="{152DB785-0F05-4C5B-9DCD-8A77DA424CCA}" srcOrd="1" destOrd="0" presId="urn:microsoft.com/office/officeart/2005/8/layout/hierarchy1"/>
    <dgm:cxn modelId="{E28F63A4-13FF-48CD-A434-877BF22BCDD1}" type="presParOf" srcId="{1273357F-0BBF-4E4C-984C-FC924D9998A9}" destId="{4CBA46C0-DA78-40CC-B80F-F3AFD7CCA45A}" srcOrd="2" destOrd="0" presId="urn:microsoft.com/office/officeart/2005/8/layout/hierarchy1"/>
    <dgm:cxn modelId="{3D860A11-1357-47EE-B0CA-CFB805AB70CB}" type="presParOf" srcId="{1273357F-0BBF-4E4C-984C-FC924D9998A9}" destId="{CC728005-3F16-496D-A4D9-05C4F128F69A}" srcOrd="3" destOrd="0" presId="urn:microsoft.com/office/officeart/2005/8/layout/hierarchy1"/>
    <dgm:cxn modelId="{51A65444-D757-4A52-AA30-1F162C0B933F}" type="presParOf" srcId="{CC728005-3F16-496D-A4D9-05C4F128F69A}" destId="{3D39B271-062F-4EFE-9B82-6F79DC00BA6B}" srcOrd="0" destOrd="0" presId="urn:microsoft.com/office/officeart/2005/8/layout/hierarchy1"/>
    <dgm:cxn modelId="{57107AFE-B796-4061-9D31-5006CC6E683E}" type="presParOf" srcId="{3D39B271-062F-4EFE-9B82-6F79DC00BA6B}" destId="{87D909F5-2157-4C66-AFEE-FE8805EBC689}" srcOrd="0" destOrd="0" presId="urn:microsoft.com/office/officeart/2005/8/layout/hierarchy1"/>
    <dgm:cxn modelId="{CD8C32D2-2D36-45AA-9E33-BB07CC24D643}" type="presParOf" srcId="{3D39B271-062F-4EFE-9B82-6F79DC00BA6B}" destId="{56E2D493-CE40-4EDE-AA9F-B172AD991F53}" srcOrd="1" destOrd="0" presId="urn:microsoft.com/office/officeart/2005/8/layout/hierarchy1"/>
    <dgm:cxn modelId="{6D560D32-505B-4EFE-BD75-EDD39EEC1B2A}" type="presParOf" srcId="{CC728005-3F16-496D-A4D9-05C4F128F69A}" destId="{B6DEE386-43F5-43BC-9C62-16DD935AD26D}" srcOrd="1" destOrd="0" presId="urn:microsoft.com/office/officeart/2005/8/layout/hierarchy1"/>
    <dgm:cxn modelId="{FF4ABBC7-7EB1-493D-9B1C-336C007B6DF4}" type="presParOf" srcId="{B6DEE386-43F5-43BC-9C62-16DD935AD26D}" destId="{C779A38E-EA06-4347-B6E9-72ABECFE008F}" srcOrd="0" destOrd="0" presId="urn:microsoft.com/office/officeart/2005/8/layout/hierarchy1"/>
    <dgm:cxn modelId="{8DC2E012-0942-4AC0-BB1F-FE7EC792F7CF}" type="presParOf" srcId="{B6DEE386-43F5-43BC-9C62-16DD935AD26D}" destId="{2CBFD3A9-A189-49BC-A480-9969C3C35BC5}" srcOrd="1" destOrd="0" presId="urn:microsoft.com/office/officeart/2005/8/layout/hierarchy1"/>
    <dgm:cxn modelId="{F8300C2D-20A3-4079-8815-E0FF4D444EE6}" type="presParOf" srcId="{2CBFD3A9-A189-49BC-A480-9969C3C35BC5}" destId="{96EDFD35-850B-41CF-93F6-8607E0D94103}" srcOrd="0" destOrd="0" presId="urn:microsoft.com/office/officeart/2005/8/layout/hierarchy1"/>
    <dgm:cxn modelId="{AC0404D6-D2DB-4935-A8F6-54483FABC165}" type="presParOf" srcId="{96EDFD35-850B-41CF-93F6-8607E0D94103}" destId="{87E84D7C-908F-47B2-AB35-72E250B938F7}" srcOrd="0" destOrd="0" presId="urn:microsoft.com/office/officeart/2005/8/layout/hierarchy1"/>
    <dgm:cxn modelId="{F34D872F-B7E1-4CF4-A6A3-997F1A1A7130}" type="presParOf" srcId="{96EDFD35-850B-41CF-93F6-8607E0D94103}" destId="{730515AE-1331-4775-8372-1A0C59113E0C}" srcOrd="1" destOrd="0" presId="urn:microsoft.com/office/officeart/2005/8/layout/hierarchy1"/>
    <dgm:cxn modelId="{023886E4-0658-4DE2-BA72-ECD958C3EC03}" type="presParOf" srcId="{2CBFD3A9-A189-49BC-A480-9969C3C35BC5}" destId="{6A0D9FE7-C684-4165-B4E9-FAFFFAD88727}" srcOrd="1" destOrd="0" presId="urn:microsoft.com/office/officeart/2005/8/layout/hierarchy1"/>
    <dgm:cxn modelId="{83B7B3DB-B546-4198-B68A-F1545C353F1D}" type="presParOf" srcId="{1273357F-0BBF-4E4C-984C-FC924D9998A9}" destId="{B9A381A4-693D-45AA-96D2-72C58DC5EA11}" srcOrd="4" destOrd="0" presId="urn:microsoft.com/office/officeart/2005/8/layout/hierarchy1"/>
    <dgm:cxn modelId="{A78FE990-98B3-418F-A744-176B8DF3144F}" type="presParOf" srcId="{1273357F-0BBF-4E4C-984C-FC924D9998A9}" destId="{E918B9B5-139C-4C81-823C-2C84941DBECC}" srcOrd="5" destOrd="0" presId="urn:microsoft.com/office/officeart/2005/8/layout/hierarchy1"/>
    <dgm:cxn modelId="{32EB1BDE-F609-4E70-AC75-F825C76EB182}" type="presParOf" srcId="{E918B9B5-139C-4C81-823C-2C84941DBECC}" destId="{BFC8AB06-D5F1-4A29-BAB9-5C1F2C6554C1}" srcOrd="0" destOrd="0" presId="urn:microsoft.com/office/officeart/2005/8/layout/hierarchy1"/>
    <dgm:cxn modelId="{37462AE3-AA74-4F35-9C94-0A996695E82B}" type="presParOf" srcId="{BFC8AB06-D5F1-4A29-BAB9-5C1F2C6554C1}" destId="{FF0E4590-D4B7-4A70-B2F9-4F0A0B9C985E}" srcOrd="0" destOrd="0" presId="urn:microsoft.com/office/officeart/2005/8/layout/hierarchy1"/>
    <dgm:cxn modelId="{E3AB3C4C-C21D-488A-94DE-1865860EAD5B}" type="presParOf" srcId="{BFC8AB06-D5F1-4A29-BAB9-5C1F2C6554C1}" destId="{7A687302-1F0A-454D-886A-B377E75F7A0B}" srcOrd="1" destOrd="0" presId="urn:microsoft.com/office/officeart/2005/8/layout/hierarchy1"/>
    <dgm:cxn modelId="{B10AC251-604F-46EF-8341-14607AE35251}" type="presParOf" srcId="{E918B9B5-139C-4C81-823C-2C84941DBECC}" destId="{42585BDE-2D95-40FB-80F4-DF6D4D8ACDBD}" srcOrd="1" destOrd="0" presId="urn:microsoft.com/office/officeart/2005/8/layout/hierarchy1"/>
    <dgm:cxn modelId="{9EE781AA-D48A-458E-8AF3-4894BA04995F}" type="presParOf" srcId="{42585BDE-2D95-40FB-80F4-DF6D4D8ACDBD}" destId="{59C3CD38-F6C0-44A5-99A7-7C5C86CDB63B}" srcOrd="0" destOrd="0" presId="urn:microsoft.com/office/officeart/2005/8/layout/hierarchy1"/>
    <dgm:cxn modelId="{BCA01C30-D164-4A16-AB35-8D0D6AAAC000}" type="presParOf" srcId="{42585BDE-2D95-40FB-80F4-DF6D4D8ACDBD}" destId="{6904528C-FAB1-400A-A6F2-0C649A8B1C20}" srcOrd="1" destOrd="0" presId="urn:microsoft.com/office/officeart/2005/8/layout/hierarchy1"/>
    <dgm:cxn modelId="{6B13B72D-A588-4494-B865-6F1BB15B3781}" type="presParOf" srcId="{6904528C-FAB1-400A-A6F2-0C649A8B1C20}" destId="{334E383D-CE5D-422E-BC15-3A665C5A418B}" srcOrd="0" destOrd="0" presId="urn:microsoft.com/office/officeart/2005/8/layout/hierarchy1"/>
    <dgm:cxn modelId="{71429A39-9754-4241-991C-33788E017EF8}" type="presParOf" srcId="{334E383D-CE5D-422E-BC15-3A665C5A418B}" destId="{81306519-CA8C-4EC2-B8B6-C659DE440E0F}" srcOrd="0" destOrd="0" presId="urn:microsoft.com/office/officeart/2005/8/layout/hierarchy1"/>
    <dgm:cxn modelId="{18F9F017-2F71-4FC8-B7C1-946A10D8FD79}" type="presParOf" srcId="{334E383D-CE5D-422E-BC15-3A665C5A418B}" destId="{86D6A9CD-0F4D-491A-B090-3F678A2124A9}" srcOrd="1" destOrd="0" presId="urn:microsoft.com/office/officeart/2005/8/layout/hierarchy1"/>
    <dgm:cxn modelId="{B302236A-D351-4E25-AA75-D6D510F00A8F}" type="presParOf" srcId="{6904528C-FAB1-400A-A6F2-0C649A8B1C20}" destId="{B67CA5FF-EB08-4287-A858-43F7186E969E}" srcOrd="1" destOrd="0" presId="urn:microsoft.com/office/officeart/2005/8/layout/hierarchy1"/>
    <dgm:cxn modelId="{C11A8BE7-2A7E-4C4B-AC72-DD1099FA1A09}" type="presParOf" srcId="{1273357F-0BBF-4E4C-984C-FC924D9998A9}" destId="{4A3ADAFD-F785-479F-8460-545239633265}" srcOrd="6" destOrd="0" presId="urn:microsoft.com/office/officeart/2005/8/layout/hierarchy1"/>
    <dgm:cxn modelId="{08B83B79-915D-4BAC-A001-17A9873DA380}" type="presParOf" srcId="{1273357F-0BBF-4E4C-984C-FC924D9998A9}" destId="{AD5DFEBF-97A6-4EC5-8584-43666B2A59A6}" srcOrd="7" destOrd="0" presId="urn:microsoft.com/office/officeart/2005/8/layout/hierarchy1"/>
    <dgm:cxn modelId="{244E1F2D-1DF9-4D8E-93EE-E5978EAFD703}" type="presParOf" srcId="{AD5DFEBF-97A6-4EC5-8584-43666B2A59A6}" destId="{A0CA586B-CC74-4D52-A33B-7F9CCF8D9CFE}" srcOrd="0" destOrd="0" presId="urn:microsoft.com/office/officeart/2005/8/layout/hierarchy1"/>
    <dgm:cxn modelId="{A5E2B1CF-10D5-4108-9E29-D850DCDC1C21}" type="presParOf" srcId="{A0CA586B-CC74-4D52-A33B-7F9CCF8D9CFE}" destId="{941A00BF-A0A4-4C54-ADC4-C15626BFE14A}" srcOrd="0" destOrd="0" presId="urn:microsoft.com/office/officeart/2005/8/layout/hierarchy1"/>
    <dgm:cxn modelId="{561667F0-8079-4EF1-B50A-6C94F69FA9B3}" type="presParOf" srcId="{A0CA586B-CC74-4D52-A33B-7F9CCF8D9CFE}" destId="{D7E0B560-0509-48D0-81EB-84FA5ABAD185}" srcOrd="1" destOrd="0" presId="urn:microsoft.com/office/officeart/2005/8/layout/hierarchy1"/>
    <dgm:cxn modelId="{2B26CC93-A47E-4393-A159-1F3A698925E9}" type="presParOf" srcId="{AD5DFEBF-97A6-4EC5-8584-43666B2A59A6}" destId="{76C8CC3F-E28B-45E6-A780-315C33649AB1}" srcOrd="1" destOrd="0" presId="urn:microsoft.com/office/officeart/2005/8/layout/hierarchy1"/>
    <dgm:cxn modelId="{F4AEDF02-EC90-4BEE-92D7-216196AC6549}" type="presParOf" srcId="{76C8CC3F-E28B-45E6-A780-315C33649AB1}" destId="{C11D6804-BC03-44CC-A585-CB73DDA380D8}" srcOrd="0" destOrd="0" presId="urn:microsoft.com/office/officeart/2005/8/layout/hierarchy1"/>
    <dgm:cxn modelId="{8A7192A4-84CE-4B42-AFD4-2CDAE9220504}" type="presParOf" srcId="{76C8CC3F-E28B-45E6-A780-315C33649AB1}" destId="{AB80A663-18B8-4859-B7AE-E3F0CD266E10}" srcOrd="1" destOrd="0" presId="urn:microsoft.com/office/officeart/2005/8/layout/hierarchy1"/>
    <dgm:cxn modelId="{A4B95C12-1771-48B5-88D1-0CD7F0A68D01}" type="presParOf" srcId="{AB80A663-18B8-4859-B7AE-E3F0CD266E10}" destId="{8CD4C406-9E02-4FB8-A6EE-228C4DA78F33}" srcOrd="0" destOrd="0" presId="urn:microsoft.com/office/officeart/2005/8/layout/hierarchy1"/>
    <dgm:cxn modelId="{1A56A702-5711-4F5C-A538-E7ACA84CCE66}" type="presParOf" srcId="{8CD4C406-9E02-4FB8-A6EE-228C4DA78F33}" destId="{E7469306-83C7-4220-B31C-6154417455C6}" srcOrd="0" destOrd="0" presId="urn:microsoft.com/office/officeart/2005/8/layout/hierarchy1"/>
    <dgm:cxn modelId="{F7024611-8AFD-4C36-BEEA-804CD29FFAF4}" type="presParOf" srcId="{8CD4C406-9E02-4FB8-A6EE-228C4DA78F33}" destId="{EDBDCAB5-A638-4E94-A969-1107E10D4279}" srcOrd="1" destOrd="0" presId="urn:microsoft.com/office/officeart/2005/8/layout/hierarchy1"/>
    <dgm:cxn modelId="{D7F2B694-135F-4F99-B062-0FBFAC11DCE2}" type="presParOf" srcId="{AB80A663-18B8-4859-B7AE-E3F0CD266E10}" destId="{C96BB7CE-7E4F-4C68-8854-E8705E918B5D}" srcOrd="1" destOrd="0" presId="urn:microsoft.com/office/officeart/2005/8/layout/hierarchy1"/>
    <dgm:cxn modelId="{7B6BC56D-51DA-449F-BD8E-F75EEC622970}" type="presParOf" srcId="{1273357F-0BBF-4E4C-984C-FC924D9998A9}" destId="{9E2D39C3-85CB-4D7F-8195-4AD916244CB7}" srcOrd="8" destOrd="0" presId="urn:microsoft.com/office/officeart/2005/8/layout/hierarchy1"/>
    <dgm:cxn modelId="{64448858-6876-4204-A5DE-D358ECC99857}" type="presParOf" srcId="{1273357F-0BBF-4E4C-984C-FC924D9998A9}" destId="{E2C29A73-AD87-4563-B8D6-A4601AA6C486}" srcOrd="9" destOrd="0" presId="urn:microsoft.com/office/officeart/2005/8/layout/hierarchy1"/>
    <dgm:cxn modelId="{C19072D9-2D04-4708-96AC-50274FC1E55C}" type="presParOf" srcId="{E2C29A73-AD87-4563-B8D6-A4601AA6C486}" destId="{A7DB6116-2F24-4C6C-AD5F-E8729371E959}" srcOrd="0" destOrd="0" presId="urn:microsoft.com/office/officeart/2005/8/layout/hierarchy1"/>
    <dgm:cxn modelId="{0D4D1700-B815-4AD9-B1EE-3DB7E8A8B84B}" type="presParOf" srcId="{A7DB6116-2F24-4C6C-AD5F-E8729371E959}" destId="{8923472C-CB89-4585-9870-18B9B5249393}" srcOrd="0" destOrd="0" presId="urn:microsoft.com/office/officeart/2005/8/layout/hierarchy1"/>
    <dgm:cxn modelId="{FD28648A-1735-4C22-8F65-2C29F54AC54A}" type="presParOf" srcId="{A7DB6116-2F24-4C6C-AD5F-E8729371E959}" destId="{145AEFD5-5240-49DB-8029-F6B21A0AFFD1}" srcOrd="1" destOrd="0" presId="urn:microsoft.com/office/officeart/2005/8/layout/hierarchy1"/>
    <dgm:cxn modelId="{88437375-3D28-4888-A4A8-28755D39B24E}" type="presParOf" srcId="{E2C29A73-AD87-4563-B8D6-A4601AA6C486}" destId="{F16E0571-D0BF-4D72-91B2-69A8C5BCF45C}" srcOrd="1" destOrd="0" presId="urn:microsoft.com/office/officeart/2005/8/layout/hierarchy1"/>
    <dgm:cxn modelId="{87F7426F-BD92-4E9B-B83F-7B30FBD024F9}" type="presParOf" srcId="{F16E0571-D0BF-4D72-91B2-69A8C5BCF45C}" destId="{02D3717A-4820-4E1A-9EEF-D6F3F338586B}" srcOrd="0" destOrd="0" presId="urn:microsoft.com/office/officeart/2005/8/layout/hierarchy1"/>
    <dgm:cxn modelId="{E580D135-C3D2-4FA8-9CBA-1C2B0871F034}" type="presParOf" srcId="{F16E0571-D0BF-4D72-91B2-69A8C5BCF45C}" destId="{BC9ED7EE-A438-4D50-B285-09B40D767BD4}" srcOrd="1" destOrd="0" presId="urn:microsoft.com/office/officeart/2005/8/layout/hierarchy1"/>
    <dgm:cxn modelId="{B449A66F-FD65-4099-95FE-A3CDC2F852CD}" type="presParOf" srcId="{BC9ED7EE-A438-4D50-B285-09B40D767BD4}" destId="{78718B84-D06E-4511-9049-203177FC44B2}" srcOrd="0" destOrd="0" presId="urn:microsoft.com/office/officeart/2005/8/layout/hierarchy1"/>
    <dgm:cxn modelId="{FCD855EE-6996-4549-960C-773C32325E56}" type="presParOf" srcId="{78718B84-D06E-4511-9049-203177FC44B2}" destId="{EF13ECD1-B240-43CD-B2DF-F4105C17D597}" srcOrd="0" destOrd="0" presId="urn:microsoft.com/office/officeart/2005/8/layout/hierarchy1"/>
    <dgm:cxn modelId="{66A94454-5938-4DEC-86BC-6D5B774992C7}" type="presParOf" srcId="{78718B84-D06E-4511-9049-203177FC44B2}" destId="{3AA799C6-0BF0-4BA9-893A-A26187327CEA}" srcOrd="1" destOrd="0" presId="urn:microsoft.com/office/officeart/2005/8/layout/hierarchy1"/>
    <dgm:cxn modelId="{AB97562E-9B3C-4B73-8263-BD88063C1ACA}" type="presParOf" srcId="{BC9ED7EE-A438-4D50-B285-09B40D767BD4}" destId="{40392834-E1F3-40F8-9AA4-4C02661D085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7D8529-F9F6-47BB-A975-D544585C5FC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0B36F07-CD74-4481-89AB-915C91B5383B}">
      <dgm:prSet phldrT="[Metin]" custT="1"/>
      <dgm:spPr>
        <a:solidFill>
          <a:srgbClr val="00B050">
            <a:alpha val="90000"/>
          </a:srgbClr>
        </a:solidFill>
      </dgm:spPr>
      <dgm:t>
        <a:bodyPr/>
        <a:lstStyle/>
        <a:p>
          <a:r>
            <a:rPr lang="tr-TR" sz="2000" b="1" dirty="0" smtClean="0"/>
            <a:t>Osmanlı Devlet Yönetiminde Değişmeler</a:t>
          </a:r>
          <a:endParaRPr lang="tr-TR" sz="2000" b="1" dirty="0"/>
        </a:p>
      </dgm:t>
    </dgm:pt>
    <dgm:pt modelId="{24AFC8AC-B839-46D0-BCE0-C3D6D6B35D41}" type="parTrans" cxnId="{4EE449F0-99FE-47E8-B4D3-FD802C52E546}">
      <dgm:prSet/>
      <dgm:spPr/>
      <dgm:t>
        <a:bodyPr/>
        <a:lstStyle/>
        <a:p>
          <a:endParaRPr lang="tr-TR"/>
        </a:p>
      </dgm:t>
    </dgm:pt>
    <dgm:pt modelId="{823E7839-BA46-47BD-B903-7574F66BAC7B}" type="sibTrans" cxnId="{4EE449F0-99FE-47E8-B4D3-FD802C52E546}">
      <dgm:prSet/>
      <dgm:spPr/>
      <dgm:t>
        <a:bodyPr/>
        <a:lstStyle/>
        <a:p>
          <a:endParaRPr lang="tr-TR"/>
        </a:p>
      </dgm:t>
    </dgm:pt>
    <dgm:pt modelId="{65CF50B7-6CE9-4D1C-8F79-32C19078F571}">
      <dgm:prSet phldrT="[Metin]" custT="1"/>
      <dgm:spPr>
        <a:solidFill>
          <a:srgbClr val="00B0F0">
            <a:alpha val="90000"/>
          </a:srgbClr>
        </a:solidFill>
      </dgm:spPr>
      <dgm:t>
        <a:bodyPr/>
        <a:lstStyle/>
        <a:p>
          <a:pPr>
            <a:lnSpc>
              <a:spcPct val="150000"/>
            </a:lnSpc>
            <a:spcAft>
              <a:spcPts val="0"/>
            </a:spcAft>
          </a:pPr>
          <a:r>
            <a:rPr lang="tr-TR" sz="1400" dirty="0" smtClean="0">
              <a:cs typeface="Times New Roman" panose="02020603050405020304" pitchFamily="18" charset="0"/>
            </a:rPr>
            <a:t>Osmanlı Devlet teşkilatında, gerek yönetim alanında, gerekse askeri alanda bazı değişiklikler olmuştur. Bu değişikliklerin bir kısmı </a:t>
          </a:r>
          <a:r>
            <a:rPr lang="tr-TR" sz="1400" b="1" dirty="0" smtClean="0">
              <a:cs typeface="Times New Roman" panose="02020603050405020304" pitchFamily="18" charset="0"/>
            </a:rPr>
            <a:t>merkez teşkilatında</a:t>
          </a:r>
          <a:r>
            <a:rPr lang="tr-TR" sz="1400" dirty="0" smtClean="0">
              <a:cs typeface="Times New Roman" panose="02020603050405020304" pitchFamily="18" charset="0"/>
            </a:rPr>
            <a:t> bir kısmı da </a:t>
          </a:r>
          <a:r>
            <a:rPr lang="tr-TR" sz="1400" b="1" dirty="0" smtClean="0">
              <a:cs typeface="Times New Roman" panose="02020603050405020304" pitchFamily="18" charset="0"/>
            </a:rPr>
            <a:t>taşra teşkilatında </a:t>
          </a:r>
          <a:r>
            <a:rPr lang="tr-TR" sz="1400" dirty="0" smtClean="0">
              <a:cs typeface="Times New Roman" panose="02020603050405020304" pitchFamily="18" charset="0"/>
            </a:rPr>
            <a:t>olmuştur. Bilhassa </a:t>
          </a:r>
          <a:r>
            <a:rPr lang="tr-TR" sz="1400" b="1" dirty="0" smtClean="0">
              <a:cs typeface="Times New Roman" panose="02020603050405020304" pitchFamily="18" charset="0"/>
            </a:rPr>
            <a:t>tımar teşkilatının bozulması </a:t>
          </a:r>
          <a:r>
            <a:rPr lang="tr-TR" sz="1400" dirty="0" smtClean="0">
              <a:cs typeface="Times New Roman" panose="02020603050405020304" pitchFamily="18" charset="0"/>
            </a:rPr>
            <a:t>sistemle alakalı birçok alanı etkilemiştir. </a:t>
          </a:r>
          <a:r>
            <a:rPr lang="tr-TR" sz="1400" b="1" dirty="0" smtClean="0">
              <a:cs typeface="Times New Roman" panose="02020603050405020304" pitchFamily="18" charset="0"/>
            </a:rPr>
            <a:t>Şu önemli sonuçları doğurmuştur :</a:t>
          </a:r>
          <a:endParaRPr lang="tr-TR" sz="1400" dirty="0"/>
        </a:p>
      </dgm:t>
    </dgm:pt>
    <dgm:pt modelId="{55E987E6-E58F-44DB-B3D5-9AB7CE9FF283}" type="parTrans" cxnId="{E1662553-EAC4-4C75-AAA2-5D3D0B47728C}">
      <dgm:prSet/>
      <dgm:spPr/>
      <dgm:t>
        <a:bodyPr/>
        <a:lstStyle/>
        <a:p>
          <a:endParaRPr lang="tr-TR"/>
        </a:p>
      </dgm:t>
    </dgm:pt>
    <dgm:pt modelId="{F3C29544-CB50-4BA2-BBA7-AB9C7CA3AAC4}" type="sibTrans" cxnId="{E1662553-EAC4-4C75-AAA2-5D3D0B47728C}">
      <dgm:prSet/>
      <dgm:spPr/>
      <dgm:t>
        <a:bodyPr/>
        <a:lstStyle/>
        <a:p>
          <a:endParaRPr lang="tr-TR"/>
        </a:p>
      </dgm:t>
    </dgm:pt>
    <dgm:pt modelId="{5DF7D32C-CE27-4D7E-81B5-9F1CA30C7D61}">
      <dgm:prSet phldrT="[Metin]" custT="1"/>
      <dgm:spPr>
        <a:solidFill>
          <a:schemeClr val="accent1">
            <a:lumMod val="20000"/>
            <a:lumOff val="80000"/>
            <a:alpha val="90000"/>
          </a:schemeClr>
        </a:solidFill>
      </dgm:spPr>
      <dgm:t>
        <a:bodyPr/>
        <a:lstStyle/>
        <a:p>
          <a:pPr>
            <a:lnSpc>
              <a:spcPct val="150000"/>
            </a:lnSpc>
            <a:spcAft>
              <a:spcPts val="0"/>
            </a:spcAft>
          </a:pPr>
          <a:r>
            <a:rPr lang="tr-TR" sz="1800" dirty="0" smtClean="0">
              <a:cs typeface="Times New Roman" panose="02020603050405020304" pitchFamily="18" charset="0"/>
            </a:rPr>
            <a:t>Devlet, </a:t>
          </a:r>
          <a:r>
            <a:rPr lang="tr-TR" sz="1800" b="1" dirty="0" smtClean="0">
              <a:cs typeface="Times New Roman" panose="02020603050405020304" pitchFamily="18" charset="0"/>
            </a:rPr>
            <a:t>kapıkulunu </a:t>
          </a:r>
          <a:r>
            <a:rPr lang="tr-TR" sz="1800" dirty="0" smtClean="0">
              <a:cs typeface="Times New Roman" panose="02020603050405020304" pitchFamily="18" charset="0"/>
            </a:rPr>
            <a:t>çoğaltmak zorunda kaldı.</a:t>
          </a:r>
          <a:r>
            <a:rPr lang="tr-TR" sz="1800" dirty="0" smtClean="0"/>
            <a:t> </a:t>
          </a:r>
          <a:r>
            <a:rPr lang="tr-TR" sz="1800" dirty="0" smtClean="0">
              <a:cs typeface="Times New Roman" panose="02020603050405020304" pitchFamily="18" charset="0"/>
            </a:rPr>
            <a:t>Bu </a:t>
          </a:r>
          <a:r>
            <a:rPr lang="tr-TR" sz="1800" b="1" dirty="0" smtClean="0">
              <a:cs typeface="Times New Roman" panose="02020603050405020304" pitchFamily="18" charset="0"/>
            </a:rPr>
            <a:t>idari, askeri ve mali sistemin </a:t>
          </a:r>
          <a:r>
            <a:rPr lang="tr-TR" sz="1800" dirty="0" smtClean="0">
              <a:cs typeface="Times New Roman" panose="02020603050405020304" pitchFamily="18" charset="0"/>
            </a:rPr>
            <a:t>işleyişinin zedelenmesine ve kapıkulu kaynağının çeşitlenmesine sebep oldu.</a:t>
          </a:r>
        </a:p>
        <a:p>
          <a:pPr>
            <a:lnSpc>
              <a:spcPct val="150000"/>
            </a:lnSpc>
            <a:spcAft>
              <a:spcPts val="0"/>
            </a:spcAft>
          </a:pPr>
          <a:r>
            <a:rPr lang="tr-TR" sz="1800" b="1" dirty="0" smtClean="0">
              <a:cs typeface="Times New Roman" panose="02020603050405020304" pitchFamily="18" charset="0"/>
            </a:rPr>
            <a:t>Sayıları çoğalan kapıkullarına ulufe yetiştirmek güçleşti ve merkezi hazinenin yükü arttı.</a:t>
          </a:r>
        </a:p>
        <a:p>
          <a:pPr>
            <a:lnSpc>
              <a:spcPct val="150000"/>
            </a:lnSpc>
            <a:spcAft>
              <a:spcPts val="0"/>
            </a:spcAft>
          </a:pPr>
          <a:r>
            <a:rPr lang="tr-TR" sz="1800" dirty="0" smtClean="0">
              <a:cs typeface="Times New Roman" panose="02020603050405020304" pitchFamily="18" charset="0"/>
            </a:rPr>
            <a:t>Eyaletlerdeki </a:t>
          </a:r>
          <a:r>
            <a:rPr lang="tr-TR" sz="1800" b="1" dirty="0" smtClean="0">
              <a:cs typeface="Times New Roman" panose="02020603050405020304" pitchFamily="18" charset="0"/>
            </a:rPr>
            <a:t>tımarlı sipahi ile kapıkulu </a:t>
          </a:r>
          <a:r>
            <a:rPr lang="tr-TR" sz="1800" dirty="0" smtClean="0">
              <a:cs typeface="Times New Roman" panose="02020603050405020304" pitchFamily="18" charset="0"/>
            </a:rPr>
            <a:t>birbirlerine karşı denge unsuru idiler. Birincisi ortadan kalkınca, öteki devlete hükmeder hale gelmiştir.</a:t>
          </a:r>
          <a:endParaRPr lang="tr-TR" sz="1800" b="1" dirty="0"/>
        </a:p>
      </dgm:t>
    </dgm:pt>
    <dgm:pt modelId="{D3DA42D4-19CB-4499-B1D5-3B0563837EE8}" type="parTrans" cxnId="{548F6C04-5D33-4A34-9BD2-5F353DEE265E}">
      <dgm:prSet/>
      <dgm:spPr/>
      <dgm:t>
        <a:bodyPr/>
        <a:lstStyle/>
        <a:p>
          <a:endParaRPr lang="tr-TR"/>
        </a:p>
      </dgm:t>
    </dgm:pt>
    <dgm:pt modelId="{7F44FBF2-68C9-46C8-A22C-AC963CE892C4}" type="sibTrans" cxnId="{548F6C04-5D33-4A34-9BD2-5F353DEE265E}">
      <dgm:prSet/>
      <dgm:spPr/>
      <dgm:t>
        <a:bodyPr/>
        <a:lstStyle/>
        <a:p>
          <a:endParaRPr lang="tr-TR"/>
        </a:p>
      </dgm:t>
    </dgm:pt>
    <dgm:pt modelId="{23EBCAE9-FA51-467A-B4A1-41032A6943D0}">
      <dgm:prSet custT="1"/>
      <dgm:spPr/>
      <dgm:t>
        <a:bodyPr/>
        <a:lstStyle/>
        <a:p>
          <a:pPr>
            <a:lnSpc>
              <a:spcPct val="150000"/>
            </a:lnSpc>
            <a:spcAft>
              <a:spcPts val="0"/>
            </a:spcAft>
          </a:pPr>
          <a:r>
            <a:rPr lang="tr-TR" sz="1400" dirty="0" smtClean="0">
              <a:cs typeface="Times New Roman" panose="02020603050405020304" pitchFamily="18" charset="0"/>
            </a:rPr>
            <a:t>Kapıkulunun sayısı artınca, özellikle </a:t>
          </a:r>
          <a:r>
            <a:rPr lang="tr-TR" sz="1400" b="1" dirty="0" smtClean="0">
              <a:cs typeface="Times New Roman" panose="02020603050405020304" pitchFamily="18" charset="0"/>
            </a:rPr>
            <a:t>devşirme kaynaklı </a:t>
          </a:r>
          <a:r>
            <a:rPr lang="tr-TR" sz="1400" dirty="0" smtClean="0">
              <a:cs typeface="Times New Roman" panose="02020603050405020304" pitchFamily="18" charset="0"/>
            </a:rPr>
            <a:t>olmayanlar, reaya arasında meslek icra etmeye başlamışlar ve yeni bunalımlar yaratmışlardır. </a:t>
          </a:r>
        </a:p>
        <a:p>
          <a:pPr>
            <a:lnSpc>
              <a:spcPct val="150000"/>
            </a:lnSpc>
            <a:spcAft>
              <a:spcPts val="0"/>
            </a:spcAft>
          </a:pPr>
          <a:r>
            <a:rPr lang="tr-TR" sz="1400" b="1" dirty="0" smtClean="0">
              <a:cs typeface="Times New Roman" panose="02020603050405020304" pitchFamily="18" charset="0"/>
            </a:rPr>
            <a:t>Reaya </a:t>
          </a:r>
          <a:r>
            <a:rPr lang="tr-TR" sz="1400" dirty="0" smtClean="0">
              <a:cs typeface="Times New Roman" panose="02020603050405020304" pitchFamily="18" charset="0"/>
            </a:rPr>
            <a:t>asker olmaya özenince </a:t>
          </a:r>
          <a:r>
            <a:rPr lang="tr-TR" sz="1400" b="1" dirty="0" smtClean="0">
              <a:cs typeface="Times New Roman" panose="02020603050405020304" pitchFamily="18" charset="0"/>
            </a:rPr>
            <a:t>toprağı bırakmış, üretim azalmıştır.</a:t>
          </a:r>
        </a:p>
        <a:p>
          <a:pPr>
            <a:lnSpc>
              <a:spcPct val="150000"/>
            </a:lnSpc>
            <a:spcAft>
              <a:spcPts val="0"/>
            </a:spcAft>
          </a:pPr>
          <a:r>
            <a:rPr lang="tr-TR" sz="1400" dirty="0" smtClean="0">
              <a:cs typeface="Times New Roman" panose="02020603050405020304" pitchFamily="18" charset="0"/>
            </a:rPr>
            <a:t>Bu gelişmeleri, XVI. yüzyılın sonlarında bütün Akdeniz dünyasında olduğu gibi,</a:t>
          </a:r>
          <a:r>
            <a:rPr lang="tr-TR" sz="1400" dirty="0" smtClean="0"/>
            <a:t> </a:t>
          </a:r>
          <a:r>
            <a:rPr lang="tr-TR" sz="1400" b="1" dirty="0" smtClean="0">
              <a:cs typeface="Times New Roman" panose="02020603050405020304" pitchFamily="18" charset="0"/>
            </a:rPr>
            <a:t>Osmanlı ülkesinde de hızlı bir nüfus artışı</a:t>
          </a:r>
          <a:r>
            <a:rPr lang="tr-TR" sz="1400" dirty="0" smtClean="0">
              <a:cs typeface="Times New Roman" panose="02020603050405020304" pitchFamily="18" charset="0"/>
            </a:rPr>
            <a:t> ve Avrupa’daki gelişmeler de yakından etkilemiştir.</a:t>
          </a:r>
          <a:r>
            <a:rPr lang="tr-TR" sz="1400" dirty="0" smtClean="0"/>
            <a:t> </a:t>
          </a:r>
          <a:r>
            <a:rPr lang="tr-TR" sz="1400" dirty="0" smtClean="0">
              <a:cs typeface="Times New Roman" panose="02020603050405020304" pitchFamily="18" charset="0"/>
            </a:rPr>
            <a:t>Böylece Osmanlı Devleti, bütün XVII.</a:t>
          </a:r>
          <a:r>
            <a:rPr lang="tr-TR" sz="1400" dirty="0" smtClean="0"/>
            <a:t> </a:t>
          </a:r>
          <a:r>
            <a:rPr lang="tr-TR" sz="1400" dirty="0" smtClean="0">
              <a:cs typeface="Times New Roman" panose="02020603050405020304" pitchFamily="18" charset="0"/>
            </a:rPr>
            <a:t>yüzyıl boyunca yavaş, fakat sürekli bir değişim sürecine girmiş ve temel sistemleri yeni şartlarla karşılaşmıştır.</a:t>
          </a:r>
        </a:p>
        <a:p>
          <a:pPr>
            <a:lnSpc>
              <a:spcPct val="150000"/>
            </a:lnSpc>
            <a:spcAft>
              <a:spcPts val="0"/>
            </a:spcAft>
          </a:pPr>
          <a:endParaRPr lang="tr-TR" sz="1400" dirty="0"/>
        </a:p>
      </dgm:t>
    </dgm:pt>
    <dgm:pt modelId="{CBA1BED2-748B-427D-AA40-7102177679FC}" type="parTrans" cxnId="{6917CA21-90E5-47D4-A569-3F793B5A17A2}">
      <dgm:prSet/>
      <dgm:spPr/>
      <dgm:t>
        <a:bodyPr/>
        <a:lstStyle/>
        <a:p>
          <a:endParaRPr lang="tr-TR"/>
        </a:p>
      </dgm:t>
    </dgm:pt>
    <dgm:pt modelId="{0A730FF4-90CB-4B27-B6CE-862031140F04}" type="sibTrans" cxnId="{6917CA21-90E5-47D4-A569-3F793B5A17A2}">
      <dgm:prSet/>
      <dgm:spPr/>
      <dgm:t>
        <a:bodyPr/>
        <a:lstStyle/>
        <a:p>
          <a:endParaRPr lang="tr-TR"/>
        </a:p>
      </dgm:t>
    </dgm:pt>
    <dgm:pt modelId="{919E0156-D839-4A16-ABFE-4F827EF8D3E1}" type="pres">
      <dgm:prSet presAssocID="{7F7D8529-F9F6-47BB-A975-D544585C5FCA}" presName="hierChild1" presStyleCnt="0">
        <dgm:presLayoutVars>
          <dgm:chPref val="1"/>
          <dgm:dir/>
          <dgm:animOne val="branch"/>
          <dgm:animLvl val="lvl"/>
          <dgm:resizeHandles/>
        </dgm:presLayoutVars>
      </dgm:prSet>
      <dgm:spPr/>
      <dgm:t>
        <a:bodyPr/>
        <a:lstStyle/>
        <a:p>
          <a:endParaRPr lang="tr-TR"/>
        </a:p>
      </dgm:t>
    </dgm:pt>
    <dgm:pt modelId="{46DC60A9-4ACD-4C33-AA7E-26DA58D3C359}" type="pres">
      <dgm:prSet presAssocID="{A0B36F07-CD74-4481-89AB-915C91B5383B}" presName="hierRoot1" presStyleCnt="0"/>
      <dgm:spPr/>
    </dgm:pt>
    <dgm:pt modelId="{FFDAD582-9D32-4E2B-8172-CB6280ABDC8B}" type="pres">
      <dgm:prSet presAssocID="{A0B36F07-CD74-4481-89AB-915C91B5383B}" presName="composite" presStyleCnt="0"/>
      <dgm:spPr/>
    </dgm:pt>
    <dgm:pt modelId="{C95DE103-5EAB-46EC-A416-C6B6832C06B0}" type="pres">
      <dgm:prSet presAssocID="{A0B36F07-CD74-4481-89AB-915C91B5383B}" presName="background" presStyleLbl="node0" presStyleIdx="0" presStyleCnt="1"/>
      <dgm:spPr/>
    </dgm:pt>
    <dgm:pt modelId="{EC409AB2-553C-4838-846F-72EAC4EAE5AE}" type="pres">
      <dgm:prSet presAssocID="{A0B36F07-CD74-4481-89AB-915C91B5383B}" presName="text" presStyleLbl="fgAcc0" presStyleIdx="0" presStyleCnt="1" custScaleX="573581" custScaleY="63623">
        <dgm:presLayoutVars>
          <dgm:chPref val="3"/>
        </dgm:presLayoutVars>
      </dgm:prSet>
      <dgm:spPr/>
      <dgm:t>
        <a:bodyPr/>
        <a:lstStyle/>
        <a:p>
          <a:endParaRPr lang="tr-TR"/>
        </a:p>
      </dgm:t>
    </dgm:pt>
    <dgm:pt modelId="{74F8D98A-59E7-4432-B6B0-0389CD87A93F}" type="pres">
      <dgm:prSet presAssocID="{A0B36F07-CD74-4481-89AB-915C91B5383B}" presName="hierChild2" presStyleCnt="0"/>
      <dgm:spPr/>
    </dgm:pt>
    <dgm:pt modelId="{10ED84E8-2225-4827-9DD4-F09104C39EA7}" type="pres">
      <dgm:prSet presAssocID="{55E987E6-E58F-44DB-B3D5-9AB7CE9FF283}" presName="Name10" presStyleLbl="parChTrans1D2" presStyleIdx="0" presStyleCnt="1"/>
      <dgm:spPr/>
      <dgm:t>
        <a:bodyPr/>
        <a:lstStyle/>
        <a:p>
          <a:endParaRPr lang="tr-TR"/>
        </a:p>
      </dgm:t>
    </dgm:pt>
    <dgm:pt modelId="{CE3D1875-BD98-49E8-ACA5-88E28F82F6E1}" type="pres">
      <dgm:prSet presAssocID="{65CF50B7-6CE9-4D1C-8F79-32C19078F571}" presName="hierRoot2" presStyleCnt="0"/>
      <dgm:spPr/>
    </dgm:pt>
    <dgm:pt modelId="{84DED934-1B8A-4480-BF75-3112BB807ACE}" type="pres">
      <dgm:prSet presAssocID="{65CF50B7-6CE9-4D1C-8F79-32C19078F571}" presName="composite2" presStyleCnt="0"/>
      <dgm:spPr/>
    </dgm:pt>
    <dgm:pt modelId="{D85F4C99-79D3-4BF4-83CC-8C0B04DC923D}" type="pres">
      <dgm:prSet presAssocID="{65CF50B7-6CE9-4D1C-8F79-32C19078F571}" presName="background2" presStyleLbl="node2" presStyleIdx="0" presStyleCnt="1"/>
      <dgm:spPr/>
    </dgm:pt>
    <dgm:pt modelId="{6E707C64-15F5-406E-B001-1FC569560030}" type="pres">
      <dgm:prSet presAssocID="{65CF50B7-6CE9-4D1C-8F79-32C19078F571}" presName="text2" presStyleLbl="fgAcc2" presStyleIdx="0" presStyleCnt="1" custScaleX="798086" custScaleY="115638">
        <dgm:presLayoutVars>
          <dgm:chPref val="3"/>
        </dgm:presLayoutVars>
      </dgm:prSet>
      <dgm:spPr/>
      <dgm:t>
        <a:bodyPr/>
        <a:lstStyle/>
        <a:p>
          <a:endParaRPr lang="tr-TR"/>
        </a:p>
      </dgm:t>
    </dgm:pt>
    <dgm:pt modelId="{1DA0B242-B4D8-4BC6-8010-D991083DF8AD}" type="pres">
      <dgm:prSet presAssocID="{65CF50B7-6CE9-4D1C-8F79-32C19078F571}" presName="hierChild3" presStyleCnt="0"/>
      <dgm:spPr/>
    </dgm:pt>
    <dgm:pt modelId="{BF60DF92-907B-4EEC-B064-731738F57AAA}" type="pres">
      <dgm:prSet presAssocID="{D3DA42D4-19CB-4499-B1D5-3B0563837EE8}" presName="Name17" presStyleLbl="parChTrans1D3" presStyleIdx="0" presStyleCnt="2"/>
      <dgm:spPr/>
      <dgm:t>
        <a:bodyPr/>
        <a:lstStyle/>
        <a:p>
          <a:endParaRPr lang="tr-TR"/>
        </a:p>
      </dgm:t>
    </dgm:pt>
    <dgm:pt modelId="{DDEEEF0D-B90B-4E1E-8C12-3FE04FAF3DC1}" type="pres">
      <dgm:prSet presAssocID="{5DF7D32C-CE27-4D7E-81B5-9F1CA30C7D61}" presName="hierRoot3" presStyleCnt="0"/>
      <dgm:spPr/>
    </dgm:pt>
    <dgm:pt modelId="{815CC5AF-72BF-4DDE-97DE-0C1560D8FC9C}" type="pres">
      <dgm:prSet presAssocID="{5DF7D32C-CE27-4D7E-81B5-9F1CA30C7D61}" presName="composite3" presStyleCnt="0"/>
      <dgm:spPr/>
    </dgm:pt>
    <dgm:pt modelId="{C91969CC-062A-458F-A624-F82F4B03DF19}" type="pres">
      <dgm:prSet presAssocID="{5DF7D32C-CE27-4D7E-81B5-9F1CA30C7D61}" presName="background3" presStyleLbl="node3" presStyleIdx="0" presStyleCnt="2"/>
      <dgm:spPr/>
    </dgm:pt>
    <dgm:pt modelId="{580901FE-6839-44B4-9CBF-DE8D8ECBB236}" type="pres">
      <dgm:prSet presAssocID="{5DF7D32C-CE27-4D7E-81B5-9F1CA30C7D61}" presName="text3" presStyleLbl="fgAcc3" presStyleIdx="0" presStyleCnt="2" custScaleX="419190" custScaleY="406366">
        <dgm:presLayoutVars>
          <dgm:chPref val="3"/>
        </dgm:presLayoutVars>
      </dgm:prSet>
      <dgm:spPr/>
      <dgm:t>
        <a:bodyPr/>
        <a:lstStyle/>
        <a:p>
          <a:endParaRPr lang="tr-TR"/>
        </a:p>
      </dgm:t>
    </dgm:pt>
    <dgm:pt modelId="{E3ACBBAE-F818-4D7A-9419-0AF53D31E09A}" type="pres">
      <dgm:prSet presAssocID="{5DF7D32C-CE27-4D7E-81B5-9F1CA30C7D61}" presName="hierChild4" presStyleCnt="0"/>
      <dgm:spPr/>
    </dgm:pt>
    <dgm:pt modelId="{8C51C790-8450-4071-A54D-AAA9C2ACBAAA}" type="pres">
      <dgm:prSet presAssocID="{CBA1BED2-748B-427D-AA40-7102177679FC}" presName="Name17" presStyleLbl="parChTrans1D3" presStyleIdx="1" presStyleCnt="2"/>
      <dgm:spPr/>
      <dgm:t>
        <a:bodyPr/>
        <a:lstStyle/>
        <a:p>
          <a:endParaRPr lang="tr-TR"/>
        </a:p>
      </dgm:t>
    </dgm:pt>
    <dgm:pt modelId="{BD2BE99E-B288-4821-98F1-F98DAEE0DF11}" type="pres">
      <dgm:prSet presAssocID="{23EBCAE9-FA51-467A-B4A1-41032A6943D0}" presName="hierRoot3" presStyleCnt="0"/>
      <dgm:spPr/>
    </dgm:pt>
    <dgm:pt modelId="{42224D2C-95A9-47E6-B4FA-D56AEF066BEE}" type="pres">
      <dgm:prSet presAssocID="{23EBCAE9-FA51-467A-B4A1-41032A6943D0}" presName="composite3" presStyleCnt="0"/>
      <dgm:spPr/>
    </dgm:pt>
    <dgm:pt modelId="{EF86A938-6C80-4E32-B48A-569DE835A0E1}" type="pres">
      <dgm:prSet presAssocID="{23EBCAE9-FA51-467A-B4A1-41032A6943D0}" presName="background3" presStyleLbl="node3" presStyleIdx="1" presStyleCnt="2"/>
      <dgm:spPr/>
    </dgm:pt>
    <dgm:pt modelId="{D8BDD0AC-7E2B-47FC-98DD-8212C03F7701}" type="pres">
      <dgm:prSet presAssocID="{23EBCAE9-FA51-467A-B4A1-41032A6943D0}" presName="text3" presStyleLbl="fgAcc3" presStyleIdx="1" presStyleCnt="2" custScaleX="357283" custScaleY="404002">
        <dgm:presLayoutVars>
          <dgm:chPref val="3"/>
        </dgm:presLayoutVars>
      </dgm:prSet>
      <dgm:spPr/>
      <dgm:t>
        <a:bodyPr/>
        <a:lstStyle/>
        <a:p>
          <a:endParaRPr lang="tr-TR"/>
        </a:p>
      </dgm:t>
    </dgm:pt>
    <dgm:pt modelId="{3D9695C0-7301-4FA9-A3A2-B55AF3516A08}" type="pres">
      <dgm:prSet presAssocID="{23EBCAE9-FA51-467A-B4A1-41032A6943D0}" presName="hierChild4" presStyleCnt="0"/>
      <dgm:spPr/>
    </dgm:pt>
  </dgm:ptLst>
  <dgm:cxnLst>
    <dgm:cxn modelId="{9A162189-9C61-4640-9733-58FD5E6AEC15}" type="presOf" srcId="{5DF7D32C-CE27-4D7E-81B5-9F1CA30C7D61}" destId="{580901FE-6839-44B4-9CBF-DE8D8ECBB236}" srcOrd="0" destOrd="0" presId="urn:microsoft.com/office/officeart/2005/8/layout/hierarchy1"/>
    <dgm:cxn modelId="{1C927D7A-50C7-413E-92A6-3D1646687FDD}" type="presOf" srcId="{CBA1BED2-748B-427D-AA40-7102177679FC}" destId="{8C51C790-8450-4071-A54D-AAA9C2ACBAAA}" srcOrd="0" destOrd="0" presId="urn:microsoft.com/office/officeart/2005/8/layout/hierarchy1"/>
    <dgm:cxn modelId="{955DF857-D837-4A44-9682-6779C85E3445}" type="presOf" srcId="{23EBCAE9-FA51-467A-B4A1-41032A6943D0}" destId="{D8BDD0AC-7E2B-47FC-98DD-8212C03F7701}" srcOrd="0" destOrd="0" presId="urn:microsoft.com/office/officeart/2005/8/layout/hierarchy1"/>
    <dgm:cxn modelId="{C5F3C928-8F3A-4989-9B1B-BF323FB1FFAD}" type="presOf" srcId="{A0B36F07-CD74-4481-89AB-915C91B5383B}" destId="{EC409AB2-553C-4838-846F-72EAC4EAE5AE}" srcOrd="0" destOrd="0" presId="urn:microsoft.com/office/officeart/2005/8/layout/hierarchy1"/>
    <dgm:cxn modelId="{62DB8142-4E7D-4CE6-AFBD-4F609E10207E}" type="presOf" srcId="{65CF50B7-6CE9-4D1C-8F79-32C19078F571}" destId="{6E707C64-15F5-406E-B001-1FC569560030}" srcOrd="0" destOrd="0" presId="urn:microsoft.com/office/officeart/2005/8/layout/hierarchy1"/>
    <dgm:cxn modelId="{EE2D4076-D126-423E-A5CD-DC9E7A9F6640}" type="presOf" srcId="{D3DA42D4-19CB-4499-B1D5-3B0563837EE8}" destId="{BF60DF92-907B-4EEC-B064-731738F57AAA}" srcOrd="0" destOrd="0" presId="urn:microsoft.com/office/officeart/2005/8/layout/hierarchy1"/>
    <dgm:cxn modelId="{2785FEE8-2D47-4CAD-81C1-06A603E26787}" type="presOf" srcId="{55E987E6-E58F-44DB-B3D5-9AB7CE9FF283}" destId="{10ED84E8-2225-4827-9DD4-F09104C39EA7}" srcOrd="0" destOrd="0" presId="urn:microsoft.com/office/officeart/2005/8/layout/hierarchy1"/>
    <dgm:cxn modelId="{548F6C04-5D33-4A34-9BD2-5F353DEE265E}" srcId="{65CF50B7-6CE9-4D1C-8F79-32C19078F571}" destId="{5DF7D32C-CE27-4D7E-81B5-9F1CA30C7D61}" srcOrd="0" destOrd="0" parTransId="{D3DA42D4-19CB-4499-B1D5-3B0563837EE8}" sibTransId="{7F44FBF2-68C9-46C8-A22C-AC963CE892C4}"/>
    <dgm:cxn modelId="{0694904E-92F9-4576-ADBB-0DF7BE8F7B54}" type="presOf" srcId="{7F7D8529-F9F6-47BB-A975-D544585C5FCA}" destId="{919E0156-D839-4A16-ABFE-4F827EF8D3E1}" srcOrd="0" destOrd="0" presId="urn:microsoft.com/office/officeart/2005/8/layout/hierarchy1"/>
    <dgm:cxn modelId="{E1662553-EAC4-4C75-AAA2-5D3D0B47728C}" srcId="{A0B36F07-CD74-4481-89AB-915C91B5383B}" destId="{65CF50B7-6CE9-4D1C-8F79-32C19078F571}" srcOrd="0" destOrd="0" parTransId="{55E987E6-E58F-44DB-B3D5-9AB7CE9FF283}" sibTransId="{F3C29544-CB50-4BA2-BBA7-AB9C7CA3AAC4}"/>
    <dgm:cxn modelId="{4EE449F0-99FE-47E8-B4D3-FD802C52E546}" srcId="{7F7D8529-F9F6-47BB-A975-D544585C5FCA}" destId="{A0B36F07-CD74-4481-89AB-915C91B5383B}" srcOrd="0" destOrd="0" parTransId="{24AFC8AC-B839-46D0-BCE0-C3D6D6B35D41}" sibTransId="{823E7839-BA46-47BD-B903-7574F66BAC7B}"/>
    <dgm:cxn modelId="{6917CA21-90E5-47D4-A569-3F793B5A17A2}" srcId="{65CF50B7-6CE9-4D1C-8F79-32C19078F571}" destId="{23EBCAE9-FA51-467A-B4A1-41032A6943D0}" srcOrd="1" destOrd="0" parTransId="{CBA1BED2-748B-427D-AA40-7102177679FC}" sibTransId="{0A730FF4-90CB-4B27-B6CE-862031140F04}"/>
    <dgm:cxn modelId="{EE064021-756C-4D09-84FE-7D7A3672EFC3}" type="presParOf" srcId="{919E0156-D839-4A16-ABFE-4F827EF8D3E1}" destId="{46DC60A9-4ACD-4C33-AA7E-26DA58D3C359}" srcOrd="0" destOrd="0" presId="urn:microsoft.com/office/officeart/2005/8/layout/hierarchy1"/>
    <dgm:cxn modelId="{8AC2C976-1ECE-4131-966D-36902601F558}" type="presParOf" srcId="{46DC60A9-4ACD-4C33-AA7E-26DA58D3C359}" destId="{FFDAD582-9D32-4E2B-8172-CB6280ABDC8B}" srcOrd="0" destOrd="0" presId="urn:microsoft.com/office/officeart/2005/8/layout/hierarchy1"/>
    <dgm:cxn modelId="{4D5540CC-370F-449E-9794-DFDA9519D8B9}" type="presParOf" srcId="{FFDAD582-9D32-4E2B-8172-CB6280ABDC8B}" destId="{C95DE103-5EAB-46EC-A416-C6B6832C06B0}" srcOrd="0" destOrd="0" presId="urn:microsoft.com/office/officeart/2005/8/layout/hierarchy1"/>
    <dgm:cxn modelId="{7BFF5465-B039-4C9A-9AAF-B4D5DB41F76C}" type="presParOf" srcId="{FFDAD582-9D32-4E2B-8172-CB6280ABDC8B}" destId="{EC409AB2-553C-4838-846F-72EAC4EAE5AE}" srcOrd="1" destOrd="0" presId="urn:microsoft.com/office/officeart/2005/8/layout/hierarchy1"/>
    <dgm:cxn modelId="{FA0C03F5-71B9-432C-8FFC-520CD442737F}" type="presParOf" srcId="{46DC60A9-4ACD-4C33-AA7E-26DA58D3C359}" destId="{74F8D98A-59E7-4432-B6B0-0389CD87A93F}" srcOrd="1" destOrd="0" presId="urn:microsoft.com/office/officeart/2005/8/layout/hierarchy1"/>
    <dgm:cxn modelId="{7859BBEF-074F-4E3C-A2B9-C4A29CAAB39A}" type="presParOf" srcId="{74F8D98A-59E7-4432-B6B0-0389CD87A93F}" destId="{10ED84E8-2225-4827-9DD4-F09104C39EA7}" srcOrd="0" destOrd="0" presId="urn:microsoft.com/office/officeart/2005/8/layout/hierarchy1"/>
    <dgm:cxn modelId="{984FC89D-88FE-4280-86E3-D108ED8E19A5}" type="presParOf" srcId="{74F8D98A-59E7-4432-B6B0-0389CD87A93F}" destId="{CE3D1875-BD98-49E8-ACA5-88E28F82F6E1}" srcOrd="1" destOrd="0" presId="urn:microsoft.com/office/officeart/2005/8/layout/hierarchy1"/>
    <dgm:cxn modelId="{7EC9D000-45C7-4B27-B9BC-BEB2C02C6722}" type="presParOf" srcId="{CE3D1875-BD98-49E8-ACA5-88E28F82F6E1}" destId="{84DED934-1B8A-4480-BF75-3112BB807ACE}" srcOrd="0" destOrd="0" presId="urn:microsoft.com/office/officeart/2005/8/layout/hierarchy1"/>
    <dgm:cxn modelId="{2570037E-709E-48CF-AC43-EB9D2BA62B00}" type="presParOf" srcId="{84DED934-1B8A-4480-BF75-3112BB807ACE}" destId="{D85F4C99-79D3-4BF4-83CC-8C0B04DC923D}" srcOrd="0" destOrd="0" presId="urn:microsoft.com/office/officeart/2005/8/layout/hierarchy1"/>
    <dgm:cxn modelId="{26987625-6AAB-4287-B4DF-B72A060A01F7}" type="presParOf" srcId="{84DED934-1B8A-4480-BF75-3112BB807ACE}" destId="{6E707C64-15F5-406E-B001-1FC569560030}" srcOrd="1" destOrd="0" presId="urn:microsoft.com/office/officeart/2005/8/layout/hierarchy1"/>
    <dgm:cxn modelId="{C92A0ECE-6895-46D3-B36F-A7B5855D972E}" type="presParOf" srcId="{CE3D1875-BD98-49E8-ACA5-88E28F82F6E1}" destId="{1DA0B242-B4D8-4BC6-8010-D991083DF8AD}" srcOrd="1" destOrd="0" presId="urn:microsoft.com/office/officeart/2005/8/layout/hierarchy1"/>
    <dgm:cxn modelId="{BEB5A16A-CF65-4778-9A7B-91DC43DBC652}" type="presParOf" srcId="{1DA0B242-B4D8-4BC6-8010-D991083DF8AD}" destId="{BF60DF92-907B-4EEC-B064-731738F57AAA}" srcOrd="0" destOrd="0" presId="urn:microsoft.com/office/officeart/2005/8/layout/hierarchy1"/>
    <dgm:cxn modelId="{69186314-CBE6-4CBD-9ED2-CD017736BE21}" type="presParOf" srcId="{1DA0B242-B4D8-4BC6-8010-D991083DF8AD}" destId="{DDEEEF0D-B90B-4E1E-8C12-3FE04FAF3DC1}" srcOrd="1" destOrd="0" presId="urn:microsoft.com/office/officeart/2005/8/layout/hierarchy1"/>
    <dgm:cxn modelId="{ADF2F436-FF51-42E7-A8AB-00C8DF66EC1A}" type="presParOf" srcId="{DDEEEF0D-B90B-4E1E-8C12-3FE04FAF3DC1}" destId="{815CC5AF-72BF-4DDE-97DE-0C1560D8FC9C}" srcOrd="0" destOrd="0" presId="urn:microsoft.com/office/officeart/2005/8/layout/hierarchy1"/>
    <dgm:cxn modelId="{BC7A4216-640C-45A7-AF99-1B9073AF7570}" type="presParOf" srcId="{815CC5AF-72BF-4DDE-97DE-0C1560D8FC9C}" destId="{C91969CC-062A-458F-A624-F82F4B03DF19}" srcOrd="0" destOrd="0" presId="urn:microsoft.com/office/officeart/2005/8/layout/hierarchy1"/>
    <dgm:cxn modelId="{0C0EA0D7-06D1-4B1F-A1E2-CEE734FC3808}" type="presParOf" srcId="{815CC5AF-72BF-4DDE-97DE-0C1560D8FC9C}" destId="{580901FE-6839-44B4-9CBF-DE8D8ECBB236}" srcOrd="1" destOrd="0" presId="urn:microsoft.com/office/officeart/2005/8/layout/hierarchy1"/>
    <dgm:cxn modelId="{9F2E004B-9699-4883-8181-3120A6285914}" type="presParOf" srcId="{DDEEEF0D-B90B-4E1E-8C12-3FE04FAF3DC1}" destId="{E3ACBBAE-F818-4D7A-9419-0AF53D31E09A}" srcOrd="1" destOrd="0" presId="urn:microsoft.com/office/officeart/2005/8/layout/hierarchy1"/>
    <dgm:cxn modelId="{7D5FF1D5-1B05-4AC4-ACB2-4FFD73B3E567}" type="presParOf" srcId="{1DA0B242-B4D8-4BC6-8010-D991083DF8AD}" destId="{8C51C790-8450-4071-A54D-AAA9C2ACBAAA}" srcOrd="2" destOrd="0" presId="urn:microsoft.com/office/officeart/2005/8/layout/hierarchy1"/>
    <dgm:cxn modelId="{AFE7DD34-BD93-4EEC-97C3-034AE5E63A4C}" type="presParOf" srcId="{1DA0B242-B4D8-4BC6-8010-D991083DF8AD}" destId="{BD2BE99E-B288-4821-98F1-F98DAEE0DF11}" srcOrd="3" destOrd="0" presId="urn:microsoft.com/office/officeart/2005/8/layout/hierarchy1"/>
    <dgm:cxn modelId="{43519E2E-EBA4-4E3B-AB4F-0511F7D99F54}" type="presParOf" srcId="{BD2BE99E-B288-4821-98F1-F98DAEE0DF11}" destId="{42224D2C-95A9-47E6-B4FA-D56AEF066BEE}" srcOrd="0" destOrd="0" presId="urn:microsoft.com/office/officeart/2005/8/layout/hierarchy1"/>
    <dgm:cxn modelId="{5874AD06-EFF5-4D1E-BE2B-37F09C76F0D1}" type="presParOf" srcId="{42224D2C-95A9-47E6-B4FA-D56AEF066BEE}" destId="{EF86A938-6C80-4E32-B48A-569DE835A0E1}" srcOrd="0" destOrd="0" presId="urn:microsoft.com/office/officeart/2005/8/layout/hierarchy1"/>
    <dgm:cxn modelId="{69A7FC1F-5EFC-48C4-AE8D-181782D03B08}" type="presParOf" srcId="{42224D2C-95A9-47E6-B4FA-D56AEF066BEE}" destId="{D8BDD0AC-7E2B-47FC-98DD-8212C03F7701}" srcOrd="1" destOrd="0" presId="urn:microsoft.com/office/officeart/2005/8/layout/hierarchy1"/>
    <dgm:cxn modelId="{E59ADC12-3640-4BF8-BAFD-DC2B10D4B4B9}" type="presParOf" srcId="{BD2BE99E-B288-4821-98F1-F98DAEE0DF11}" destId="{3D9695C0-7301-4FA9-A3A2-B55AF3516A08}"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7D8529-F9F6-47BB-A975-D544585C5FC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2FF7AEF-D354-423C-9940-CF7616B8EA8C}">
      <dgm:prSet custT="1"/>
      <dgm:spPr>
        <a:solidFill>
          <a:srgbClr val="92D050">
            <a:alpha val="90000"/>
          </a:srgbClr>
        </a:solidFill>
      </dgm:spPr>
      <dgm:t>
        <a:bodyPr/>
        <a:lstStyle/>
        <a:p>
          <a:r>
            <a:rPr lang="tr-TR" sz="1400" b="1" dirty="0" smtClean="0"/>
            <a:t>XVII. (17.) YÜZYIL DEĞİŞMELERİ</a:t>
          </a:r>
          <a:endParaRPr lang="tr-TR" sz="1400" b="1" dirty="0"/>
        </a:p>
      </dgm:t>
    </dgm:pt>
    <dgm:pt modelId="{41B2A932-64AE-4048-84C6-ABBF70C9F193}" type="parTrans" cxnId="{9EDFD510-759F-485B-80AD-20F118C646DF}">
      <dgm:prSet/>
      <dgm:spPr/>
      <dgm:t>
        <a:bodyPr/>
        <a:lstStyle/>
        <a:p>
          <a:endParaRPr lang="tr-TR"/>
        </a:p>
      </dgm:t>
    </dgm:pt>
    <dgm:pt modelId="{F7C4EBDB-C8A5-4433-B801-D63E0973E5B3}" type="sibTrans" cxnId="{9EDFD510-759F-485B-80AD-20F118C646DF}">
      <dgm:prSet/>
      <dgm:spPr/>
      <dgm:t>
        <a:bodyPr/>
        <a:lstStyle/>
        <a:p>
          <a:endParaRPr lang="tr-TR"/>
        </a:p>
      </dgm:t>
    </dgm:pt>
    <dgm:pt modelId="{F0C3E2CB-0080-4707-9499-F8CCBB01A2F3}">
      <dgm:prSet custT="1"/>
      <dgm:spPr>
        <a:solidFill>
          <a:srgbClr val="FFCCCC">
            <a:alpha val="90000"/>
          </a:srgbClr>
        </a:solidFill>
      </dgm:spPr>
      <dgm:t>
        <a:bodyPr/>
        <a:lstStyle/>
        <a:p>
          <a:r>
            <a:rPr lang="tr-TR" sz="1400" b="1" dirty="0" smtClean="0"/>
            <a:t>XVIII. (18.) YÜZYIL DEĞİŞMELERİ</a:t>
          </a:r>
          <a:endParaRPr lang="tr-TR" sz="1400" b="1" dirty="0"/>
        </a:p>
      </dgm:t>
    </dgm:pt>
    <dgm:pt modelId="{8F4EE488-C57B-44F9-9914-0BC4E3DD9D76}" type="parTrans" cxnId="{C9C6A666-ED55-4774-B75F-0759BC76F34C}">
      <dgm:prSet/>
      <dgm:spPr/>
      <dgm:t>
        <a:bodyPr/>
        <a:lstStyle/>
        <a:p>
          <a:endParaRPr lang="tr-TR"/>
        </a:p>
      </dgm:t>
    </dgm:pt>
    <dgm:pt modelId="{7BBBB2D1-B058-49BD-A8D1-0C5D23315A1B}" type="sibTrans" cxnId="{C9C6A666-ED55-4774-B75F-0759BC76F34C}">
      <dgm:prSet/>
      <dgm:spPr/>
      <dgm:t>
        <a:bodyPr/>
        <a:lstStyle/>
        <a:p>
          <a:endParaRPr lang="tr-TR"/>
        </a:p>
      </dgm:t>
    </dgm:pt>
    <dgm:pt modelId="{921F3B40-9645-4FC1-BAD3-836A6CA7A2EC}">
      <dgm:prSet custT="1"/>
      <dgm:spPr>
        <a:solidFill>
          <a:schemeClr val="accent2">
            <a:lumMod val="40000"/>
            <a:lumOff val="60000"/>
            <a:alpha val="90000"/>
          </a:schemeClr>
        </a:solidFill>
      </dgm:spPr>
      <dgm:t>
        <a:bodyPr/>
        <a:lstStyle/>
        <a:p>
          <a:r>
            <a:rPr lang="tr-TR" sz="1400" b="1" dirty="0" smtClean="0"/>
            <a:t>Osmanlı Merkez Yönetiminde Değişmeler</a:t>
          </a:r>
          <a:endParaRPr lang="tr-TR" sz="1400" dirty="0"/>
        </a:p>
      </dgm:t>
    </dgm:pt>
    <dgm:pt modelId="{26D38130-38E3-4A57-B5BE-97E86B345A7A}" type="parTrans" cxnId="{C08FCB14-7E7C-4398-8104-955AB996FC2A}">
      <dgm:prSet/>
      <dgm:spPr/>
      <dgm:t>
        <a:bodyPr/>
        <a:lstStyle/>
        <a:p>
          <a:endParaRPr lang="tr-TR"/>
        </a:p>
      </dgm:t>
    </dgm:pt>
    <dgm:pt modelId="{3A99948B-EC29-45F7-B61B-EC8EF8E17B5A}" type="sibTrans" cxnId="{C08FCB14-7E7C-4398-8104-955AB996FC2A}">
      <dgm:prSet/>
      <dgm:spPr/>
      <dgm:t>
        <a:bodyPr/>
        <a:lstStyle/>
        <a:p>
          <a:endParaRPr lang="tr-TR"/>
        </a:p>
      </dgm:t>
    </dgm:pt>
    <dgm:pt modelId="{5F023E5B-9050-4D38-A600-9F05FC93CF7E}">
      <dgm:prSet custT="1"/>
      <dgm:spPr>
        <a:solidFill>
          <a:srgbClr val="92D050">
            <a:alpha val="89804"/>
          </a:srgbClr>
        </a:solidFill>
      </dgm:spPr>
      <dgm:t>
        <a:bodyPr/>
        <a:lstStyle/>
        <a:p>
          <a:pPr>
            <a:lnSpc>
              <a:spcPct val="150000"/>
            </a:lnSpc>
            <a:spcAft>
              <a:spcPts val="0"/>
            </a:spcAft>
          </a:pPr>
          <a:r>
            <a:rPr lang="tr-TR" sz="1600" dirty="0" smtClean="0">
              <a:cs typeface="Times New Roman" panose="02020603050405020304" pitchFamily="18" charset="0"/>
            </a:rPr>
            <a:t>XVII.yüzyılın başlarından itibaren Osmanlı veraset usulünde belirli bir kural getirilmiş olması (</a:t>
          </a:r>
          <a:r>
            <a:rPr lang="tr-TR" sz="1600" b="1" dirty="0" err="1" smtClean="0">
              <a:cs typeface="Times New Roman" panose="02020603050405020304" pitchFamily="18" charset="0"/>
            </a:rPr>
            <a:t>ekber</a:t>
          </a:r>
          <a:r>
            <a:rPr lang="tr-TR" sz="1600" b="1" dirty="0" smtClean="0">
              <a:cs typeface="Times New Roman" panose="02020603050405020304" pitchFamily="18" charset="0"/>
            </a:rPr>
            <a:t> ve </a:t>
          </a:r>
          <a:r>
            <a:rPr lang="tr-TR" sz="1600" b="1" dirty="0" err="1" smtClean="0">
              <a:cs typeface="Times New Roman" panose="02020603050405020304" pitchFamily="18" charset="0"/>
            </a:rPr>
            <a:t>erşed</a:t>
          </a:r>
          <a:r>
            <a:rPr lang="tr-TR" sz="1600" b="1" dirty="0" smtClean="0">
              <a:cs typeface="Times New Roman" panose="02020603050405020304" pitchFamily="18" charset="0"/>
            </a:rPr>
            <a:t>=En yaşlı ve olgun hanedan üyesinin tahta geçişi</a:t>
          </a:r>
          <a:r>
            <a:rPr lang="tr-TR" sz="1600" dirty="0" smtClean="0">
              <a:cs typeface="Times New Roman" panose="02020603050405020304" pitchFamily="18" charset="0"/>
            </a:rPr>
            <a:t>),padişahlığa geçişte rekabeti ortadan kaldırmış ve padişahların yetişme biçimleri de değiştirilmiştir.</a:t>
          </a:r>
          <a:r>
            <a:rPr lang="tr-TR" sz="1600" dirty="0" smtClean="0"/>
            <a:t> </a:t>
          </a:r>
          <a:r>
            <a:rPr lang="tr-TR" sz="1600" b="1" dirty="0" smtClean="0">
              <a:cs typeface="Times New Roman" panose="02020603050405020304" pitchFamily="18" charset="0"/>
            </a:rPr>
            <a:t>Sancağa çıkma usulü kaldırılmıştır. </a:t>
          </a:r>
          <a:r>
            <a:rPr lang="tr-TR" sz="1600" b="0" dirty="0" smtClean="0"/>
            <a:t>(</a:t>
          </a:r>
          <a:r>
            <a:rPr lang="tr-TR" sz="1600" dirty="0" smtClean="0">
              <a:cs typeface="Times New Roman" panose="02020603050405020304" pitchFamily="18" charset="0"/>
            </a:rPr>
            <a:t>En son III. Mehmet sancağa çıkmıştır) Saray eğitiminin ardından tahta ailenin en yaşlı üyesinin geçmesi, zamanla devlet işlerinin bütünüyle sadrazamlara bırakılması sonucunu doğurmuştur.</a:t>
          </a:r>
          <a:endParaRPr lang="tr-TR" sz="1600" dirty="0"/>
        </a:p>
      </dgm:t>
    </dgm:pt>
    <dgm:pt modelId="{B4BFB18A-658E-492F-934A-E5E74242B468}" type="parTrans" cxnId="{F1F6081C-7AC1-4A23-9107-3E9781DB1261}">
      <dgm:prSet/>
      <dgm:spPr/>
      <dgm:t>
        <a:bodyPr/>
        <a:lstStyle/>
        <a:p>
          <a:endParaRPr lang="tr-TR"/>
        </a:p>
      </dgm:t>
    </dgm:pt>
    <dgm:pt modelId="{B727CA8C-401A-44AB-8537-79DEC9A9A8BA}" type="sibTrans" cxnId="{F1F6081C-7AC1-4A23-9107-3E9781DB1261}">
      <dgm:prSet/>
      <dgm:spPr/>
      <dgm:t>
        <a:bodyPr/>
        <a:lstStyle/>
        <a:p>
          <a:endParaRPr lang="tr-TR"/>
        </a:p>
      </dgm:t>
    </dgm:pt>
    <dgm:pt modelId="{C5AAC503-30F0-4FE2-BFE2-7D0FA271F00F}">
      <dgm:prSet custT="1"/>
      <dgm:spPr>
        <a:solidFill>
          <a:srgbClr val="FFCCCC">
            <a:alpha val="90000"/>
          </a:srgbClr>
        </a:solidFill>
      </dgm:spPr>
      <dgm:t>
        <a:bodyPr/>
        <a:lstStyle/>
        <a:p>
          <a:pPr>
            <a:lnSpc>
              <a:spcPct val="150000"/>
            </a:lnSpc>
            <a:spcAft>
              <a:spcPts val="0"/>
            </a:spcAft>
          </a:pPr>
          <a:r>
            <a:rPr lang="tr-TR" sz="1800" dirty="0" smtClean="0">
              <a:cs typeface="Times New Roman" panose="02020603050405020304" pitchFamily="18" charset="0"/>
            </a:rPr>
            <a:t>XVIII.yüzyıldan itibaren Divan toplan</a:t>
          </a:r>
          <a:r>
            <a:rPr lang="tr-TR" sz="1800" dirty="0" smtClean="0"/>
            <a:t>-</a:t>
          </a:r>
          <a:r>
            <a:rPr lang="tr-TR" sz="1800" dirty="0" err="1" smtClean="0">
              <a:cs typeface="Times New Roman" panose="02020603050405020304" pitchFamily="18" charset="0"/>
            </a:rPr>
            <a:t>tıları</a:t>
          </a:r>
          <a:r>
            <a:rPr lang="tr-TR" sz="1800" dirty="0" smtClean="0">
              <a:cs typeface="Times New Roman" panose="02020603050405020304" pitchFamily="18" charset="0"/>
            </a:rPr>
            <a:t> </a:t>
          </a:r>
          <a:r>
            <a:rPr lang="tr-TR" sz="1800" b="1" dirty="0" err="1" smtClean="0">
              <a:cs typeface="Times New Roman" panose="02020603050405020304" pitchFamily="18" charset="0"/>
            </a:rPr>
            <a:t>Bab</a:t>
          </a:r>
          <a:r>
            <a:rPr lang="tr-TR" sz="1800" b="1" dirty="0" smtClean="0">
              <a:cs typeface="Times New Roman" panose="02020603050405020304" pitchFamily="18" charset="0"/>
            </a:rPr>
            <a:t>-ı Ali</a:t>
          </a:r>
          <a:r>
            <a:rPr lang="tr-TR" sz="1800" dirty="0" smtClean="0">
              <a:cs typeface="Times New Roman" panose="02020603050405020304" pitchFamily="18" charset="0"/>
            </a:rPr>
            <a:t>’de toplanmaya başla</a:t>
          </a:r>
          <a:r>
            <a:rPr lang="tr-TR" sz="1800" dirty="0" smtClean="0"/>
            <a:t>-</a:t>
          </a:r>
          <a:r>
            <a:rPr lang="tr-TR" sz="1800" dirty="0" err="1" smtClean="0">
              <a:cs typeface="Times New Roman" panose="02020603050405020304" pitchFamily="18" charset="0"/>
            </a:rPr>
            <a:t>mıştır</a:t>
          </a:r>
          <a:r>
            <a:rPr lang="tr-TR" sz="1800" dirty="0" smtClean="0">
              <a:cs typeface="Times New Roman" panose="02020603050405020304" pitchFamily="18" charset="0"/>
            </a:rPr>
            <a:t>.</a:t>
          </a:r>
        </a:p>
        <a:p>
          <a:pPr>
            <a:lnSpc>
              <a:spcPct val="150000"/>
            </a:lnSpc>
            <a:spcAft>
              <a:spcPts val="0"/>
            </a:spcAft>
          </a:pPr>
          <a:r>
            <a:rPr lang="tr-TR" sz="1800" dirty="0" smtClean="0">
              <a:cs typeface="Times New Roman" panose="02020603050405020304" pitchFamily="18" charset="0"/>
            </a:rPr>
            <a:t>Diplomasinin ön plana çıkması ile </a:t>
          </a:r>
          <a:r>
            <a:rPr lang="tr-TR" sz="1800" b="1" dirty="0" err="1" smtClean="0">
              <a:cs typeface="Times New Roman" panose="02020603050405020304" pitchFamily="18" charset="0"/>
            </a:rPr>
            <a:t>Ka</a:t>
          </a:r>
          <a:r>
            <a:rPr lang="tr-TR" sz="1800" b="1" dirty="0" err="1" smtClean="0"/>
            <a:t>-</a:t>
          </a:r>
          <a:r>
            <a:rPr lang="tr-TR" sz="1800" b="1" dirty="0" err="1" smtClean="0">
              <a:cs typeface="Times New Roman" panose="02020603050405020304" pitchFamily="18" charset="0"/>
            </a:rPr>
            <a:t>lemiye</a:t>
          </a:r>
          <a:r>
            <a:rPr lang="tr-TR" sz="1800" b="1" dirty="0" smtClean="0">
              <a:cs typeface="Times New Roman" panose="02020603050405020304" pitchFamily="18" charset="0"/>
            </a:rPr>
            <a:t> önem </a:t>
          </a:r>
          <a:r>
            <a:rPr lang="tr-TR" sz="1800" dirty="0" smtClean="0">
              <a:cs typeface="Times New Roman" panose="02020603050405020304" pitchFamily="18" charset="0"/>
            </a:rPr>
            <a:t>kazanmaya başlamıştır.</a:t>
          </a:r>
          <a:r>
            <a:rPr lang="tr-TR" sz="1800" dirty="0" smtClean="0"/>
            <a:t> </a:t>
          </a:r>
          <a:r>
            <a:rPr lang="tr-TR" sz="1800" b="1" dirty="0" err="1" smtClean="0">
              <a:cs typeface="Times New Roman" panose="02020603050405020304" pitchFamily="18" charset="0"/>
            </a:rPr>
            <a:t>Reisülküttablık</a:t>
          </a:r>
          <a:r>
            <a:rPr lang="tr-TR" sz="1800" dirty="0" smtClean="0">
              <a:cs typeface="Times New Roman" panose="02020603050405020304" pitchFamily="18" charset="0"/>
            </a:rPr>
            <a:t> önem kazanmaya başlarken nişancı önemini kaybetmeye başlayacaktır.</a:t>
          </a:r>
          <a:endParaRPr lang="tr-TR" sz="1800" dirty="0"/>
        </a:p>
      </dgm:t>
    </dgm:pt>
    <dgm:pt modelId="{622F87B3-571A-4E87-A1D4-4169924F4974}" type="parTrans" cxnId="{0B7DD785-274B-4ACE-9BA7-6DB219502D06}">
      <dgm:prSet/>
      <dgm:spPr/>
      <dgm:t>
        <a:bodyPr/>
        <a:lstStyle/>
        <a:p>
          <a:endParaRPr lang="tr-TR"/>
        </a:p>
      </dgm:t>
    </dgm:pt>
    <dgm:pt modelId="{07B5D304-E825-45BB-B491-588D3F673F07}" type="sibTrans" cxnId="{0B7DD785-274B-4ACE-9BA7-6DB219502D06}">
      <dgm:prSet/>
      <dgm:spPr/>
      <dgm:t>
        <a:bodyPr/>
        <a:lstStyle/>
        <a:p>
          <a:endParaRPr lang="tr-TR"/>
        </a:p>
      </dgm:t>
    </dgm:pt>
    <dgm:pt modelId="{919E0156-D839-4A16-ABFE-4F827EF8D3E1}" type="pres">
      <dgm:prSet presAssocID="{7F7D8529-F9F6-47BB-A975-D544585C5FCA}" presName="hierChild1" presStyleCnt="0">
        <dgm:presLayoutVars>
          <dgm:chPref val="1"/>
          <dgm:dir/>
          <dgm:animOne val="branch"/>
          <dgm:animLvl val="lvl"/>
          <dgm:resizeHandles/>
        </dgm:presLayoutVars>
      </dgm:prSet>
      <dgm:spPr/>
      <dgm:t>
        <a:bodyPr/>
        <a:lstStyle/>
        <a:p>
          <a:endParaRPr lang="tr-TR"/>
        </a:p>
      </dgm:t>
    </dgm:pt>
    <dgm:pt modelId="{AA95E223-7776-409A-BF64-3A4A29D2DBB0}" type="pres">
      <dgm:prSet presAssocID="{921F3B40-9645-4FC1-BAD3-836A6CA7A2EC}" presName="hierRoot1" presStyleCnt="0"/>
      <dgm:spPr/>
    </dgm:pt>
    <dgm:pt modelId="{E2097FA8-FBEE-43F3-B3C5-A2E2EE48B9BF}" type="pres">
      <dgm:prSet presAssocID="{921F3B40-9645-4FC1-BAD3-836A6CA7A2EC}" presName="composite" presStyleCnt="0"/>
      <dgm:spPr/>
    </dgm:pt>
    <dgm:pt modelId="{BEC6E459-5EF8-4C69-9676-D0EFBFACD018}" type="pres">
      <dgm:prSet presAssocID="{921F3B40-9645-4FC1-BAD3-836A6CA7A2EC}" presName="background" presStyleLbl="node0" presStyleIdx="0" presStyleCnt="1"/>
      <dgm:spPr/>
    </dgm:pt>
    <dgm:pt modelId="{46184EDF-CDF7-40CB-857C-13543D8E0051}" type="pres">
      <dgm:prSet presAssocID="{921F3B40-9645-4FC1-BAD3-836A6CA7A2EC}" presName="text" presStyleLbl="fgAcc0" presStyleIdx="0" presStyleCnt="1" custScaleX="288195" custScaleY="51170">
        <dgm:presLayoutVars>
          <dgm:chPref val="3"/>
        </dgm:presLayoutVars>
      </dgm:prSet>
      <dgm:spPr/>
      <dgm:t>
        <a:bodyPr/>
        <a:lstStyle/>
        <a:p>
          <a:endParaRPr lang="tr-TR"/>
        </a:p>
      </dgm:t>
    </dgm:pt>
    <dgm:pt modelId="{13E04814-3B75-4D1B-B6CF-6C91C268F879}" type="pres">
      <dgm:prSet presAssocID="{921F3B40-9645-4FC1-BAD3-836A6CA7A2EC}" presName="hierChild2" presStyleCnt="0"/>
      <dgm:spPr/>
    </dgm:pt>
    <dgm:pt modelId="{CB9E8AA8-78CB-48DF-9FD7-B424617DD25F}" type="pres">
      <dgm:prSet presAssocID="{41B2A932-64AE-4048-84C6-ABBF70C9F193}" presName="Name10" presStyleLbl="parChTrans1D2" presStyleIdx="0" presStyleCnt="2"/>
      <dgm:spPr/>
      <dgm:t>
        <a:bodyPr/>
        <a:lstStyle/>
        <a:p>
          <a:endParaRPr lang="tr-TR"/>
        </a:p>
      </dgm:t>
    </dgm:pt>
    <dgm:pt modelId="{627CC623-7851-4034-856F-56AAC8DC1D39}" type="pres">
      <dgm:prSet presAssocID="{02FF7AEF-D354-423C-9940-CF7616B8EA8C}" presName="hierRoot2" presStyleCnt="0"/>
      <dgm:spPr/>
    </dgm:pt>
    <dgm:pt modelId="{5C76852C-C3B5-4108-AB00-671F23103E4A}" type="pres">
      <dgm:prSet presAssocID="{02FF7AEF-D354-423C-9940-CF7616B8EA8C}" presName="composite2" presStyleCnt="0"/>
      <dgm:spPr/>
    </dgm:pt>
    <dgm:pt modelId="{9B2D380F-EC82-4F59-BD91-29D623C20B27}" type="pres">
      <dgm:prSet presAssocID="{02FF7AEF-D354-423C-9940-CF7616B8EA8C}" presName="background2" presStyleLbl="node2" presStyleIdx="0" presStyleCnt="2"/>
      <dgm:spPr/>
    </dgm:pt>
    <dgm:pt modelId="{E39913CD-EBAF-4318-B2C6-CA52B175CDDB}" type="pres">
      <dgm:prSet presAssocID="{02FF7AEF-D354-423C-9940-CF7616B8EA8C}" presName="text2" presStyleLbl="fgAcc2" presStyleIdx="0" presStyleCnt="2" custScaleX="155566" custScaleY="58360">
        <dgm:presLayoutVars>
          <dgm:chPref val="3"/>
        </dgm:presLayoutVars>
      </dgm:prSet>
      <dgm:spPr/>
      <dgm:t>
        <a:bodyPr/>
        <a:lstStyle/>
        <a:p>
          <a:endParaRPr lang="tr-TR"/>
        </a:p>
      </dgm:t>
    </dgm:pt>
    <dgm:pt modelId="{12D13F1C-6B5F-4D10-BC20-B16E31F74BB4}" type="pres">
      <dgm:prSet presAssocID="{02FF7AEF-D354-423C-9940-CF7616B8EA8C}" presName="hierChild3" presStyleCnt="0"/>
      <dgm:spPr/>
    </dgm:pt>
    <dgm:pt modelId="{B1CBC400-9175-4387-A73A-84726044C406}" type="pres">
      <dgm:prSet presAssocID="{B4BFB18A-658E-492F-934A-E5E74242B468}" presName="Name17" presStyleLbl="parChTrans1D3" presStyleIdx="0" presStyleCnt="2"/>
      <dgm:spPr/>
      <dgm:t>
        <a:bodyPr/>
        <a:lstStyle/>
        <a:p>
          <a:endParaRPr lang="tr-TR"/>
        </a:p>
      </dgm:t>
    </dgm:pt>
    <dgm:pt modelId="{C5E7B173-C428-443A-AF62-47EAC4357563}" type="pres">
      <dgm:prSet presAssocID="{5F023E5B-9050-4D38-A600-9F05FC93CF7E}" presName="hierRoot3" presStyleCnt="0"/>
      <dgm:spPr/>
    </dgm:pt>
    <dgm:pt modelId="{EE30E03B-79C5-4304-9E3F-C9F481FD6E58}" type="pres">
      <dgm:prSet presAssocID="{5F023E5B-9050-4D38-A600-9F05FC93CF7E}" presName="composite3" presStyleCnt="0"/>
      <dgm:spPr/>
    </dgm:pt>
    <dgm:pt modelId="{55D69606-7039-49CF-9E94-196E1508E19D}" type="pres">
      <dgm:prSet presAssocID="{5F023E5B-9050-4D38-A600-9F05FC93CF7E}" presName="background3" presStyleLbl="node3" presStyleIdx="0" presStyleCnt="2"/>
      <dgm:spPr/>
    </dgm:pt>
    <dgm:pt modelId="{A2586712-5BEB-4CC6-BEED-1C1073D6479A}" type="pres">
      <dgm:prSet presAssocID="{5F023E5B-9050-4D38-A600-9F05FC93CF7E}" presName="text3" presStyleLbl="fgAcc3" presStyleIdx="0" presStyleCnt="2" custScaleX="329070" custScaleY="280161">
        <dgm:presLayoutVars>
          <dgm:chPref val="3"/>
        </dgm:presLayoutVars>
      </dgm:prSet>
      <dgm:spPr/>
      <dgm:t>
        <a:bodyPr/>
        <a:lstStyle/>
        <a:p>
          <a:endParaRPr lang="tr-TR"/>
        </a:p>
      </dgm:t>
    </dgm:pt>
    <dgm:pt modelId="{8E0AE2A9-0BDC-436C-89F5-9345C8D4048B}" type="pres">
      <dgm:prSet presAssocID="{5F023E5B-9050-4D38-A600-9F05FC93CF7E}" presName="hierChild4" presStyleCnt="0"/>
      <dgm:spPr/>
    </dgm:pt>
    <dgm:pt modelId="{5A15AE1D-A112-4B23-AF5C-B3B82C92FE89}" type="pres">
      <dgm:prSet presAssocID="{8F4EE488-C57B-44F9-9914-0BC4E3DD9D76}" presName="Name10" presStyleLbl="parChTrans1D2" presStyleIdx="1" presStyleCnt="2"/>
      <dgm:spPr/>
      <dgm:t>
        <a:bodyPr/>
        <a:lstStyle/>
        <a:p>
          <a:endParaRPr lang="tr-TR"/>
        </a:p>
      </dgm:t>
    </dgm:pt>
    <dgm:pt modelId="{56615673-227A-4063-9E87-0BD92E63CB32}" type="pres">
      <dgm:prSet presAssocID="{F0C3E2CB-0080-4707-9499-F8CCBB01A2F3}" presName="hierRoot2" presStyleCnt="0"/>
      <dgm:spPr/>
    </dgm:pt>
    <dgm:pt modelId="{B9F3CBF0-A560-4D49-9CF7-DA356631BE74}" type="pres">
      <dgm:prSet presAssocID="{F0C3E2CB-0080-4707-9499-F8CCBB01A2F3}" presName="composite2" presStyleCnt="0"/>
      <dgm:spPr/>
    </dgm:pt>
    <dgm:pt modelId="{C3AEA4D5-0AE1-4DFE-8312-8AF836CEA642}" type="pres">
      <dgm:prSet presAssocID="{F0C3E2CB-0080-4707-9499-F8CCBB01A2F3}" presName="background2" presStyleLbl="node2" presStyleIdx="1" presStyleCnt="2"/>
      <dgm:spPr/>
    </dgm:pt>
    <dgm:pt modelId="{7A7AD793-C845-4B7E-B6BC-EAC45A9E3753}" type="pres">
      <dgm:prSet presAssocID="{F0C3E2CB-0080-4707-9499-F8CCBB01A2F3}" presName="text2" presStyleLbl="fgAcc2" presStyleIdx="1" presStyleCnt="2" custScaleX="155297" custScaleY="55300">
        <dgm:presLayoutVars>
          <dgm:chPref val="3"/>
        </dgm:presLayoutVars>
      </dgm:prSet>
      <dgm:spPr/>
      <dgm:t>
        <a:bodyPr/>
        <a:lstStyle/>
        <a:p>
          <a:endParaRPr lang="tr-TR"/>
        </a:p>
      </dgm:t>
    </dgm:pt>
    <dgm:pt modelId="{DF29172F-BC3F-4FF2-AFB7-C9D23D7843CF}" type="pres">
      <dgm:prSet presAssocID="{F0C3E2CB-0080-4707-9499-F8CCBB01A2F3}" presName="hierChild3" presStyleCnt="0"/>
      <dgm:spPr/>
    </dgm:pt>
    <dgm:pt modelId="{D5A87454-0FF8-4AC3-AAD2-B9D5436FA445}" type="pres">
      <dgm:prSet presAssocID="{622F87B3-571A-4E87-A1D4-4169924F4974}" presName="Name17" presStyleLbl="parChTrans1D3" presStyleIdx="1" presStyleCnt="2"/>
      <dgm:spPr/>
      <dgm:t>
        <a:bodyPr/>
        <a:lstStyle/>
        <a:p>
          <a:endParaRPr lang="tr-TR"/>
        </a:p>
      </dgm:t>
    </dgm:pt>
    <dgm:pt modelId="{8A0E6AA9-E2D7-411F-9F7F-04EACAC0BCB8}" type="pres">
      <dgm:prSet presAssocID="{C5AAC503-30F0-4FE2-BFE2-7D0FA271F00F}" presName="hierRoot3" presStyleCnt="0"/>
      <dgm:spPr/>
    </dgm:pt>
    <dgm:pt modelId="{ABCFF691-6D27-422C-9ACB-1D980B6E740D}" type="pres">
      <dgm:prSet presAssocID="{C5AAC503-30F0-4FE2-BFE2-7D0FA271F00F}" presName="composite3" presStyleCnt="0"/>
      <dgm:spPr/>
    </dgm:pt>
    <dgm:pt modelId="{BC0535DB-7940-41E9-A3AA-4D00A25C6C9D}" type="pres">
      <dgm:prSet presAssocID="{C5AAC503-30F0-4FE2-BFE2-7D0FA271F00F}" presName="background3" presStyleLbl="node3" presStyleIdx="1" presStyleCnt="2"/>
      <dgm:spPr/>
    </dgm:pt>
    <dgm:pt modelId="{6FE2F9B5-EE26-42BF-A39E-B4906D9A8286}" type="pres">
      <dgm:prSet presAssocID="{C5AAC503-30F0-4FE2-BFE2-7D0FA271F00F}" presName="text3" presStyleLbl="fgAcc3" presStyleIdx="1" presStyleCnt="2" custScaleX="217332" custScaleY="253941">
        <dgm:presLayoutVars>
          <dgm:chPref val="3"/>
        </dgm:presLayoutVars>
      </dgm:prSet>
      <dgm:spPr/>
      <dgm:t>
        <a:bodyPr/>
        <a:lstStyle/>
        <a:p>
          <a:endParaRPr lang="tr-TR"/>
        </a:p>
      </dgm:t>
    </dgm:pt>
    <dgm:pt modelId="{93EDE96D-474F-44A9-82AB-51D4D68CB058}" type="pres">
      <dgm:prSet presAssocID="{C5AAC503-30F0-4FE2-BFE2-7D0FA271F00F}" presName="hierChild4" presStyleCnt="0"/>
      <dgm:spPr/>
    </dgm:pt>
  </dgm:ptLst>
  <dgm:cxnLst>
    <dgm:cxn modelId="{D9A10588-FE55-480F-BDB0-F50A2C833BC0}" type="presOf" srcId="{8F4EE488-C57B-44F9-9914-0BC4E3DD9D76}" destId="{5A15AE1D-A112-4B23-AF5C-B3B82C92FE89}" srcOrd="0" destOrd="0" presId="urn:microsoft.com/office/officeart/2005/8/layout/hierarchy1"/>
    <dgm:cxn modelId="{6A63888C-67D9-4A52-AA92-80B408F02985}" type="presOf" srcId="{41B2A932-64AE-4048-84C6-ABBF70C9F193}" destId="{CB9E8AA8-78CB-48DF-9FD7-B424617DD25F}" srcOrd="0" destOrd="0" presId="urn:microsoft.com/office/officeart/2005/8/layout/hierarchy1"/>
    <dgm:cxn modelId="{C08FCB14-7E7C-4398-8104-955AB996FC2A}" srcId="{7F7D8529-F9F6-47BB-A975-D544585C5FCA}" destId="{921F3B40-9645-4FC1-BAD3-836A6CA7A2EC}" srcOrd="0" destOrd="0" parTransId="{26D38130-38E3-4A57-B5BE-97E86B345A7A}" sibTransId="{3A99948B-EC29-45F7-B61B-EC8EF8E17B5A}"/>
    <dgm:cxn modelId="{C003FDD0-AFB3-48DA-8DBB-D79AADC180B9}" type="presOf" srcId="{7F7D8529-F9F6-47BB-A975-D544585C5FCA}" destId="{919E0156-D839-4A16-ABFE-4F827EF8D3E1}" srcOrd="0" destOrd="0" presId="urn:microsoft.com/office/officeart/2005/8/layout/hierarchy1"/>
    <dgm:cxn modelId="{E880AC04-7768-43C7-B69E-A1F0E7E543E3}" type="presOf" srcId="{622F87B3-571A-4E87-A1D4-4169924F4974}" destId="{D5A87454-0FF8-4AC3-AAD2-B9D5436FA445}" srcOrd="0" destOrd="0" presId="urn:microsoft.com/office/officeart/2005/8/layout/hierarchy1"/>
    <dgm:cxn modelId="{4CCD7E11-A520-4BAA-8A60-A9E9C9861428}" type="presOf" srcId="{02FF7AEF-D354-423C-9940-CF7616B8EA8C}" destId="{E39913CD-EBAF-4318-B2C6-CA52B175CDDB}" srcOrd="0" destOrd="0" presId="urn:microsoft.com/office/officeart/2005/8/layout/hierarchy1"/>
    <dgm:cxn modelId="{0B7DD785-274B-4ACE-9BA7-6DB219502D06}" srcId="{F0C3E2CB-0080-4707-9499-F8CCBB01A2F3}" destId="{C5AAC503-30F0-4FE2-BFE2-7D0FA271F00F}" srcOrd="0" destOrd="0" parTransId="{622F87B3-571A-4E87-A1D4-4169924F4974}" sibTransId="{07B5D304-E825-45BB-B491-588D3F673F07}"/>
    <dgm:cxn modelId="{8EED15BC-9994-4732-88F5-84782A51CB91}" type="presOf" srcId="{F0C3E2CB-0080-4707-9499-F8CCBB01A2F3}" destId="{7A7AD793-C845-4B7E-B6BC-EAC45A9E3753}" srcOrd="0" destOrd="0" presId="urn:microsoft.com/office/officeart/2005/8/layout/hierarchy1"/>
    <dgm:cxn modelId="{2778C9C7-7726-45CB-95C6-2C088D18D55E}" type="presOf" srcId="{921F3B40-9645-4FC1-BAD3-836A6CA7A2EC}" destId="{46184EDF-CDF7-40CB-857C-13543D8E0051}" srcOrd="0" destOrd="0" presId="urn:microsoft.com/office/officeart/2005/8/layout/hierarchy1"/>
    <dgm:cxn modelId="{F1F6081C-7AC1-4A23-9107-3E9781DB1261}" srcId="{02FF7AEF-D354-423C-9940-CF7616B8EA8C}" destId="{5F023E5B-9050-4D38-A600-9F05FC93CF7E}" srcOrd="0" destOrd="0" parTransId="{B4BFB18A-658E-492F-934A-E5E74242B468}" sibTransId="{B727CA8C-401A-44AB-8537-79DEC9A9A8BA}"/>
    <dgm:cxn modelId="{671FCCB3-E382-4865-9F4B-156FEAA9FBC0}" type="presOf" srcId="{5F023E5B-9050-4D38-A600-9F05FC93CF7E}" destId="{A2586712-5BEB-4CC6-BEED-1C1073D6479A}" srcOrd="0" destOrd="0" presId="urn:microsoft.com/office/officeart/2005/8/layout/hierarchy1"/>
    <dgm:cxn modelId="{C9C6A666-ED55-4774-B75F-0759BC76F34C}" srcId="{921F3B40-9645-4FC1-BAD3-836A6CA7A2EC}" destId="{F0C3E2CB-0080-4707-9499-F8CCBB01A2F3}" srcOrd="1" destOrd="0" parTransId="{8F4EE488-C57B-44F9-9914-0BC4E3DD9D76}" sibTransId="{7BBBB2D1-B058-49BD-A8D1-0C5D23315A1B}"/>
    <dgm:cxn modelId="{9EDFD510-759F-485B-80AD-20F118C646DF}" srcId="{921F3B40-9645-4FC1-BAD3-836A6CA7A2EC}" destId="{02FF7AEF-D354-423C-9940-CF7616B8EA8C}" srcOrd="0" destOrd="0" parTransId="{41B2A932-64AE-4048-84C6-ABBF70C9F193}" sibTransId="{F7C4EBDB-C8A5-4433-B801-D63E0973E5B3}"/>
    <dgm:cxn modelId="{993BA019-C5B6-41B7-BE20-2497AB8A4632}" type="presOf" srcId="{C5AAC503-30F0-4FE2-BFE2-7D0FA271F00F}" destId="{6FE2F9B5-EE26-42BF-A39E-B4906D9A8286}" srcOrd="0" destOrd="0" presId="urn:microsoft.com/office/officeart/2005/8/layout/hierarchy1"/>
    <dgm:cxn modelId="{6538F604-D00D-450B-A507-3142225CA27F}" type="presOf" srcId="{B4BFB18A-658E-492F-934A-E5E74242B468}" destId="{B1CBC400-9175-4387-A73A-84726044C406}" srcOrd="0" destOrd="0" presId="urn:microsoft.com/office/officeart/2005/8/layout/hierarchy1"/>
    <dgm:cxn modelId="{22FB53AD-11C1-40DA-B4AC-937C56EB28A7}" type="presParOf" srcId="{919E0156-D839-4A16-ABFE-4F827EF8D3E1}" destId="{AA95E223-7776-409A-BF64-3A4A29D2DBB0}" srcOrd="0" destOrd="0" presId="urn:microsoft.com/office/officeart/2005/8/layout/hierarchy1"/>
    <dgm:cxn modelId="{AA2AB2AD-AD54-40C1-88E4-6A9AB7E62E61}" type="presParOf" srcId="{AA95E223-7776-409A-BF64-3A4A29D2DBB0}" destId="{E2097FA8-FBEE-43F3-B3C5-A2E2EE48B9BF}" srcOrd="0" destOrd="0" presId="urn:microsoft.com/office/officeart/2005/8/layout/hierarchy1"/>
    <dgm:cxn modelId="{7F46E11E-7F66-436C-8A78-A350B16C4A34}" type="presParOf" srcId="{E2097FA8-FBEE-43F3-B3C5-A2E2EE48B9BF}" destId="{BEC6E459-5EF8-4C69-9676-D0EFBFACD018}" srcOrd="0" destOrd="0" presId="urn:microsoft.com/office/officeart/2005/8/layout/hierarchy1"/>
    <dgm:cxn modelId="{091A57BF-F2A8-4B0A-A03D-9D39BD521C4D}" type="presParOf" srcId="{E2097FA8-FBEE-43F3-B3C5-A2E2EE48B9BF}" destId="{46184EDF-CDF7-40CB-857C-13543D8E0051}" srcOrd="1" destOrd="0" presId="urn:microsoft.com/office/officeart/2005/8/layout/hierarchy1"/>
    <dgm:cxn modelId="{2C8490DB-196B-489D-A1E5-B478DF0D6FA1}" type="presParOf" srcId="{AA95E223-7776-409A-BF64-3A4A29D2DBB0}" destId="{13E04814-3B75-4D1B-B6CF-6C91C268F879}" srcOrd="1" destOrd="0" presId="urn:microsoft.com/office/officeart/2005/8/layout/hierarchy1"/>
    <dgm:cxn modelId="{2D64979C-BC5D-4F79-B2D9-4F8DD385CBFA}" type="presParOf" srcId="{13E04814-3B75-4D1B-B6CF-6C91C268F879}" destId="{CB9E8AA8-78CB-48DF-9FD7-B424617DD25F}" srcOrd="0" destOrd="0" presId="urn:microsoft.com/office/officeart/2005/8/layout/hierarchy1"/>
    <dgm:cxn modelId="{EC875733-A810-4541-97CF-DFB981874AE2}" type="presParOf" srcId="{13E04814-3B75-4D1B-B6CF-6C91C268F879}" destId="{627CC623-7851-4034-856F-56AAC8DC1D39}" srcOrd="1" destOrd="0" presId="urn:microsoft.com/office/officeart/2005/8/layout/hierarchy1"/>
    <dgm:cxn modelId="{A6EABF62-16E8-4B99-92E3-E5BC163D41BE}" type="presParOf" srcId="{627CC623-7851-4034-856F-56AAC8DC1D39}" destId="{5C76852C-C3B5-4108-AB00-671F23103E4A}" srcOrd="0" destOrd="0" presId="urn:microsoft.com/office/officeart/2005/8/layout/hierarchy1"/>
    <dgm:cxn modelId="{F6D67886-396A-4569-9A5A-FD3C3795EA88}" type="presParOf" srcId="{5C76852C-C3B5-4108-AB00-671F23103E4A}" destId="{9B2D380F-EC82-4F59-BD91-29D623C20B27}" srcOrd="0" destOrd="0" presId="urn:microsoft.com/office/officeart/2005/8/layout/hierarchy1"/>
    <dgm:cxn modelId="{9CDD6F4C-D6E2-4235-91F7-A59B00DB075B}" type="presParOf" srcId="{5C76852C-C3B5-4108-AB00-671F23103E4A}" destId="{E39913CD-EBAF-4318-B2C6-CA52B175CDDB}" srcOrd="1" destOrd="0" presId="urn:microsoft.com/office/officeart/2005/8/layout/hierarchy1"/>
    <dgm:cxn modelId="{234E0EAC-1760-4191-B4CC-0665025E731B}" type="presParOf" srcId="{627CC623-7851-4034-856F-56AAC8DC1D39}" destId="{12D13F1C-6B5F-4D10-BC20-B16E31F74BB4}" srcOrd="1" destOrd="0" presId="urn:microsoft.com/office/officeart/2005/8/layout/hierarchy1"/>
    <dgm:cxn modelId="{5DD9E25A-C12A-4BA5-B0F1-A4C228A8EBAE}" type="presParOf" srcId="{12D13F1C-6B5F-4D10-BC20-B16E31F74BB4}" destId="{B1CBC400-9175-4387-A73A-84726044C406}" srcOrd="0" destOrd="0" presId="urn:microsoft.com/office/officeart/2005/8/layout/hierarchy1"/>
    <dgm:cxn modelId="{4F475DEC-CA9F-4366-B353-C4801FFC21C4}" type="presParOf" srcId="{12D13F1C-6B5F-4D10-BC20-B16E31F74BB4}" destId="{C5E7B173-C428-443A-AF62-47EAC4357563}" srcOrd="1" destOrd="0" presId="urn:microsoft.com/office/officeart/2005/8/layout/hierarchy1"/>
    <dgm:cxn modelId="{930A1C15-0C10-4378-BAD5-021ABDF98A45}" type="presParOf" srcId="{C5E7B173-C428-443A-AF62-47EAC4357563}" destId="{EE30E03B-79C5-4304-9E3F-C9F481FD6E58}" srcOrd="0" destOrd="0" presId="urn:microsoft.com/office/officeart/2005/8/layout/hierarchy1"/>
    <dgm:cxn modelId="{90BBAD24-FDC6-45CF-811A-F400DFB8DF72}" type="presParOf" srcId="{EE30E03B-79C5-4304-9E3F-C9F481FD6E58}" destId="{55D69606-7039-49CF-9E94-196E1508E19D}" srcOrd="0" destOrd="0" presId="urn:microsoft.com/office/officeart/2005/8/layout/hierarchy1"/>
    <dgm:cxn modelId="{388C82A9-74FC-4468-AC56-BC1D75B29D1B}" type="presParOf" srcId="{EE30E03B-79C5-4304-9E3F-C9F481FD6E58}" destId="{A2586712-5BEB-4CC6-BEED-1C1073D6479A}" srcOrd="1" destOrd="0" presId="urn:microsoft.com/office/officeart/2005/8/layout/hierarchy1"/>
    <dgm:cxn modelId="{09D95040-523D-43B9-BD8A-8BECAF6A1A26}" type="presParOf" srcId="{C5E7B173-C428-443A-AF62-47EAC4357563}" destId="{8E0AE2A9-0BDC-436C-89F5-9345C8D4048B}" srcOrd="1" destOrd="0" presId="urn:microsoft.com/office/officeart/2005/8/layout/hierarchy1"/>
    <dgm:cxn modelId="{34A62897-DEB9-40C7-A8A1-620C27C7E007}" type="presParOf" srcId="{13E04814-3B75-4D1B-B6CF-6C91C268F879}" destId="{5A15AE1D-A112-4B23-AF5C-B3B82C92FE89}" srcOrd="2" destOrd="0" presId="urn:microsoft.com/office/officeart/2005/8/layout/hierarchy1"/>
    <dgm:cxn modelId="{5FA744C5-93D4-49BD-8627-24DC9C1DA703}" type="presParOf" srcId="{13E04814-3B75-4D1B-B6CF-6C91C268F879}" destId="{56615673-227A-4063-9E87-0BD92E63CB32}" srcOrd="3" destOrd="0" presId="urn:microsoft.com/office/officeart/2005/8/layout/hierarchy1"/>
    <dgm:cxn modelId="{21FFFCDE-3F54-48B2-9F7F-91165B994F81}" type="presParOf" srcId="{56615673-227A-4063-9E87-0BD92E63CB32}" destId="{B9F3CBF0-A560-4D49-9CF7-DA356631BE74}" srcOrd="0" destOrd="0" presId="urn:microsoft.com/office/officeart/2005/8/layout/hierarchy1"/>
    <dgm:cxn modelId="{0405B7A9-4475-43FD-9B58-8AE8FE06A018}" type="presParOf" srcId="{B9F3CBF0-A560-4D49-9CF7-DA356631BE74}" destId="{C3AEA4D5-0AE1-4DFE-8312-8AF836CEA642}" srcOrd="0" destOrd="0" presId="urn:microsoft.com/office/officeart/2005/8/layout/hierarchy1"/>
    <dgm:cxn modelId="{31944066-8274-4EED-805B-C0430B912687}" type="presParOf" srcId="{B9F3CBF0-A560-4D49-9CF7-DA356631BE74}" destId="{7A7AD793-C845-4B7E-B6BC-EAC45A9E3753}" srcOrd="1" destOrd="0" presId="urn:microsoft.com/office/officeart/2005/8/layout/hierarchy1"/>
    <dgm:cxn modelId="{73EC52C0-A490-446C-A06C-5D2042C2B6BE}" type="presParOf" srcId="{56615673-227A-4063-9E87-0BD92E63CB32}" destId="{DF29172F-BC3F-4FF2-AFB7-C9D23D7843CF}" srcOrd="1" destOrd="0" presId="urn:microsoft.com/office/officeart/2005/8/layout/hierarchy1"/>
    <dgm:cxn modelId="{73643A03-E02C-43AF-ADF1-3F0AB7B724D1}" type="presParOf" srcId="{DF29172F-BC3F-4FF2-AFB7-C9D23D7843CF}" destId="{D5A87454-0FF8-4AC3-AAD2-B9D5436FA445}" srcOrd="0" destOrd="0" presId="urn:microsoft.com/office/officeart/2005/8/layout/hierarchy1"/>
    <dgm:cxn modelId="{C5387F50-8ACC-4402-8140-9088FBBA76E9}" type="presParOf" srcId="{DF29172F-BC3F-4FF2-AFB7-C9D23D7843CF}" destId="{8A0E6AA9-E2D7-411F-9F7F-04EACAC0BCB8}" srcOrd="1" destOrd="0" presId="urn:microsoft.com/office/officeart/2005/8/layout/hierarchy1"/>
    <dgm:cxn modelId="{7D1B22C2-D117-4BF8-A804-97397BAF85FF}" type="presParOf" srcId="{8A0E6AA9-E2D7-411F-9F7F-04EACAC0BCB8}" destId="{ABCFF691-6D27-422C-9ACB-1D980B6E740D}" srcOrd="0" destOrd="0" presId="urn:microsoft.com/office/officeart/2005/8/layout/hierarchy1"/>
    <dgm:cxn modelId="{5964B812-71B2-4DF7-BDBE-8E2D1C320F3F}" type="presParOf" srcId="{ABCFF691-6D27-422C-9ACB-1D980B6E740D}" destId="{BC0535DB-7940-41E9-A3AA-4D00A25C6C9D}" srcOrd="0" destOrd="0" presId="urn:microsoft.com/office/officeart/2005/8/layout/hierarchy1"/>
    <dgm:cxn modelId="{8134DA0F-434C-40EE-A37A-178F55267C11}" type="presParOf" srcId="{ABCFF691-6D27-422C-9ACB-1D980B6E740D}" destId="{6FE2F9B5-EE26-42BF-A39E-B4906D9A8286}" srcOrd="1" destOrd="0" presId="urn:microsoft.com/office/officeart/2005/8/layout/hierarchy1"/>
    <dgm:cxn modelId="{C60C73A4-28AD-46D8-9BED-E7830D7FD3FF}" type="presParOf" srcId="{8A0E6AA9-E2D7-411F-9F7F-04EACAC0BCB8}" destId="{93EDE96D-474F-44A9-82AB-51D4D68CB058}"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7D8529-F9F6-47BB-A975-D544585C5FC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2FF7AEF-D354-423C-9940-CF7616B8EA8C}">
      <dgm:prSet custT="1"/>
      <dgm:spPr>
        <a:solidFill>
          <a:srgbClr val="92D050">
            <a:alpha val="90000"/>
          </a:srgbClr>
        </a:solidFill>
      </dgm:spPr>
      <dgm:t>
        <a:bodyPr/>
        <a:lstStyle/>
        <a:p>
          <a:r>
            <a:rPr lang="tr-TR" sz="1400" b="1" dirty="0" smtClean="0"/>
            <a:t>XIX. (19.) YÜZYIL DEĞİŞMELERİ</a:t>
          </a:r>
          <a:endParaRPr lang="tr-TR" sz="1400" b="1" dirty="0"/>
        </a:p>
      </dgm:t>
    </dgm:pt>
    <dgm:pt modelId="{41B2A932-64AE-4048-84C6-ABBF70C9F193}" type="parTrans" cxnId="{9EDFD510-759F-485B-80AD-20F118C646DF}">
      <dgm:prSet/>
      <dgm:spPr/>
      <dgm:t>
        <a:bodyPr/>
        <a:lstStyle/>
        <a:p>
          <a:endParaRPr lang="tr-TR"/>
        </a:p>
      </dgm:t>
    </dgm:pt>
    <dgm:pt modelId="{F7C4EBDB-C8A5-4433-B801-D63E0973E5B3}" type="sibTrans" cxnId="{9EDFD510-759F-485B-80AD-20F118C646DF}">
      <dgm:prSet/>
      <dgm:spPr/>
      <dgm:t>
        <a:bodyPr/>
        <a:lstStyle/>
        <a:p>
          <a:endParaRPr lang="tr-TR"/>
        </a:p>
      </dgm:t>
    </dgm:pt>
    <dgm:pt modelId="{23D1A64B-DF6F-4D60-8058-4359015A2965}">
      <dgm:prSet custT="1"/>
      <dgm:spPr>
        <a:solidFill>
          <a:srgbClr val="CC66FF">
            <a:alpha val="89804"/>
          </a:srgbClr>
        </a:solidFill>
      </dgm:spPr>
      <dgm:t>
        <a:bodyPr/>
        <a:lstStyle/>
        <a:p>
          <a:r>
            <a:rPr lang="tr-TR" sz="1400" b="1" dirty="0" smtClean="0"/>
            <a:t>XIX. (19.) YÜZYIL DEĞİŞMELERİ</a:t>
          </a:r>
          <a:endParaRPr lang="tr-TR" sz="1400" b="1" dirty="0"/>
        </a:p>
      </dgm:t>
    </dgm:pt>
    <dgm:pt modelId="{0E9867EB-A37C-4E6F-AE64-E5419108697F}" type="parTrans" cxnId="{10660063-6B68-4814-9CF2-3AA79196D3E5}">
      <dgm:prSet/>
      <dgm:spPr/>
      <dgm:t>
        <a:bodyPr/>
        <a:lstStyle/>
        <a:p>
          <a:endParaRPr lang="tr-TR"/>
        </a:p>
      </dgm:t>
    </dgm:pt>
    <dgm:pt modelId="{35A7A6F1-218B-4290-8E6C-5A8D58B9A589}" type="sibTrans" cxnId="{10660063-6B68-4814-9CF2-3AA79196D3E5}">
      <dgm:prSet/>
      <dgm:spPr/>
      <dgm:t>
        <a:bodyPr/>
        <a:lstStyle/>
        <a:p>
          <a:endParaRPr lang="tr-TR"/>
        </a:p>
      </dgm:t>
    </dgm:pt>
    <dgm:pt modelId="{2DB169E9-B97F-4C9D-BA04-497CEA79C701}">
      <dgm:prSet custT="1"/>
      <dgm:spPr>
        <a:solidFill>
          <a:srgbClr val="9999FF">
            <a:alpha val="89804"/>
          </a:srgbClr>
        </a:solidFill>
      </dgm:spPr>
      <dgm:t>
        <a:bodyPr/>
        <a:lstStyle/>
        <a:p>
          <a:r>
            <a:rPr lang="tr-TR" sz="1400" b="1" dirty="0" smtClean="0"/>
            <a:t>XIX. (19.) YÜZYIL DEĞİŞMELERİ</a:t>
          </a:r>
          <a:endParaRPr lang="tr-TR" sz="1400" b="1" dirty="0"/>
        </a:p>
      </dgm:t>
    </dgm:pt>
    <dgm:pt modelId="{1C6D2A3B-07EF-4830-B78E-282317B2FB39}" type="parTrans" cxnId="{60A7882C-5153-40CE-9DDC-80E002987CA9}">
      <dgm:prSet/>
      <dgm:spPr/>
      <dgm:t>
        <a:bodyPr/>
        <a:lstStyle/>
        <a:p>
          <a:endParaRPr lang="tr-TR"/>
        </a:p>
      </dgm:t>
    </dgm:pt>
    <dgm:pt modelId="{399FBA5D-81D8-41D3-BF09-A5F303B571DD}" type="sibTrans" cxnId="{60A7882C-5153-40CE-9DDC-80E002987CA9}">
      <dgm:prSet/>
      <dgm:spPr/>
      <dgm:t>
        <a:bodyPr/>
        <a:lstStyle/>
        <a:p>
          <a:endParaRPr lang="tr-TR"/>
        </a:p>
      </dgm:t>
    </dgm:pt>
    <dgm:pt modelId="{921F3B40-9645-4FC1-BAD3-836A6CA7A2EC}">
      <dgm:prSet custT="1"/>
      <dgm:spPr>
        <a:solidFill>
          <a:schemeClr val="accent2">
            <a:lumMod val="40000"/>
            <a:lumOff val="60000"/>
            <a:alpha val="90000"/>
          </a:schemeClr>
        </a:solidFill>
      </dgm:spPr>
      <dgm:t>
        <a:bodyPr/>
        <a:lstStyle/>
        <a:p>
          <a:r>
            <a:rPr lang="tr-TR" sz="1400" b="1" dirty="0" smtClean="0"/>
            <a:t>Osmanlı Merkez Yönetiminde Değişmeler</a:t>
          </a:r>
          <a:endParaRPr lang="tr-TR" sz="1400" dirty="0"/>
        </a:p>
      </dgm:t>
    </dgm:pt>
    <dgm:pt modelId="{26D38130-38E3-4A57-B5BE-97E86B345A7A}" type="parTrans" cxnId="{C08FCB14-7E7C-4398-8104-955AB996FC2A}">
      <dgm:prSet/>
      <dgm:spPr/>
      <dgm:t>
        <a:bodyPr/>
        <a:lstStyle/>
        <a:p>
          <a:endParaRPr lang="tr-TR"/>
        </a:p>
      </dgm:t>
    </dgm:pt>
    <dgm:pt modelId="{3A99948B-EC29-45F7-B61B-EC8EF8E17B5A}" type="sibTrans" cxnId="{C08FCB14-7E7C-4398-8104-955AB996FC2A}">
      <dgm:prSet/>
      <dgm:spPr/>
      <dgm:t>
        <a:bodyPr/>
        <a:lstStyle/>
        <a:p>
          <a:endParaRPr lang="tr-TR"/>
        </a:p>
      </dgm:t>
    </dgm:pt>
    <dgm:pt modelId="{5F023E5B-9050-4D38-A600-9F05FC93CF7E}">
      <dgm:prSet custT="1"/>
      <dgm:spPr>
        <a:solidFill>
          <a:srgbClr val="92D050">
            <a:alpha val="89804"/>
          </a:srgbClr>
        </a:solidFill>
      </dgm:spPr>
      <dgm:t>
        <a:bodyPr/>
        <a:lstStyle/>
        <a:p>
          <a:pPr>
            <a:lnSpc>
              <a:spcPct val="150000"/>
            </a:lnSpc>
            <a:spcAft>
              <a:spcPts val="0"/>
            </a:spcAft>
          </a:pPr>
          <a:r>
            <a:rPr lang="tr-TR" sz="1400" b="1" dirty="0" smtClean="0">
              <a:cs typeface="Times New Roman" panose="02020603050405020304" pitchFamily="18" charset="0"/>
            </a:rPr>
            <a:t>1774</a:t>
          </a:r>
          <a:r>
            <a:rPr lang="tr-TR" sz="1400" dirty="0" smtClean="0">
              <a:cs typeface="Times New Roman" panose="02020603050405020304" pitchFamily="18" charset="0"/>
            </a:rPr>
            <a:t>’ten sonra girilen süreçte, Osmanlı Devleti, klasik kurumlarının fonksiyonlarındaki değişmenin yarattığı sıkıntıları, büyük boyutlu bir organizasyona girmeden çözemediğini anlamaya başladı. O yüzden,</a:t>
          </a:r>
          <a:r>
            <a:rPr lang="tr-TR" sz="1400" dirty="0" smtClean="0"/>
            <a:t> </a:t>
          </a:r>
          <a:r>
            <a:rPr lang="tr-TR" sz="1400" dirty="0" smtClean="0">
              <a:cs typeface="Times New Roman" panose="02020603050405020304" pitchFamily="18" charset="0"/>
            </a:rPr>
            <a:t>XVIII.</a:t>
          </a:r>
          <a:r>
            <a:rPr lang="tr-TR" sz="1400" dirty="0" smtClean="0"/>
            <a:t> </a:t>
          </a:r>
          <a:r>
            <a:rPr lang="tr-TR" sz="1400" dirty="0" smtClean="0">
              <a:cs typeface="Times New Roman" panose="02020603050405020304" pitchFamily="18" charset="0"/>
            </a:rPr>
            <a:t>yüzyılın sonu ile </a:t>
          </a:r>
          <a:r>
            <a:rPr lang="tr-TR" sz="1400" dirty="0" err="1" smtClean="0">
              <a:cs typeface="Times New Roman" panose="02020603050405020304" pitchFamily="18" charset="0"/>
            </a:rPr>
            <a:t>XIX.yüzyılın</a:t>
          </a:r>
          <a:r>
            <a:rPr lang="tr-TR" sz="1400" dirty="0" smtClean="0">
              <a:cs typeface="Times New Roman" panose="02020603050405020304" pitchFamily="18" charset="0"/>
            </a:rPr>
            <a:t> başında bu sıkıntının en çok duyulduğu bir dönemde </a:t>
          </a:r>
          <a:r>
            <a:rPr lang="tr-TR" sz="1400" b="1" dirty="0" smtClean="0">
              <a:cs typeface="Times New Roman" panose="02020603050405020304" pitchFamily="18" charset="0"/>
            </a:rPr>
            <a:t>Padişah III. Selim zamanında ,Batı örnekli daha radikal bir takım düzenlemelere girişildi.</a:t>
          </a:r>
          <a:endParaRPr lang="tr-TR" sz="1400" b="1" dirty="0"/>
        </a:p>
      </dgm:t>
    </dgm:pt>
    <dgm:pt modelId="{B4BFB18A-658E-492F-934A-E5E74242B468}" type="parTrans" cxnId="{F1F6081C-7AC1-4A23-9107-3E9781DB1261}">
      <dgm:prSet/>
      <dgm:spPr/>
      <dgm:t>
        <a:bodyPr/>
        <a:lstStyle/>
        <a:p>
          <a:endParaRPr lang="tr-TR"/>
        </a:p>
      </dgm:t>
    </dgm:pt>
    <dgm:pt modelId="{B727CA8C-401A-44AB-8537-79DEC9A9A8BA}" type="sibTrans" cxnId="{F1F6081C-7AC1-4A23-9107-3E9781DB1261}">
      <dgm:prSet/>
      <dgm:spPr/>
      <dgm:t>
        <a:bodyPr/>
        <a:lstStyle/>
        <a:p>
          <a:endParaRPr lang="tr-TR"/>
        </a:p>
      </dgm:t>
    </dgm:pt>
    <dgm:pt modelId="{3CB7DA1C-C47E-44C6-B2B3-EC5EFE5E68C1}">
      <dgm:prSet custT="1"/>
      <dgm:spPr>
        <a:solidFill>
          <a:srgbClr val="CC66FF">
            <a:alpha val="90000"/>
          </a:srgbClr>
        </a:solidFill>
      </dgm:spPr>
      <dgm:t>
        <a:bodyPr/>
        <a:lstStyle/>
        <a:p>
          <a:pPr>
            <a:lnSpc>
              <a:spcPct val="150000"/>
            </a:lnSpc>
            <a:spcAft>
              <a:spcPts val="0"/>
            </a:spcAft>
          </a:pPr>
          <a:r>
            <a:rPr lang="tr-TR" sz="1400" dirty="0" smtClean="0">
              <a:cs typeface="Times New Roman" panose="02020603050405020304" pitchFamily="18" charset="0"/>
            </a:rPr>
            <a:t>II.Mahmut döneminde sadrazam konağında (</a:t>
          </a:r>
          <a:r>
            <a:rPr lang="tr-TR" sz="1400" dirty="0" err="1" smtClean="0">
              <a:cs typeface="Times New Roman" panose="02020603050405020304" pitchFamily="18" charset="0"/>
            </a:rPr>
            <a:t>Bab</a:t>
          </a:r>
          <a:r>
            <a:rPr lang="tr-TR" sz="1400" dirty="0" smtClean="0">
              <a:cs typeface="Times New Roman" panose="02020603050405020304" pitchFamily="18" charset="0"/>
            </a:rPr>
            <a:t>-ı Ali) toplanan Divan-ı </a:t>
          </a:r>
          <a:r>
            <a:rPr lang="tr-TR" sz="1400" dirty="0" err="1" smtClean="0">
              <a:cs typeface="Times New Roman" panose="02020603050405020304" pitchFamily="18" charset="0"/>
            </a:rPr>
            <a:t>Hümayun’a</a:t>
          </a:r>
          <a:r>
            <a:rPr lang="tr-TR" sz="1400" dirty="0" smtClean="0">
              <a:cs typeface="Times New Roman" panose="02020603050405020304" pitchFamily="18" charset="0"/>
            </a:rPr>
            <a:t> son verilmiş ve </a:t>
          </a:r>
          <a:r>
            <a:rPr lang="tr-TR" sz="1400" b="1" dirty="0" smtClean="0">
              <a:cs typeface="Times New Roman" panose="02020603050405020304" pitchFamily="18" charset="0"/>
            </a:rPr>
            <a:t>Heyet-i Vükela</a:t>
          </a:r>
          <a:r>
            <a:rPr lang="tr-TR" sz="1400" dirty="0" smtClean="0">
              <a:cs typeface="Times New Roman" panose="02020603050405020304" pitchFamily="18" charset="0"/>
            </a:rPr>
            <a:t> (Bakanlar Kurulu)’ya geçilmiştir</a:t>
          </a:r>
          <a:r>
            <a:rPr lang="tr-TR" sz="1400" dirty="0" smtClean="0"/>
            <a:t>. </a:t>
          </a:r>
          <a:r>
            <a:rPr lang="tr-TR" sz="1400" b="1" dirty="0" smtClean="0">
              <a:cs typeface="Times New Roman" panose="02020603050405020304" pitchFamily="18" charset="0"/>
            </a:rPr>
            <a:t>Sadrazam</a:t>
          </a:r>
          <a:r>
            <a:rPr lang="tr-TR" sz="1400" dirty="0" smtClean="0">
              <a:cs typeface="Times New Roman" panose="02020603050405020304" pitchFamily="18" charset="0"/>
            </a:rPr>
            <a:t> yerine </a:t>
          </a:r>
          <a:r>
            <a:rPr lang="tr-TR" sz="1400" b="1" dirty="0" smtClean="0">
              <a:cs typeface="Times New Roman" panose="02020603050405020304" pitchFamily="18" charset="0"/>
            </a:rPr>
            <a:t>Başvekalet</a:t>
          </a:r>
          <a:r>
            <a:rPr lang="tr-TR" sz="1400" dirty="0" smtClean="0">
              <a:cs typeface="Times New Roman" panose="02020603050405020304" pitchFamily="18" charset="0"/>
            </a:rPr>
            <a:t> tabiri kullanılmıştır.</a:t>
          </a:r>
        </a:p>
        <a:p>
          <a:pPr>
            <a:lnSpc>
              <a:spcPct val="150000"/>
            </a:lnSpc>
            <a:spcAft>
              <a:spcPts val="0"/>
            </a:spcAft>
          </a:pPr>
          <a:endParaRPr lang="tr-TR" sz="1400" dirty="0" smtClean="0"/>
        </a:p>
        <a:p>
          <a:pPr>
            <a:lnSpc>
              <a:spcPct val="150000"/>
            </a:lnSpc>
            <a:spcAft>
              <a:spcPts val="0"/>
            </a:spcAft>
          </a:pPr>
          <a:r>
            <a:rPr lang="tr-TR" sz="1400" dirty="0" smtClean="0">
              <a:cs typeface="Times New Roman" panose="02020603050405020304" pitchFamily="18" charset="0"/>
            </a:rPr>
            <a:t>Yeniçeri Ocağının kaldırılmasından sonra askerlik işlerini düzenlemek amacıyla </a:t>
          </a:r>
          <a:r>
            <a:rPr lang="tr-TR" sz="1400" b="1" dirty="0" smtClean="0">
              <a:cs typeface="Times New Roman" panose="02020603050405020304" pitchFamily="18" charset="0"/>
            </a:rPr>
            <a:t>Dar-ı Şura-i Askeri</a:t>
          </a:r>
          <a:r>
            <a:rPr lang="tr-TR" sz="1400" dirty="0" smtClean="0">
              <a:cs typeface="Times New Roman" panose="02020603050405020304" pitchFamily="18" charset="0"/>
            </a:rPr>
            <a:t>,</a:t>
          </a:r>
          <a:r>
            <a:rPr lang="tr-TR" sz="1400" dirty="0" smtClean="0"/>
            <a:t> </a:t>
          </a:r>
          <a:r>
            <a:rPr lang="tr-TR" sz="1400" dirty="0" smtClean="0">
              <a:cs typeface="Times New Roman" panose="02020603050405020304" pitchFamily="18" charset="0"/>
            </a:rPr>
            <a:t>mülkiye işlerini planlamak için </a:t>
          </a:r>
          <a:r>
            <a:rPr lang="tr-TR" sz="1400" b="1" dirty="0" smtClean="0">
              <a:cs typeface="Times New Roman" panose="02020603050405020304" pitchFamily="18" charset="0"/>
            </a:rPr>
            <a:t>Dar-ı Şura-i </a:t>
          </a:r>
          <a:r>
            <a:rPr lang="tr-TR" sz="1400" b="1" dirty="0" err="1" smtClean="0">
              <a:cs typeface="Times New Roman" panose="02020603050405020304" pitchFamily="18" charset="0"/>
            </a:rPr>
            <a:t>Bab</a:t>
          </a:r>
          <a:r>
            <a:rPr lang="tr-TR" sz="1400" b="1" dirty="0" smtClean="0">
              <a:cs typeface="Times New Roman" panose="02020603050405020304" pitchFamily="18" charset="0"/>
            </a:rPr>
            <a:t>-ı Ali</a:t>
          </a:r>
          <a:r>
            <a:rPr lang="tr-TR" sz="1400" dirty="0" smtClean="0">
              <a:cs typeface="Times New Roman" panose="02020603050405020304" pitchFamily="18" charset="0"/>
            </a:rPr>
            <a:t> ,1838 yılında da </a:t>
          </a:r>
          <a:r>
            <a:rPr lang="tr-TR" sz="1400" b="1" dirty="0" smtClean="0">
              <a:cs typeface="Times New Roman" panose="02020603050405020304" pitchFamily="18" charset="0"/>
            </a:rPr>
            <a:t>Meclis-i </a:t>
          </a:r>
          <a:r>
            <a:rPr lang="tr-TR" sz="1400" b="1" dirty="0" err="1" smtClean="0">
              <a:cs typeface="Times New Roman" panose="02020603050405020304" pitchFamily="18" charset="0"/>
            </a:rPr>
            <a:t>Vala</a:t>
          </a:r>
          <a:r>
            <a:rPr lang="tr-TR" sz="1400" b="1" dirty="0" smtClean="0">
              <a:cs typeface="Times New Roman" panose="02020603050405020304" pitchFamily="18" charset="0"/>
            </a:rPr>
            <a:t>-i Ahkam-ı Adliye adıyla</a:t>
          </a:r>
          <a:r>
            <a:rPr lang="tr-TR" sz="1400" dirty="0" smtClean="0">
              <a:cs typeface="Times New Roman" panose="02020603050405020304" pitchFamily="18" charset="0"/>
            </a:rPr>
            <a:t> adli konularla ilgili meclisler düzenlenmiştir.</a:t>
          </a:r>
          <a:endParaRPr lang="tr-TR" sz="1400" b="0" dirty="0"/>
        </a:p>
      </dgm:t>
    </dgm:pt>
    <dgm:pt modelId="{06501361-B636-430E-9697-D494AF9FEA3B}" type="parTrans" cxnId="{A6B12B91-9E02-4791-B043-F4A45BEA004D}">
      <dgm:prSet/>
      <dgm:spPr/>
      <dgm:t>
        <a:bodyPr/>
        <a:lstStyle/>
        <a:p>
          <a:endParaRPr lang="tr-TR"/>
        </a:p>
      </dgm:t>
    </dgm:pt>
    <dgm:pt modelId="{3FEC6E53-2E25-418E-A8C1-88E71385E695}" type="sibTrans" cxnId="{A6B12B91-9E02-4791-B043-F4A45BEA004D}">
      <dgm:prSet/>
      <dgm:spPr/>
      <dgm:t>
        <a:bodyPr/>
        <a:lstStyle/>
        <a:p>
          <a:endParaRPr lang="tr-TR"/>
        </a:p>
      </dgm:t>
    </dgm:pt>
    <dgm:pt modelId="{6E14F42C-68D1-4043-B6B5-34DA7BCFB36E}">
      <dgm:prSet custT="1"/>
      <dgm:spPr>
        <a:solidFill>
          <a:srgbClr val="9999FF">
            <a:alpha val="90000"/>
          </a:srgbClr>
        </a:solidFill>
      </dgm:spPr>
      <dgm:t>
        <a:bodyPr/>
        <a:lstStyle/>
        <a:p>
          <a:pPr>
            <a:lnSpc>
              <a:spcPct val="150000"/>
            </a:lnSpc>
            <a:spcAft>
              <a:spcPts val="0"/>
            </a:spcAft>
          </a:pPr>
          <a:r>
            <a:rPr lang="tr-TR" sz="1300" dirty="0" smtClean="0">
              <a:cs typeface="Times New Roman" panose="02020603050405020304" pitchFamily="18" charset="0"/>
            </a:rPr>
            <a:t>Tanzimat Fermanı’ndan sonra devlet işlerini görüşmek amacıyla çeşitli alanlarda  yeni meclisler oluşturulmuştur.</a:t>
          </a:r>
        </a:p>
        <a:p>
          <a:pPr>
            <a:lnSpc>
              <a:spcPct val="150000"/>
            </a:lnSpc>
            <a:spcAft>
              <a:spcPts val="0"/>
            </a:spcAft>
          </a:pPr>
          <a:r>
            <a:rPr lang="tr-TR" sz="1300" dirty="0" smtClean="0">
              <a:cs typeface="Times New Roman" panose="02020603050405020304" pitchFamily="18" charset="0"/>
            </a:rPr>
            <a:t>Başvekalet tekrar sadrazamlığa dönüştürülmüştür. </a:t>
          </a:r>
          <a:r>
            <a:rPr lang="tr-TR" sz="1300" b="1" dirty="0" smtClean="0">
              <a:cs typeface="Times New Roman" panose="02020603050405020304" pitchFamily="18" charset="0"/>
            </a:rPr>
            <a:t>1876</a:t>
          </a:r>
          <a:r>
            <a:rPr lang="tr-TR" sz="1300" dirty="0" smtClean="0">
              <a:cs typeface="Times New Roman" panose="02020603050405020304" pitchFamily="18" charset="0"/>
            </a:rPr>
            <a:t> yılında ilan edilen </a:t>
          </a:r>
          <a:r>
            <a:rPr lang="tr-TR" sz="1300" b="1" dirty="0" smtClean="0">
              <a:cs typeface="Times New Roman" panose="02020603050405020304" pitchFamily="18" charset="0"/>
            </a:rPr>
            <a:t>Meşrutiyet’</a:t>
          </a:r>
          <a:r>
            <a:rPr lang="tr-TR" sz="1300" dirty="0" smtClean="0">
              <a:cs typeface="Times New Roman" panose="02020603050405020304" pitchFamily="18" charset="0"/>
            </a:rPr>
            <a:t>le ile Anayasalı (</a:t>
          </a:r>
          <a:r>
            <a:rPr lang="tr-TR" sz="1300" b="1" dirty="0" smtClean="0">
              <a:cs typeface="Times New Roman" panose="02020603050405020304" pitchFamily="18" charset="0"/>
            </a:rPr>
            <a:t>Kanun-u Esasi) </a:t>
          </a:r>
          <a:r>
            <a:rPr lang="tr-TR" sz="1300" dirty="0" smtClean="0">
              <a:cs typeface="Times New Roman" panose="02020603050405020304" pitchFamily="18" charset="0"/>
            </a:rPr>
            <a:t>yönetime geçilmiş,</a:t>
          </a:r>
          <a:r>
            <a:rPr lang="tr-TR" sz="1300" dirty="0" smtClean="0"/>
            <a:t> </a:t>
          </a:r>
          <a:r>
            <a:rPr lang="tr-TR" sz="1300" dirty="0" smtClean="0">
              <a:cs typeface="Times New Roman" panose="02020603050405020304" pitchFamily="18" charset="0"/>
            </a:rPr>
            <a:t>temsilcilerini halkın seçtiği </a:t>
          </a:r>
          <a:r>
            <a:rPr lang="tr-TR" sz="1300" b="1" dirty="0" smtClean="0">
              <a:cs typeface="Times New Roman" panose="02020603050405020304" pitchFamily="18" charset="0"/>
            </a:rPr>
            <a:t>Meclis-i </a:t>
          </a:r>
          <a:r>
            <a:rPr lang="tr-TR" sz="1300" b="1" dirty="0" err="1" smtClean="0">
              <a:cs typeface="Times New Roman" panose="02020603050405020304" pitchFamily="18" charset="0"/>
            </a:rPr>
            <a:t>Mebusan</a:t>
          </a:r>
          <a:r>
            <a:rPr lang="tr-TR" sz="1300" b="1" dirty="0" smtClean="0">
              <a:cs typeface="Times New Roman" panose="02020603050405020304" pitchFamily="18" charset="0"/>
            </a:rPr>
            <a:t> </a:t>
          </a:r>
          <a:r>
            <a:rPr lang="tr-TR" sz="1300" dirty="0" smtClean="0">
              <a:cs typeface="Times New Roman" panose="02020603050405020304" pitchFamily="18" charset="0"/>
            </a:rPr>
            <a:t>, temsilcilerini padişahın seçtiği </a:t>
          </a:r>
          <a:r>
            <a:rPr lang="tr-TR" sz="1300" b="1" dirty="0" smtClean="0">
              <a:cs typeface="Times New Roman" panose="02020603050405020304" pitchFamily="18" charset="0"/>
            </a:rPr>
            <a:t>Meclis-i Ayan </a:t>
          </a:r>
          <a:r>
            <a:rPr lang="tr-TR" sz="1300" dirty="0" smtClean="0">
              <a:cs typeface="Times New Roman" panose="02020603050405020304" pitchFamily="18" charset="0"/>
            </a:rPr>
            <a:t>oluşturulmuştur. Böylece padişahın yetkileri kısıtlanmış, halk yönetime katılmıştır.1908’de </a:t>
          </a:r>
          <a:r>
            <a:rPr lang="tr-TR" sz="1300" dirty="0" err="1" smtClean="0">
              <a:cs typeface="Times New Roman" panose="02020603050405020304" pitchFamily="18" charset="0"/>
            </a:rPr>
            <a:t>II.Meşrutiyet</a:t>
          </a:r>
          <a:r>
            <a:rPr lang="tr-TR" sz="1300" dirty="0" smtClean="0">
              <a:cs typeface="Times New Roman" panose="02020603050405020304" pitchFamily="18" charset="0"/>
            </a:rPr>
            <a:t> ilan edildiği zaman, Kanun-u Esasi ile Meclis hükümet ilişkilerine yeni düzenlemeler  getirilmiştir. </a:t>
          </a:r>
        </a:p>
        <a:p>
          <a:pPr>
            <a:lnSpc>
              <a:spcPct val="150000"/>
            </a:lnSpc>
            <a:spcAft>
              <a:spcPts val="0"/>
            </a:spcAft>
          </a:pPr>
          <a:r>
            <a:rPr lang="tr-TR" sz="1300" b="1" dirty="0" smtClean="0">
              <a:cs typeface="Times New Roman" panose="02020603050405020304" pitchFamily="18" charset="0"/>
            </a:rPr>
            <a:t>1912</a:t>
          </a:r>
          <a:r>
            <a:rPr lang="tr-TR" sz="1300" dirty="0" smtClean="0">
              <a:cs typeface="Times New Roman" panose="02020603050405020304" pitchFamily="18" charset="0"/>
            </a:rPr>
            <a:t>’den sonra Meclis ,</a:t>
          </a:r>
          <a:r>
            <a:rPr lang="tr-TR" sz="1300" b="1" dirty="0" smtClean="0">
              <a:cs typeface="Times New Roman" panose="02020603050405020304" pitchFamily="18" charset="0"/>
            </a:rPr>
            <a:t>yeni siyasi partilerin faaliyete geçmesiyle</a:t>
          </a:r>
          <a:r>
            <a:rPr lang="tr-TR" sz="1300" dirty="0" smtClean="0">
              <a:cs typeface="Times New Roman" panose="02020603050405020304" pitchFamily="18" charset="0"/>
            </a:rPr>
            <a:t> ,parti hükümetlerine sahne olacaktır.</a:t>
          </a:r>
        </a:p>
        <a:p>
          <a:pPr>
            <a:lnSpc>
              <a:spcPct val="150000"/>
            </a:lnSpc>
            <a:spcAft>
              <a:spcPts val="0"/>
            </a:spcAft>
          </a:pPr>
          <a:endParaRPr lang="tr-TR" sz="1300" dirty="0"/>
        </a:p>
      </dgm:t>
    </dgm:pt>
    <dgm:pt modelId="{E1B469E8-1899-4D6C-B728-1C0846D2C949}" type="parTrans" cxnId="{A8C303B7-944D-41BC-BE2F-264BFBE99420}">
      <dgm:prSet/>
      <dgm:spPr/>
      <dgm:t>
        <a:bodyPr/>
        <a:lstStyle/>
        <a:p>
          <a:endParaRPr lang="tr-TR"/>
        </a:p>
      </dgm:t>
    </dgm:pt>
    <dgm:pt modelId="{54F0C789-9975-428C-AF80-6FE1F496C43A}" type="sibTrans" cxnId="{A8C303B7-944D-41BC-BE2F-264BFBE99420}">
      <dgm:prSet/>
      <dgm:spPr/>
      <dgm:t>
        <a:bodyPr/>
        <a:lstStyle/>
        <a:p>
          <a:endParaRPr lang="tr-TR"/>
        </a:p>
      </dgm:t>
    </dgm:pt>
    <dgm:pt modelId="{919E0156-D839-4A16-ABFE-4F827EF8D3E1}" type="pres">
      <dgm:prSet presAssocID="{7F7D8529-F9F6-47BB-A975-D544585C5FCA}" presName="hierChild1" presStyleCnt="0">
        <dgm:presLayoutVars>
          <dgm:chPref val="1"/>
          <dgm:dir/>
          <dgm:animOne val="branch"/>
          <dgm:animLvl val="lvl"/>
          <dgm:resizeHandles/>
        </dgm:presLayoutVars>
      </dgm:prSet>
      <dgm:spPr/>
      <dgm:t>
        <a:bodyPr/>
        <a:lstStyle/>
        <a:p>
          <a:endParaRPr lang="tr-TR"/>
        </a:p>
      </dgm:t>
    </dgm:pt>
    <dgm:pt modelId="{AA95E223-7776-409A-BF64-3A4A29D2DBB0}" type="pres">
      <dgm:prSet presAssocID="{921F3B40-9645-4FC1-BAD3-836A6CA7A2EC}" presName="hierRoot1" presStyleCnt="0"/>
      <dgm:spPr/>
    </dgm:pt>
    <dgm:pt modelId="{E2097FA8-FBEE-43F3-B3C5-A2E2EE48B9BF}" type="pres">
      <dgm:prSet presAssocID="{921F3B40-9645-4FC1-BAD3-836A6CA7A2EC}" presName="composite" presStyleCnt="0"/>
      <dgm:spPr/>
    </dgm:pt>
    <dgm:pt modelId="{BEC6E459-5EF8-4C69-9676-D0EFBFACD018}" type="pres">
      <dgm:prSet presAssocID="{921F3B40-9645-4FC1-BAD3-836A6CA7A2EC}" presName="background" presStyleLbl="node0" presStyleIdx="0" presStyleCnt="1"/>
      <dgm:spPr/>
    </dgm:pt>
    <dgm:pt modelId="{46184EDF-CDF7-40CB-857C-13543D8E0051}" type="pres">
      <dgm:prSet presAssocID="{921F3B40-9645-4FC1-BAD3-836A6CA7A2EC}" presName="text" presStyleLbl="fgAcc0" presStyleIdx="0" presStyleCnt="1" custScaleX="288195" custScaleY="51170">
        <dgm:presLayoutVars>
          <dgm:chPref val="3"/>
        </dgm:presLayoutVars>
      </dgm:prSet>
      <dgm:spPr/>
      <dgm:t>
        <a:bodyPr/>
        <a:lstStyle/>
        <a:p>
          <a:endParaRPr lang="tr-TR"/>
        </a:p>
      </dgm:t>
    </dgm:pt>
    <dgm:pt modelId="{13E04814-3B75-4D1B-B6CF-6C91C268F879}" type="pres">
      <dgm:prSet presAssocID="{921F3B40-9645-4FC1-BAD3-836A6CA7A2EC}" presName="hierChild2" presStyleCnt="0"/>
      <dgm:spPr/>
    </dgm:pt>
    <dgm:pt modelId="{CB9E8AA8-78CB-48DF-9FD7-B424617DD25F}" type="pres">
      <dgm:prSet presAssocID="{41B2A932-64AE-4048-84C6-ABBF70C9F193}" presName="Name10" presStyleLbl="parChTrans1D2" presStyleIdx="0" presStyleCnt="3"/>
      <dgm:spPr/>
      <dgm:t>
        <a:bodyPr/>
        <a:lstStyle/>
        <a:p>
          <a:endParaRPr lang="tr-TR"/>
        </a:p>
      </dgm:t>
    </dgm:pt>
    <dgm:pt modelId="{627CC623-7851-4034-856F-56AAC8DC1D39}" type="pres">
      <dgm:prSet presAssocID="{02FF7AEF-D354-423C-9940-CF7616B8EA8C}" presName="hierRoot2" presStyleCnt="0"/>
      <dgm:spPr/>
    </dgm:pt>
    <dgm:pt modelId="{5C76852C-C3B5-4108-AB00-671F23103E4A}" type="pres">
      <dgm:prSet presAssocID="{02FF7AEF-D354-423C-9940-CF7616B8EA8C}" presName="composite2" presStyleCnt="0"/>
      <dgm:spPr/>
    </dgm:pt>
    <dgm:pt modelId="{9B2D380F-EC82-4F59-BD91-29D623C20B27}" type="pres">
      <dgm:prSet presAssocID="{02FF7AEF-D354-423C-9940-CF7616B8EA8C}" presName="background2" presStyleLbl="node2" presStyleIdx="0" presStyleCnt="3"/>
      <dgm:spPr/>
    </dgm:pt>
    <dgm:pt modelId="{E39913CD-EBAF-4318-B2C6-CA52B175CDDB}" type="pres">
      <dgm:prSet presAssocID="{02FF7AEF-D354-423C-9940-CF7616B8EA8C}" presName="text2" presStyleLbl="fgAcc2" presStyleIdx="0" presStyleCnt="3" custScaleX="145689" custScaleY="42826">
        <dgm:presLayoutVars>
          <dgm:chPref val="3"/>
        </dgm:presLayoutVars>
      </dgm:prSet>
      <dgm:spPr/>
      <dgm:t>
        <a:bodyPr/>
        <a:lstStyle/>
        <a:p>
          <a:endParaRPr lang="tr-TR"/>
        </a:p>
      </dgm:t>
    </dgm:pt>
    <dgm:pt modelId="{12D13F1C-6B5F-4D10-BC20-B16E31F74BB4}" type="pres">
      <dgm:prSet presAssocID="{02FF7AEF-D354-423C-9940-CF7616B8EA8C}" presName="hierChild3" presStyleCnt="0"/>
      <dgm:spPr/>
    </dgm:pt>
    <dgm:pt modelId="{B1CBC400-9175-4387-A73A-84726044C406}" type="pres">
      <dgm:prSet presAssocID="{B4BFB18A-658E-492F-934A-E5E74242B468}" presName="Name17" presStyleLbl="parChTrans1D3" presStyleIdx="0" presStyleCnt="3"/>
      <dgm:spPr/>
      <dgm:t>
        <a:bodyPr/>
        <a:lstStyle/>
        <a:p>
          <a:endParaRPr lang="tr-TR"/>
        </a:p>
      </dgm:t>
    </dgm:pt>
    <dgm:pt modelId="{C5E7B173-C428-443A-AF62-47EAC4357563}" type="pres">
      <dgm:prSet presAssocID="{5F023E5B-9050-4D38-A600-9F05FC93CF7E}" presName="hierRoot3" presStyleCnt="0"/>
      <dgm:spPr/>
    </dgm:pt>
    <dgm:pt modelId="{EE30E03B-79C5-4304-9E3F-C9F481FD6E58}" type="pres">
      <dgm:prSet presAssocID="{5F023E5B-9050-4D38-A600-9F05FC93CF7E}" presName="composite3" presStyleCnt="0"/>
      <dgm:spPr/>
    </dgm:pt>
    <dgm:pt modelId="{55D69606-7039-49CF-9E94-196E1508E19D}" type="pres">
      <dgm:prSet presAssocID="{5F023E5B-9050-4D38-A600-9F05FC93CF7E}" presName="background3" presStyleLbl="node3" presStyleIdx="0" presStyleCnt="3"/>
      <dgm:spPr/>
    </dgm:pt>
    <dgm:pt modelId="{A2586712-5BEB-4CC6-BEED-1C1073D6479A}" type="pres">
      <dgm:prSet presAssocID="{5F023E5B-9050-4D38-A600-9F05FC93CF7E}" presName="text3" presStyleLbl="fgAcc3" presStyleIdx="0" presStyleCnt="3" custScaleX="174088" custScaleY="436900">
        <dgm:presLayoutVars>
          <dgm:chPref val="3"/>
        </dgm:presLayoutVars>
      </dgm:prSet>
      <dgm:spPr/>
      <dgm:t>
        <a:bodyPr/>
        <a:lstStyle/>
        <a:p>
          <a:endParaRPr lang="tr-TR"/>
        </a:p>
      </dgm:t>
    </dgm:pt>
    <dgm:pt modelId="{8E0AE2A9-0BDC-436C-89F5-9345C8D4048B}" type="pres">
      <dgm:prSet presAssocID="{5F023E5B-9050-4D38-A600-9F05FC93CF7E}" presName="hierChild4" presStyleCnt="0"/>
      <dgm:spPr/>
    </dgm:pt>
    <dgm:pt modelId="{6FAE9E80-799D-4066-A265-A71F93A78797}" type="pres">
      <dgm:prSet presAssocID="{0E9867EB-A37C-4E6F-AE64-E5419108697F}" presName="Name10" presStyleLbl="parChTrans1D2" presStyleIdx="1" presStyleCnt="3"/>
      <dgm:spPr/>
      <dgm:t>
        <a:bodyPr/>
        <a:lstStyle/>
        <a:p>
          <a:endParaRPr lang="tr-TR"/>
        </a:p>
      </dgm:t>
    </dgm:pt>
    <dgm:pt modelId="{A45609D2-0A77-4D85-8CDB-67CF652C2FD0}" type="pres">
      <dgm:prSet presAssocID="{23D1A64B-DF6F-4D60-8058-4359015A2965}" presName="hierRoot2" presStyleCnt="0"/>
      <dgm:spPr/>
    </dgm:pt>
    <dgm:pt modelId="{915E73FE-AD77-4D3E-A83F-885B09485168}" type="pres">
      <dgm:prSet presAssocID="{23D1A64B-DF6F-4D60-8058-4359015A2965}" presName="composite2" presStyleCnt="0"/>
      <dgm:spPr/>
    </dgm:pt>
    <dgm:pt modelId="{BF03EF6E-ABA1-41F6-8D04-D0880465606A}" type="pres">
      <dgm:prSet presAssocID="{23D1A64B-DF6F-4D60-8058-4359015A2965}" presName="background2" presStyleLbl="node2" presStyleIdx="1" presStyleCnt="3"/>
      <dgm:spPr/>
    </dgm:pt>
    <dgm:pt modelId="{E5B07BF5-9332-4327-97B6-C7E18720FAB7}" type="pres">
      <dgm:prSet presAssocID="{23D1A64B-DF6F-4D60-8058-4359015A2965}" presName="text2" presStyleLbl="fgAcc2" presStyleIdx="1" presStyleCnt="3" custScaleX="189581" custScaleY="40892">
        <dgm:presLayoutVars>
          <dgm:chPref val="3"/>
        </dgm:presLayoutVars>
      </dgm:prSet>
      <dgm:spPr/>
      <dgm:t>
        <a:bodyPr/>
        <a:lstStyle/>
        <a:p>
          <a:endParaRPr lang="tr-TR"/>
        </a:p>
      </dgm:t>
    </dgm:pt>
    <dgm:pt modelId="{9F22C92E-1B96-43A5-9986-EB1A3CA25801}" type="pres">
      <dgm:prSet presAssocID="{23D1A64B-DF6F-4D60-8058-4359015A2965}" presName="hierChild3" presStyleCnt="0"/>
      <dgm:spPr/>
    </dgm:pt>
    <dgm:pt modelId="{F4E17FC8-6261-4F96-B476-290BD0009A55}" type="pres">
      <dgm:prSet presAssocID="{06501361-B636-430E-9697-D494AF9FEA3B}" presName="Name17" presStyleLbl="parChTrans1D3" presStyleIdx="1" presStyleCnt="3"/>
      <dgm:spPr/>
      <dgm:t>
        <a:bodyPr/>
        <a:lstStyle/>
        <a:p>
          <a:endParaRPr lang="tr-TR"/>
        </a:p>
      </dgm:t>
    </dgm:pt>
    <dgm:pt modelId="{790BE72B-C0E3-41EC-B63E-71AC55E613B4}" type="pres">
      <dgm:prSet presAssocID="{3CB7DA1C-C47E-44C6-B2B3-EC5EFE5E68C1}" presName="hierRoot3" presStyleCnt="0"/>
      <dgm:spPr/>
    </dgm:pt>
    <dgm:pt modelId="{F38DA4CE-519A-46CB-8187-2E01DB57ACBF}" type="pres">
      <dgm:prSet presAssocID="{3CB7DA1C-C47E-44C6-B2B3-EC5EFE5E68C1}" presName="composite3" presStyleCnt="0"/>
      <dgm:spPr/>
    </dgm:pt>
    <dgm:pt modelId="{B15AA26F-82CF-4935-927A-2A324C550431}" type="pres">
      <dgm:prSet presAssocID="{3CB7DA1C-C47E-44C6-B2B3-EC5EFE5E68C1}" presName="background3" presStyleLbl="node3" presStyleIdx="1" presStyleCnt="3"/>
      <dgm:spPr/>
    </dgm:pt>
    <dgm:pt modelId="{B0CADCF8-2988-4D4E-B865-C711CDF02744}" type="pres">
      <dgm:prSet presAssocID="{3CB7DA1C-C47E-44C6-B2B3-EC5EFE5E68C1}" presName="text3" presStyleLbl="fgAcc3" presStyleIdx="1" presStyleCnt="3" custScaleX="224510" custScaleY="446745">
        <dgm:presLayoutVars>
          <dgm:chPref val="3"/>
        </dgm:presLayoutVars>
      </dgm:prSet>
      <dgm:spPr/>
      <dgm:t>
        <a:bodyPr/>
        <a:lstStyle/>
        <a:p>
          <a:endParaRPr lang="tr-TR"/>
        </a:p>
      </dgm:t>
    </dgm:pt>
    <dgm:pt modelId="{05931506-ABB0-4F8E-905E-A16F130CE873}" type="pres">
      <dgm:prSet presAssocID="{3CB7DA1C-C47E-44C6-B2B3-EC5EFE5E68C1}" presName="hierChild4" presStyleCnt="0"/>
      <dgm:spPr/>
    </dgm:pt>
    <dgm:pt modelId="{354F2F55-1C0F-4141-A3AA-EF034AD76F0A}" type="pres">
      <dgm:prSet presAssocID="{1C6D2A3B-07EF-4830-B78E-282317B2FB39}" presName="Name10" presStyleLbl="parChTrans1D2" presStyleIdx="2" presStyleCnt="3"/>
      <dgm:spPr/>
      <dgm:t>
        <a:bodyPr/>
        <a:lstStyle/>
        <a:p>
          <a:endParaRPr lang="tr-TR"/>
        </a:p>
      </dgm:t>
    </dgm:pt>
    <dgm:pt modelId="{D69E8704-06DD-4C98-9393-BA474A67369E}" type="pres">
      <dgm:prSet presAssocID="{2DB169E9-B97F-4C9D-BA04-497CEA79C701}" presName="hierRoot2" presStyleCnt="0"/>
      <dgm:spPr/>
    </dgm:pt>
    <dgm:pt modelId="{BF08B607-D9AD-4B07-9BCF-6E6135AE644D}" type="pres">
      <dgm:prSet presAssocID="{2DB169E9-B97F-4C9D-BA04-497CEA79C701}" presName="composite2" presStyleCnt="0"/>
      <dgm:spPr/>
    </dgm:pt>
    <dgm:pt modelId="{6D0C7130-67E1-4A3A-8ED4-D0EFDB1D7E0C}" type="pres">
      <dgm:prSet presAssocID="{2DB169E9-B97F-4C9D-BA04-497CEA79C701}" presName="background2" presStyleLbl="node2" presStyleIdx="2" presStyleCnt="3"/>
      <dgm:spPr/>
    </dgm:pt>
    <dgm:pt modelId="{D1F91003-7A29-4513-BA3A-BB1C9B06051B}" type="pres">
      <dgm:prSet presAssocID="{2DB169E9-B97F-4C9D-BA04-497CEA79C701}" presName="text2" presStyleLbl="fgAcc2" presStyleIdx="2" presStyleCnt="3" custScaleX="193032" custScaleY="40892">
        <dgm:presLayoutVars>
          <dgm:chPref val="3"/>
        </dgm:presLayoutVars>
      </dgm:prSet>
      <dgm:spPr/>
      <dgm:t>
        <a:bodyPr/>
        <a:lstStyle/>
        <a:p>
          <a:endParaRPr lang="tr-TR"/>
        </a:p>
      </dgm:t>
    </dgm:pt>
    <dgm:pt modelId="{3D35DF43-3148-49C3-BF5F-3A57DBE9053B}" type="pres">
      <dgm:prSet presAssocID="{2DB169E9-B97F-4C9D-BA04-497CEA79C701}" presName="hierChild3" presStyleCnt="0"/>
      <dgm:spPr/>
    </dgm:pt>
    <dgm:pt modelId="{0BF0EDF0-1C3D-4AAA-8058-A2438D72A361}" type="pres">
      <dgm:prSet presAssocID="{E1B469E8-1899-4D6C-B728-1C0846D2C949}" presName="Name17" presStyleLbl="parChTrans1D3" presStyleIdx="2" presStyleCnt="3"/>
      <dgm:spPr/>
      <dgm:t>
        <a:bodyPr/>
        <a:lstStyle/>
        <a:p>
          <a:endParaRPr lang="tr-TR"/>
        </a:p>
      </dgm:t>
    </dgm:pt>
    <dgm:pt modelId="{881EF2D9-59DA-41EA-BEB9-D5725CC9D65D}" type="pres">
      <dgm:prSet presAssocID="{6E14F42C-68D1-4043-B6B5-34DA7BCFB36E}" presName="hierRoot3" presStyleCnt="0"/>
      <dgm:spPr/>
    </dgm:pt>
    <dgm:pt modelId="{841FCDC6-91B6-4E0B-AA27-2716AEBE3888}" type="pres">
      <dgm:prSet presAssocID="{6E14F42C-68D1-4043-B6B5-34DA7BCFB36E}" presName="composite3" presStyleCnt="0"/>
      <dgm:spPr/>
    </dgm:pt>
    <dgm:pt modelId="{B49440FB-2212-4990-A492-660CF8B78059}" type="pres">
      <dgm:prSet presAssocID="{6E14F42C-68D1-4043-B6B5-34DA7BCFB36E}" presName="background3" presStyleLbl="node3" presStyleIdx="2" presStyleCnt="3"/>
      <dgm:spPr/>
    </dgm:pt>
    <dgm:pt modelId="{E5B99342-BE7E-4F71-94AE-F1EDA4317702}" type="pres">
      <dgm:prSet presAssocID="{6E14F42C-68D1-4043-B6B5-34DA7BCFB36E}" presName="text3" presStyleLbl="fgAcc3" presStyleIdx="2" presStyleCnt="3" custScaleX="276362" custScaleY="440972">
        <dgm:presLayoutVars>
          <dgm:chPref val="3"/>
        </dgm:presLayoutVars>
      </dgm:prSet>
      <dgm:spPr/>
      <dgm:t>
        <a:bodyPr/>
        <a:lstStyle/>
        <a:p>
          <a:endParaRPr lang="tr-TR"/>
        </a:p>
      </dgm:t>
    </dgm:pt>
    <dgm:pt modelId="{400E0A07-B006-4B44-B2C8-FEEC4FD159F8}" type="pres">
      <dgm:prSet presAssocID="{6E14F42C-68D1-4043-B6B5-34DA7BCFB36E}" presName="hierChild4" presStyleCnt="0"/>
      <dgm:spPr/>
    </dgm:pt>
  </dgm:ptLst>
  <dgm:cxnLst>
    <dgm:cxn modelId="{A0DB2B94-C4EE-422F-BB58-C50DF7B355FF}" type="presOf" srcId="{5F023E5B-9050-4D38-A600-9F05FC93CF7E}" destId="{A2586712-5BEB-4CC6-BEED-1C1073D6479A}" srcOrd="0" destOrd="0" presId="urn:microsoft.com/office/officeart/2005/8/layout/hierarchy1"/>
    <dgm:cxn modelId="{718DB78D-B4DA-416B-8196-9381798A9EDD}" type="presOf" srcId="{02FF7AEF-D354-423C-9940-CF7616B8EA8C}" destId="{E39913CD-EBAF-4318-B2C6-CA52B175CDDB}" srcOrd="0" destOrd="0" presId="urn:microsoft.com/office/officeart/2005/8/layout/hierarchy1"/>
    <dgm:cxn modelId="{5CBD4D17-0332-4918-9D69-58CB0DE0E78A}" type="presOf" srcId="{0E9867EB-A37C-4E6F-AE64-E5419108697F}" destId="{6FAE9E80-799D-4066-A265-A71F93A78797}" srcOrd="0" destOrd="0" presId="urn:microsoft.com/office/officeart/2005/8/layout/hierarchy1"/>
    <dgm:cxn modelId="{C08FCB14-7E7C-4398-8104-955AB996FC2A}" srcId="{7F7D8529-F9F6-47BB-A975-D544585C5FCA}" destId="{921F3B40-9645-4FC1-BAD3-836A6CA7A2EC}" srcOrd="0" destOrd="0" parTransId="{26D38130-38E3-4A57-B5BE-97E86B345A7A}" sibTransId="{3A99948B-EC29-45F7-B61B-EC8EF8E17B5A}"/>
    <dgm:cxn modelId="{5D94E559-1808-40AE-99B7-85EB86C658FE}" type="presOf" srcId="{1C6D2A3B-07EF-4830-B78E-282317B2FB39}" destId="{354F2F55-1C0F-4141-A3AA-EF034AD76F0A}" srcOrd="0" destOrd="0" presId="urn:microsoft.com/office/officeart/2005/8/layout/hierarchy1"/>
    <dgm:cxn modelId="{A6B12B91-9E02-4791-B043-F4A45BEA004D}" srcId="{23D1A64B-DF6F-4D60-8058-4359015A2965}" destId="{3CB7DA1C-C47E-44C6-B2B3-EC5EFE5E68C1}" srcOrd="0" destOrd="0" parTransId="{06501361-B636-430E-9697-D494AF9FEA3B}" sibTransId="{3FEC6E53-2E25-418E-A8C1-88E71385E695}"/>
    <dgm:cxn modelId="{8FC76AC9-FC83-4620-B606-7680AAF8CD41}" type="presOf" srcId="{B4BFB18A-658E-492F-934A-E5E74242B468}" destId="{B1CBC400-9175-4387-A73A-84726044C406}" srcOrd="0" destOrd="0" presId="urn:microsoft.com/office/officeart/2005/8/layout/hierarchy1"/>
    <dgm:cxn modelId="{9F0C9A31-A64D-43FA-B1EE-AAF278EFB861}" type="presOf" srcId="{2DB169E9-B97F-4C9D-BA04-497CEA79C701}" destId="{D1F91003-7A29-4513-BA3A-BB1C9B06051B}" srcOrd="0" destOrd="0" presId="urn:microsoft.com/office/officeart/2005/8/layout/hierarchy1"/>
    <dgm:cxn modelId="{60A7882C-5153-40CE-9DDC-80E002987CA9}" srcId="{921F3B40-9645-4FC1-BAD3-836A6CA7A2EC}" destId="{2DB169E9-B97F-4C9D-BA04-497CEA79C701}" srcOrd="2" destOrd="0" parTransId="{1C6D2A3B-07EF-4830-B78E-282317B2FB39}" sibTransId="{399FBA5D-81D8-41D3-BF09-A5F303B571DD}"/>
    <dgm:cxn modelId="{F1F6081C-7AC1-4A23-9107-3E9781DB1261}" srcId="{02FF7AEF-D354-423C-9940-CF7616B8EA8C}" destId="{5F023E5B-9050-4D38-A600-9F05FC93CF7E}" srcOrd="0" destOrd="0" parTransId="{B4BFB18A-658E-492F-934A-E5E74242B468}" sibTransId="{B727CA8C-401A-44AB-8537-79DEC9A9A8BA}"/>
    <dgm:cxn modelId="{963B98F5-D7DF-480E-930B-8F47682AA270}" type="presOf" srcId="{7F7D8529-F9F6-47BB-A975-D544585C5FCA}" destId="{919E0156-D839-4A16-ABFE-4F827EF8D3E1}" srcOrd="0" destOrd="0" presId="urn:microsoft.com/office/officeart/2005/8/layout/hierarchy1"/>
    <dgm:cxn modelId="{66C63BDD-F6E8-4A91-8968-18B4538561E1}" type="presOf" srcId="{41B2A932-64AE-4048-84C6-ABBF70C9F193}" destId="{CB9E8AA8-78CB-48DF-9FD7-B424617DD25F}" srcOrd="0" destOrd="0" presId="urn:microsoft.com/office/officeart/2005/8/layout/hierarchy1"/>
    <dgm:cxn modelId="{ED64B6F7-4970-403B-97E8-EF05CA9DA839}" type="presOf" srcId="{3CB7DA1C-C47E-44C6-B2B3-EC5EFE5E68C1}" destId="{B0CADCF8-2988-4D4E-B865-C711CDF02744}" srcOrd="0" destOrd="0" presId="urn:microsoft.com/office/officeart/2005/8/layout/hierarchy1"/>
    <dgm:cxn modelId="{9EDFD510-759F-485B-80AD-20F118C646DF}" srcId="{921F3B40-9645-4FC1-BAD3-836A6CA7A2EC}" destId="{02FF7AEF-D354-423C-9940-CF7616B8EA8C}" srcOrd="0" destOrd="0" parTransId="{41B2A932-64AE-4048-84C6-ABBF70C9F193}" sibTransId="{F7C4EBDB-C8A5-4433-B801-D63E0973E5B3}"/>
    <dgm:cxn modelId="{662DED8F-EF37-48E1-B487-CB7A44C7BA9D}" type="presOf" srcId="{06501361-B636-430E-9697-D494AF9FEA3B}" destId="{F4E17FC8-6261-4F96-B476-290BD0009A55}" srcOrd="0" destOrd="0" presId="urn:microsoft.com/office/officeart/2005/8/layout/hierarchy1"/>
    <dgm:cxn modelId="{10660063-6B68-4814-9CF2-3AA79196D3E5}" srcId="{921F3B40-9645-4FC1-BAD3-836A6CA7A2EC}" destId="{23D1A64B-DF6F-4D60-8058-4359015A2965}" srcOrd="1" destOrd="0" parTransId="{0E9867EB-A37C-4E6F-AE64-E5419108697F}" sibTransId="{35A7A6F1-218B-4290-8E6C-5A8D58B9A589}"/>
    <dgm:cxn modelId="{D39F6951-6E84-46AE-AAC6-A31C1299FB50}" type="presOf" srcId="{E1B469E8-1899-4D6C-B728-1C0846D2C949}" destId="{0BF0EDF0-1C3D-4AAA-8058-A2438D72A361}" srcOrd="0" destOrd="0" presId="urn:microsoft.com/office/officeart/2005/8/layout/hierarchy1"/>
    <dgm:cxn modelId="{00037304-1553-4DAC-AA8B-11C1340E17BE}" type="presOf" srcId="{921F3B40-9645-4FC1-BAD3-836A6CA7A2EC}" destId="{46184EDF-CDF7-40CB-857C-13543D8E0051}" srcOrd="0" destOrd="0" presId="urn:microsoft.com/office/officeart/2005/8/layout/hierarchy1"/>
    <dgm:cxn modelId="{A8C303B7-944D-41BC-BE2F-264BFBE99420}" srcId="{2DB169E9-B97F-4C9D-BA04-497CEA79C701}" destId="{6E14F42C-68D1-4043-B6B5-34DA7BCFB36E}" srcOrd="0" destOrd="0" parTransId="{E1B469E8-1899-4D6C-B728-1C0846D2C949}" sibTransId="{54F0C789-9975-428C-AF80-6FE1F496C43A}"/>
    <dgm:cxn modelId="{AEBA1D61-09FC-453B-BFC4-5BEB62735E6D}" type="presOf" srcId="{23D1A64B-DF6F-4D60-8058-4359015A2965}" destId="{E5B07BF5-9332-4327-97B6-C7E18720FAB7}" srcOrd="0" destOrd="0" presId="urn:microsoft.com/office/officeart/2005/8/layout/hierarchy1"/>
    <dgm:cxn modelId="{B9ABC514-3156-42E3-93C2-5838B1BCDDAC}" type="presOf" srcId="{6E14F42C-68D1-4043-B6B5-34DA7BCFB36E}" destId="{E5B99342-BE7E-4F71-94AE-F1EDA4317702}" srcOrd="0" destOrd="0" presId="urn:microsoft.com/office/officeart/2005/8/layout/hierarchy1"/>
    <dgm:cxn modelId="{FB92A1A1-0A4B-4D10-8EAF-505B038286CE}" type="presParOf" srcId="{919E0156-D839-4A16-ABFE-4F827EF8D3E1}" destId="{AA95E223-7776-409A-BF64-3A4A29D2DBB0}" srcOrd="0" destOrd="0" presId="urn:microsoft.com/office/officeart/2005/8/layout/hierarchy1"/>
    <dgm:cxn modelId="{642FD3D1-F14B-4102-8859-F8601BEEE943}" type="presParOf" srcId="{AA95E223-7776-409A-BF64-3A4A29D2DBB0}" destId="{E2097FA8-FBEE-43F3-B3C5-A2E2EE48B9BF}" srcOrd="0" destOrd="0" presId="urn:microsoft.com/office/officeart/2005/8/layout/hierarchy1"/>
    <dgm:cxn modelId="{9A01FE16-85B2-4DCA-BA13-EF145F55844A}" type="presParOf" srcId="{E2097FA8-FBEE-43F3-B3C5-A2E2EE48B9BF}" destId="{BEC6E459-5EF8-4C69-9676-D0EFBFACD018}" srcOrd="0" destOrd="0" presId="urn:microsoft.com/office/officeart/2005/8/layout/hierarchy1"/>
    <dgm:cxn modelId="{10F4CA8B-BCF6-4F11-84B1-1944A6EE678E}" type="presParOf" srcId="{E2097FA8-FBEE-43F3-B3C5-A2E2EE48B9BF}" destId="{46184EDF-CDF7-40CB-857C-13543D8E0051}" srcOrd="1" destOrd="0" presId="urn:microsoft.com/office/officeart/2005/8/layout/hierarchy1"/>
    <dgm:cxn modelId="{6729B572-0704-4F0E-B121-D2DBA8DE620D}" type="presParOf" srcId="{AA95E223-7776-409A-BF64-3A4A29D2DBB0}" destId="{13E04814-3B75-4D1B-B6CF-6C91C268F879}" srcOrd="1" destOrd="0" presId="urn:microsoft.com/office/officeart/2005/8/layout/hierarchy1"/>
    <dgm:cxn modelId="{60CB5510-1DC1-4A8D-A349-8439F112E976}" type="presParOf" srcId="{13E04814-3B75-4D1B-B6CF-6C91C268F879}" destId="{CB9E8AA8-78CB-48DF-9FD7-B424617DD25F}" srcOrd="0" destOrd="0" presId="urn:microsoft.com/office/officeart/2005/8/layout/hierarchy1"/>
    <dgm:cxn modelId="{938EBC6D-4740-49E8-B1BB-5C443C3B9FC8}" type="presParOf" srcId="{13E04814-3B75-4D1B-B6CF-6C91C268F879}" destId="{627CC623-7851-4034-856F-56AAC8DC1D39}" srcOrd="1" destOrd="0" presId="urn:microsoft.com/office/officeart/2005/8/layout/hierarchy1"/>
    <dgm:cxn modelId="{8ED15664-1A2B-467A-BAD1-247954F80571}" type="presParOf" srcId="{627CC623-7851-4034-856F-56AAC8DC1D39}" destId="{5C76852C-C3B5-4108-AB00-671F23103E4A}" srcOrd="0" destOrd="0" presId="urn:microsoft.com/office/officeart/2005/8/layout/hierarchy1"/>
    <dgm:cxn modelId="{9C37A006-606D-4B41-8A27-2E8148894091}" type="presParOf" srcId="{5C76852C-C3B5-4108-AB00-671F23103E4A}" destId="{9B2D380F-EC82-4F59-BD91-29D623C20B27}" srcOrd="0" destOrd="0" presId="urn:microsoft.com/office/officeart/2005/8/layout/hierarchy1"/>
    <dgm:cxn modelId="{021A952C-EE79-437F-9071-322F91DD6F8D}" type="presParOf" srcId="{5C76852C-C3B5-4108-AB00-671F23103E4A}" destId="{E39913CD-EBAF-4318-B2C6-CA52B175CDDB}" srcOrd="1" destOrd="0" presId="urn:microsoft.com/office/officeart/2005/8/layout/hierarchy1"/>
    <dgm:cxn modelId="{53E78C67-2455-4A5F-AF02-D21A1BD266C8}" type="presParOf" srcId="{627CC623-7851-4034-856F-56AAC8DC1D39}" destId="{12D13F1C-6B5F-4D10-BC20-B16E31F74BB4}" srcOrd="1" destOrd="0" presId="urn:microsoft.com/office/officeart/2005/8/layout/hierarchy1"/>
    <dgm:cxn modelId="{ABB10557-1E2B-4024-A654-30B5ED599399}" type="presParOf" srcId="{12D13F1C-6B5F-4D10-BC20-B16E31F74BB4}" destId="{B1CBC400-9175-4387-A73A-84726044C406}" srcOrd="0" destOrd="0" presId="urn:microsoft.com/office/officeart/2005/8/layout/hierarchy1"/>
    <dgm:cxn modelId="{501D4187-2F56-4108-8042-633D678A2BDD}" type="presParOf" srcId="{12D13F1C-6B5F-4D10-BC20-B16E31F74BB4}" destId="{C5E7B173-C428-443A-AF62-47EAC4357563}" srcOrd="1" destOrd="0" presId="urn:microsoft.com/office/officeart/2005/8/layout/hierarchy1"/>
    <dgm:cxn modelId="{3D42655D-193F-4FDE-B4CF-8A4A93D2DCED}" type="presParOf" srcId="{C5E7B173-C428-443A-AF62-47EAC4357563}" destId="{EE30E03B-79C5-4304-9E3F-C9F481FD6E58}" srcOrd="0" destOrd="0" presId="urn:microsoft.com/office/officeart/2005/8/layout/hierarchy1"/>
    <dgm:cxn modelId="{CF7ED309-1B06-4619-8C0F-00E8F9A17C3B}" type="presParOf" srcId="{EE30E03B-79C5-4304-9E3F-C9F481FD6E58}" destId="{55D69606-7039-49CF-9E94-196E1508E19D}" srcOrd="0" destOrd="0" presId="urn:microsoft.com/office/officeart/2005/8/layout/hierarchy1"/>
    <dgm:cxn modelId="{2FAAA64E-AC93-4B62-BE48-EEA6E970D8B3}" type="presParOf" srcId="{EE30E03B-79C5-4304-9E3F-C9F481FD6E58}" destId="{A2586712-5BEB-4CC6-BEED-1C1073D6479A}" srcOrd="1" destOrd="0" presId="urn:microsoft.com/office/officeart/2005/8/layout/hierarchy1"/>
    <dgm:cxn modelId="{BFBA2E4E-24EE-4A13-9DFC-A711D3DFE0AE}" type="presParOf" srcId="{C5E7B173-C428-443A-AF62-47EAC4357563}" destId="{8E0AE2A9-0BDC-436C-89F5-9345C8D4048B}" srcOrd="1" destOrd="0" presId="urn:microsoft.com/office/officeart/2005/8/layout/hierarchy1"/>
    <dgm:cxn modelId="{8AC00FD4-8646-4CD9-A36E-B44B2E7B0F47}" type="presParOf" srcId="{13E04814-3B75-4D1B-B6CF-6C91C268F879}" destId="{6FAE9E80-799D-4066-A265-A71F93A78797}" srcOrd="2" destOrd="0" presId="urn:microsoft.com/office/officeart/2005/8/layout/hierarchy1"/>
    <dgm:cxn modelId="{98BA24AE-D555-4FB1-9E5F-0E0B44E740A1}" type="presParOf" srcId="{13E04814-3B75-4D1B-B6CF-6C91C268F879}" destId="{A45609D2-0A77-4D85-8CDB-67CF652C2FD0}" srcOrd="3" destOrd="0" presId="urn:microsoft.com/office/officeart/2005/8/layout/hierarchy1"/>
    <dgm:cxn modelId="{45E6D0A0-BC6A-4FD7-A33E-7BF91D5B3731}" type="presParOf" srcId="{A45609D2-0A77-4D85-8CDB-67CF652C2FD0}" destId="{915E73FE-AD77-4D3E-A83F-885B09485168}" srcOrd="0" destOrd="0" presId="urn:microsoft.com/office/officeart/2005/8/layout/hierarchy1"/>
    <dgm:cxn modelId="{2DB3F40E-0C60-45AB-A10D-256C2AAA93F0}" type="presParOf" srcId="{915E73FE-AD77-4D3E-A83F-885B09485168}" destId="{BF03EF6E-ABA1-41F6-8D04-D0880465606A}" srcOrd="0" destOrd="0" presId="urn:microsoft.com/office/officeart/2005/8/layout/hierarchy1"/>
    <dgm:cxn modelId="{94207149-37BF-47F9-907B-6BD383781EB7}" type="presParOf" srcId="{915E73FE-AD77-4D3E-A83F-885B09485168}" destId="{E5B07BF5-9332-4327-97B6-C7E18720FAB7}" srcOrd="1" destOrd="0" presId="urn:microsoft.com/office/officeart/2005/8/layout/hierarchy1"/>
    <dgm:cxn modelId="{56C371E8-24A8-4B23-870A-7294B8A1EA3A}" type="presParOf" srcId="{A45609D2-0A77-4D85-8CDB-67CF652C2FD0}" destId="{9F22C92E-1B96-43A5-9986-EB1A3CA25801}" srcOrd="1" destOrd="0" presId="urn:microsoft.com/office/officeart/2005/8/layout/hierarchy1"/>
    <dgm:cxn modelId="{F5A88CA2-A27B-49ED-82EF-814C0F6A1022}" type="presParOf" srcId="{9F22C92E-1B96-43A5-9986-EB1A3CA25801}" destId="{F4E17FC8-6261-4F96-B476-290BD0009A55}" srcOrd="0" destOrd="0" presId="urn:microsoft.com/office/officeart/2005/8/layout/hierarchy1"/>
    <dgm:cxn modelId="{C817DC8D-AF33-47A6-B1B6-B6CCA285A8C6}" type="presParOf" srcId="{9F22C92E-1B96-43A5-9986-EB1A3CA25801}" destId="{790BE72B-C0E3-41EC-B63E-71AC55E613B4}" srcOrd="1" destOrd="0" presId="urn:microsoft.com/office/officeart/2005/8/layout/hierarchy1"/>
    <dgm:cxn modelId="{B3E75C7E-EEA7-4D6F-9303-5D60E451BCEB}" type="presParOf" srcId="{790BE72B-C0E3-41EC-B63E-71AC55E613B4}" destId="{F38DA4CE-519A-46CB-8187-2E01DB57ACBF}" srcOrd="0" destOrd="0" presId="urn:microsoft.com/office/officeart/2005/8/layout/hierarchy1"/>
    <dgm:cxn modelId="{C8CAFFE7-91ED-4077-BC4D-C47998BD6114}" type="presParOf" srcId="{F38DA4CE-519A-46CB-8187-2E01DB57ACBF}" destId="{B15AA26F-82CF-4935-927A-2A324C550431}" srcOrd="0" destOrd="0" presId="urn:microsoft.com/office/officeart/2005/8/layout/hierarchy1"/>
    <dgm:cxn modelId="{0EF85487-BB06-4B06-9A4C-7082BD10B168}" type="presParOf" srcId="{F38DA4CE-519A-46CB-8187-2E01DB57ACBF}" destId="{B0CADCF8-2988-4D4E-B865-C711CDF02744}" srcOrd="1" destOrd="0" presId="urn:microsoft.com/office/officeart/2005/8/layout/hierarchy1"/>
    <dgm:cxn modelId="{EA3DA468-027D-40C9-8AB6-91D00408C430}" type="presParOf" srcId="{790BE72B-C0E3-41EC-B63E-71AC55E613B4}" destId="{05931506-ABB0-4F8E-905E-A16F130CE873}" srcOrd="1" destOrd="0" presId="urn:microsoft.com/office/officeart/2005/8/layout/hierarchy1"/>
    <dgm:cxn modelId="{D03690C0-4828-449A-BD1F-EDC692D6C277}" type="presParOf" srcId="{13E04814-3B75-4D1B-B6CF-6C91C268F879}" destId="{354F2F55-1C0F-4141-A3AA-EF034AD76F0A}" srcOrd="4" destOrd="0" presId="urn:microsoft.com/office/officeart/2005/8/layout/hierarchy1"/>
    <dgm:cxn modelId="{38B32E92-AAB4-4151-92FF-FCED29198958}" type="presParOf" srcId="{13E04814-3B75-4D1B-B6CF-6C91C268F879}" destId="{D69E8704-06DD-4C98-9393-BA474A67369E}" srcOrd="5" destOrd="0" presId="urn:microsoft.com/office/officeart/2005/8/layout/hierarchy1"/>
    <dgm:cxn modelId="{BCFE9916-F130-42A7-9266-9D727DC1B80F}" type="presParOf" srcId="{D69E8704-06DD-4C98-9393-BA474A67369E}" destId="{BF08B607-D9AD-4B07-9BCF-6E6135AE644D}" srcOrd="0" destOrd="0" presId="urn:microsoft.com/office/officeart/2005/8/layout/hierarchy1"/>
    <dgm:cxn modelId="{340698F0-44A2-4F62-9E37-44DA6B04D0BB}" type="presParOf" srcId="{BF08B607-D9AD-4B07-9BCF-6E6135AE644D}" destId="{6D0C7130-67E1-4A3A-8ED4-D0EFDB1D7E0C}" srcOrd="0" destOrd="0" presId="urn:microsoft.com/office/officeart/2005/8/layout/hierarchy1"/>
    <dgm:cxn modelId="{4C3D94DA-F33E-4689-9DDA-ECCA6B26FCC4}" type="presParOf" srcId="{BF08B607-D9AD-4B07-9BCF-6E6135AE644D}" destId="{D1F91003-7A29-4513-BA3A-BB1C9B06051B}" srcOrd="1" destOrd="0" presId="urn:microsoft.com/office/officeart/2005/8/layout/hierarchy1"/>
    <dgm:cxn modelId="{E5BB5EA7-5D55-4E85-9BFA-CF56A6FF8DF6}" type="presParOf" srcId="{D69E8704-06DD-4C98-9393-BA474A67369E}" destId="{3D35DF43-3148-49C3-BF5F-3A57DBE9053B}" srcOrd="1" destOrd="0" presId="urn:microsoft.com/office/officeart/2005/8/layout/hierarchy1"/>
    <dgm:cxn modelId="{6C65D14C-959B-435D-A028-1193FF8A94FE}" type="presParOf" srcId="{3D35DF43-3148-49C3-BF5F-3A57DBE9053B}" destId="{0BF0EDF0-1C3D-4AAA-8058-A2438D72A361}" srcOrd="0" destOrd="0" presId="urn:microsoft.com/office/officeart/2005/8/layout/hierarchy1"/>
    <dgm:cxn modelId="{E6C63BC7-C07D-40B0-87FB-C6DA50A697BE}" type="presParOf" srcId="{3D35DF43-3148-49C3-BF5F-3A57DBE9053B}" destId="{881EF2D9-59DA-41EA-BEB9-D5725CC9D65D}" srcOrd="1" destOrd="0" presId="urn:microsoft.com/office/officeart/2005/8/layout/hierarchy1"/>
    <dgm:cxn modelId="{60DF2A9E-E7D2-4FDD-9C9B-393C021219CB}" type="presParOf" srcId="{881EF2D9-59DA-41EA-BEB9-D5725CC9D65D}" destId="{841FCDC6-91B6-4E0B-AA27-2716AEBE3888}" srcOrd="0" destOrd="0" presId="urn:microsoft.com/office/officeart/2005/8/layout/hierarchy1"/>
    <dgm:cxn modelId="{D77B4BEA-DBAD-4289-A0B0-1B289E1C6CCA}" type="presParOf" srcId="{841FCDC6-91B6-4E0B-AA27-2716AEBE3888}" destId="{B49440FB-2212-4990-A492-660CF8B78059}" srcOrd="0" destOrd="0" presId="urn:microsoft.com/office/officeart/2005/8/layout/hierarchy1"/>
    <dgm:cxn modelId="{DDDEC3E8-3F1B-4E50-9B4C-A4A5D3A0271D}" type="presParOf" srcId="{841FCDC6-91B6-4E0B-AA27-2716AEBE3888}" destId="{E5B99342-BE7E-4F71-94AE-F1EDA4317702}" srcOrd="1" destOrd="0" presId="urn:microsoft.com/office/officeart/2005/8/layout/hierarchy1"/>
    <dgm:cxn modelId="{7352E81C-B140-4839-81AF-971FD73C426A}" type="presParOf" srcId="{881EF2D9-59DA-41EA-BEB9-D5725CC9D65D}" destId="{400E0A07-B006-4B44-B2C8-FEEC4FD159F8}"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7D8529-F9F6-47BB-A975-D544585C5FC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2FF7AEF-D354-423C-9940-CF7616B8EA8C}">
      <dgm:prSet custT="1"/>
      <dgm:spPr>
        <a:solidFill>
          <a:srgbClr val="92D050">
            <a:alpha val="90000"/>
          </a:srgbClr>
        </a:solidFill>
      </dgm:spPr>
      <dgm:t>
        <a:bodyPr/>
        <a:lstStyle/>
        <a:p>
          <a:r>
            <a:rPr lang="tr-TR" sz="1400" b="1" dirty="0" smtClean="0"/>
            <a:t>XVII. (18.) YÜZYIL DEĞİŞMELERİ</a:t>
          </a:r>
          <a:endParaRPr lang="tr-TR" sz="1400" b="1" dirty="0"/>
        </a:p>
      </dgm:t>
    </dgm:pt>
    <dgm:pt modelId="{41B2A932-64AE-4048-84C6-ABBF70C9F193}" type="parTrans" cxnId="{9EDFD510-759F-485B-80AD-20F118C646DF}">
      <dgm:prSet/>
      <dgm:spPr/>
      <dgm:t>
        <a:bodyPr/>
        <a:lstStyle/>
        <a:p>
          <a:endParaRPr lang="tr-TR"/>
        </a:p>
      </dgm:t>
    </dgm:pt>
    <dgm:pt modelId="{F7C4EBDB-C8A5-4433-B801-D63E0973E5B3}" type="sibTrans" cxnId="{9EDFD510-759F-485B-80AD-20F118C646DF}">
      <dgm:prSet/>
      <dgm:spPr/>
      <dgm:t>
        <a:bodyPr/>
        <a:lstStyle/>
        <a:p>
          <a:endParaRPr lang="tr-TR"/>
        </a:p>
      </dgm:t>
    </dgm:pt>
    <dgm:pt modelId="{F0C3E2CB-0080-4707-9499-F8CCBB01A2F3}">
      <dgm:prSet custT="1"/>
      <dgm:spPr>
        <a:solidFill>
          <a:srgbClr val="FFCCCC">
            <a:alpha val="90000"/>
          </a:srgbClr>
        </a:solidFill>
      </dgm:spPr>
      <dgm:t>
        <a:bodyPr/>
        <a:lstStyle/>
        <a:p>
          <a:r>
            <a:rPr lang="tr-TR" sz="1400" b="1" dirty="0" smtClean="0"/>
            <a:t>XVIII. (18.) YÜZYIL DEĞİŞMELERİ</a:t>
          </a:r>
          <a:endParaRPr lang="tr-TR" sz="1400" b="1" dirty="0"/>
        </a:p>
      </dgm:t>
    </dgm:pt>
    <dgm:pt modelId="{8F4EE488-C57B-44F9-9914-0BC4E3DD9D76}" type="parTrans" cxnId="{C9C6A666-ED55-4774-B75F-0759BC76F34C}">
      <dgm:prSet/>
      <dgm:spPr/>
      <dgm:t>
        <a:bodyPr/>
        <a:lstStyle/>
        <a:p>
          <a:endParaRPr lang="tr-TR"/>
        </a:p>
      </dgm:t>
    </dgm:pt>
    <dgm:pt modelId="{7BBBB2D1-B058-49BD-A8D1-0C5D23315A1B}" type="sibTrans" cxnId="{C9C6A666-ED55-4774-B75F-0759BC76F34C}">
      <dgm:prSet/>
      <dgm:spPr/>
      <dgm:t>
        <a:bodyPr/>
        <a:lstStyle/>
        <a:p>
          <a:endParaRPr lang="tr-TR"/>
        </a:p>
      </dgm:t>
    </dgm:pt>
    <dgm:pt modelId="{23D1A64B-DF6F-4D60-8058-4359015A2965}">
      <dgm:prSet custT="1"/>
      <dgm:spPr>
        <a:solidFill>
          <a:srgbClr val="CC66FF">
            <a:alpha val="89804"/>
          </a:srgbClr>
        </a:solidFill>
      </dgm:spPr>
      <dgm:t>
        <a:bodyPr/>
        <a:lstStyle/>
        <a:p>
          <a:r>
            <a:rPr lang="tr-TR" sz="1400" b="1" dirty="0" smtClean="0"/>
            <a:t>XVIII. (18.) YÜZYIL DEĞİŞMELERİ</a:t>
          </a:r>
          <a:endParaRPr lang="tr-TR" sz="1400" b="1" dirty="0"/>
        </a:p>
      </dgm:t>
    </dgm:pt>
    <dgm:pt modelId="{0E9867EB-A37C-4E6F-AE64-E5419108697F}" type="parTrans" cxnId="{10660063-6B68-4814-9CF2-3AA79196D3E5}">
      <dgm:prSet/>
      <dgm:spPr/>
      <dgm:t>
        <a:bodyPr/>
        <a:lstStyle/>
        <a:p>
          <a:endParaRPr lang="tr-TR"/>
        </a:p>
      </dgm:t>
    </dgm:pt>
    <dgm:pt modelId="{35A7A6F1-218B-4290-8E6C-5A8D58B9A589}" type="sibTrans" cxnId="{10660063-6B68-4814-9CF2-3AA79196D3E5}">
      <dgm:prSet/>
      <dgm:spPr/>
      <dgm:t>
        <a:bodyPr/>
        <a:lstStyle/>
        <a:p>
          <a:endParaRPr lang="tr-TR"/>
        </a:p>
      </dgm:t>
    </dgm:pt>
    <dgm:pt modelId="{921F3B40-9645-4FC1-BAD3-836A6CA7A2EC}">
      <dgm:prSet custT="1"/>
      <dgm:spPr>
        <a:solidFill>
          <a:schemeClr val="accent2">
            <a:lumMod val="40000"/>
            <a:lumOff val="60000"/>
            <a:alpha val="90000"/>
          </a:schemeClr>
        </a:solidFill>
      </dgm:spPr>
      <dgm:t>
        <a:bodyPr/>
        <a:lstStyle/>
        <a:p>
          <a:r>
            <a:rPr lang="tr-TR" sz="1600" b="1" dirty="0" smtClean="0"/>
            <a:t>Osmanlı Taşra Yönetiminde Değişmeler</a:t>
          </a:r>
          <a:endParaRPr lang="tr-TR" sz="1600" dirty="0"/>
        </a:p>
      </dgm:t>
    </dgm:pt>
    <dgm:pt modelId="{26D38130-38E3-4A57-B5BE-97E86B345A7A}" type="parTrans" cxnId="{C08FCB14-7E7C-4398-8104-955AB996FC2A}">
      <dgm:prSet/>
      <dgm:spPr/>
      <dgm:t>
        <a:bodyPr/>
        <a:lstStyle/>
        <a:p>
          <a:endParaRPr lang="tr-TR"/>
        </a:p>
      </dgm:t>
    </dgm:pt>
    <dgm:pt modelId="{3A99948B-EC29-45F7-B61B-EC8EF8E17B5A}" type="sibTrans" cxnId="{C08FCB14-7E7C-4398-8104-955AB996FC2A}">
      <dgm:prSet/>
      <dgm:spPr/>
      <dgm:t>
        <a:bodyPr/>
        <a:lstStyle/>
        <a:p>
          <a:endParaRPr lang="tr-TR"/>
        </a:p>
      </dgm:t>
    </dgm:pt>
    <dgm:pt modelId="{5F023E5B-9050-4D38-A600-9F05FC93CF7E}">
      <dgm:prSet custT="1"/>
      <dgm:spPr>
        <a:solidFill>
          <a:srgbClr val="92D050">
            <a:alpha val="89804"/>
          </a:srgbClr>
        </a:solidFill>
      </dgm:spPr>
      <dgm:t>
        <a:bodyPr/>
        <a:lstStyle/>
        <a:p>
          <a:pPr>
            <a:lnSpc>
              <a:spcPct val="150000"/>
            </a:lnSpc>
            <a:spcAft>
              <a:spcPts val="0"/>
            </a:spcAft>
          </a:pPr>
          <a:r>
            <a:rPr lang="tr-TR" sz="1500" dirty="0" smtClean="0">
              <a:cs typeface="Times New Roman" panose="02020603050405020304" pitchFamily="18" charset="0"/>
            </a:rPr>
            <a:t>Eyaletler ve sancaklar, </a:t>
          </a:r>
          <a:r>
            <a:rPr lang="tr-TR" sz="1500" b="1" dirty="0" smtClean="0">
              <a:cs typeface="Times New Roman" panose="02020603050405020304" pitchFamily="18" charset="0"/>
            </a:rPr>
            <a:t>arpalık usulü </a:t>
          </a:r>
          <a:r>
            <a:rPr lang="tr-TR" sz="1500" dirty="0" smtClean="0">
              <a:cs typeface="Times New Roman" panose="02020603050405020304" pitchFamily="18" charset="0"/>
            </a:rPr>
            <a:t>denen bir yolla, yüksek dereceli görevlilere gelir kaynağı olarak tevcih edilmeye başlanmıştır. Bunun sonucunda, eyalet ve sancaklara atanan beylerbeyi veya sancak beyleri yerlerine gitmeyip bir vekil görevlendirdiğinden, makamın gerçek sahibi ile fiili sahibi farklılaşmış ve taşrada yaygın bir vekalet uygulaması görülmeye başlamıştır. Bu vekil görevliye </a:t>
          </a:r>
          <a:r>
            <a:rPr lang="tr-TR" sz="1500" b="1" dirty="0" smtClean="0">
              <a:cs typeface="Times New Roman" panose="02020603050405020304" pitchFamily="18" charset="0"/>
            </a:rPr>
            <a:t>müsellim</a:t>
          </a:r>
          <a:r>
            <a:rPr lang="tr-TR" sz="1500" dirty="0" smtClean="0">
              <a:cs typeface="Times New Roman" panose="02020603050405020304" pitchFamily="18" charset="0"/>
            </a:rPr>
            <a:t> veya </a:t>
          </a:r>
          <a:r>
            <a:rPr lang="tr-TR" sz="1500" b="1" dirty="0" smtClean="0">
              <a:cs typeface="Times New Roman" panose="02020603050405020304" pitchFamily="18" charset="0"/>
            </a:rPr>
            <a:t>mütesellim</a:t>
          </a:r>
          <a:r>
            <a:rPr lang="tr-TR" sz="1500" dirty="0" smtClean="0">
              <a:cs typeface="Times New Roman" panose="02020603050405020304" pitchFamily="18" charset="0"/>
            </a:rPr>
            <a:t> adı verilmeye başlamıştır.</a:t>
          </a:r>
          <a:endParaRPr lang="tr-TR" sz="1500" dirty="0"/>
        </a:p>
      </dgm:t>
    </dgm:pt>
    <dgm:pt modelId="{B4BFB18A-658E-492F-934A-E5E74242B468}" type="parTrans" cxnId="{F1F6081C-7AC1-4A23-9107-3E9781DB1261}">
      <dgm:prSet/>
      <dgm:spPr/>
      <dgm:t>
        <a:bodyPr/>
        <a:lstStyle/>
        <a:p>
          <a:endParaRPr lang="tr-TR"/>
        </a:p>
      </dgm:t>
    </dgm:pt>
    <dgm:pt modelId="{B727CA8C-401A-44AB-8537-79DEC9A9A8BA}" type="sibTrans" cxnId="{F1F6081C-7AC1-4A23-9107-3E9781DB1261}">
      <dgm:prSet/>
      <dgm:spPr/>
      <dgm:t>
        <a:bodyPr/>
        <a:lstStyle/>
        <a:p>
          <a:endParaRPr lang="tr-TR"/>
        </a:p>
      </dgm:t>
    </dgm:pt>
    <dgm:pt modelId="{C5AAC503-30F0-4FE2-BFE2-7D0FA271F00F}">
      <dgm:prSet custT="1"/>
      <dgm:spPr>
        <a:solidFill>
          <a:srgbClr val="FFCCCC">
            <a:alpha val="90000"/>
          </a:srgbClr>
        </a:solidFill>
      </dgm:spPr>
      <dgm:t>
        <a:bodyPr/>
        <a:lstStyle/>
        <a:p>
          <a:pPr>
            <a:lnSpc>
              <a:spcPct val="150000"/>
            </a:lnSpc>
            <a:spcAft>
              <a:spcPts val="0"/>
            </a:spcAft>
          </a:pPr>
          <a:r>
            <a:rPr lang="tr-TR" sz="1400" dirty="0" smtClean="0">
              <a:cs typeface="Times New Roman" panose="02020603050405020304" pitchFamily="18" charset="0"/>
            </a:rPr>
            <a:t>Vekiller ilk önce kapı halkından seçilirken zamanla ayan ve eşraftan kimseler seçilmeye başlamış, bu da daha sonra ayanların iyice güçlenmelerine ve nüfuzlu bir zümre olmalarına yol açmıştır. Tımar usulü önemini kaybedince ayanlar iltizam topraklarını da almaya başlamışlar ve böylece hem yönetici, hem de vergi toplamaya yetkili kişiler konumuna gelmişlerdir.</a:t>
          </a:r>
          <a:endParaRPr lang="tr-TR" sz="1400" dirty="0"/>
        </a:p>
      </dgm:t>
    </dgm:pt>
    <dgm:pt modelId="{622F87B3-571A-4E87-A1D4-4169924F4974}" type="parTrans" cxnId="{0B7DD785-274B-4ACE-9BA7-6DB219502D06}">
      <dgm:prSet/>
      <dgm:spPr/>
      <dgm:t>
        <a:bodyPr/>
        <a:lstStyle/>
        <a:p>
          <a:endParaRPr lang="tr-TR"/>
        </a:p>
      </dgm:t>
    </dgm:pt>
    <dgm:pt modelId="{07B5D304-E825-45BB-B491-588D3F673F07}" type="sibTrans" cxnId="{0B7DD785-274B-4ACE-9BA7-6DB219502D06}">
      <dgm:prSet/>
      <dgm:spPr/>
      <dgm:t>
        <a:bodyPr/>
        <a:lstStyle/>
        <a:p>
          <a:endParaRPr lang="tr-TR"/>
        </a:p>
      </dgm:t>
    </dgm:pt>
    <dgm:pt modelId="{3CB7DA1C-C47E-44C6-B2B3-EC5EFE5E68C1}">
      <dgm:prSet custT="1"/>
      <dgm:spPr>
        <a:solidFill>
          <a:srgbClr val="CC66FF">
            <a:alpha val="90000"/>
          </a:srgbClr>
        </a:solidFill>
      </dgm:spPr>
      <dgm:t>
        <a:bodyPr/>
        <a:lstStyle/>
        <a:p>
          <a:pPr>
            <a:lnSpc>
              <a:spcPct val="150000"/>
            </a:lnSpc>
            <a:spcAft>
              <a:spcPts val="0"/>
            </a:spcAft>
          </a:pPr>
          <a:r>
            <a:rPr lang="tr-TR" sz="1400" dirty="0" smtClean="0">
              <a:cs typeface="Times New Roman" panose="02020603050405020304" pitchFamily="18" charset="0"/>
            </a:rPr>
            <a:t>Tımar sistemi zayıflayınca</a:t>
          </a:r>
          <a:r>
            <a:rPr lang="tr-TR" sz="1400" b="1" dirty="0" smtClean="0">
              <a:cs typeface="Times New Roman" panose="02020603050405020304" pitchFamily="18" charset="0"/>
            </a:rPr>
            <a:t>, eyalet ve sancaklarda yönetici konumundaki paşalar</a:t>
          </a:r>
          <a:r>
            <a:rPr lang="tr-TR" sz="1400" dirty="0" smtClean="0">
              <a:cs typeface="Times New Roman" panose="02020603050405020304" pitchFamily="18" charset="0"/>
            </a:rPr>
            <a:t>, işleri bu kez kendi kapılarında topladıkları ve adına sarıca </a:t>
          </a:r>
          <a:r>
            <a:rPr lang="tr-TR" sz="1400" b="1" dirty="0" smtClean="0">
              <a:cs typeface="Times New Roman" panose="02020603050405020304" pitchFamily="18" charset="0"/>
            </a:rPr>
            <a:t>sekban, </a:t>
          </a:r>
          <a:r>
            <a:rPr lang="tr-TR" sz="1400" b="1" dirty="0" err="1" smtClean="0">
              <a:cs typeface="Times New Roman" panose="02020603050405020304" pitchFamily="18" charset="0"/>
            </a:rPr>
            <a:t>levend</a:t>
          </a:r>
          <a:r>
            <a:rPr lang="tr-TR" sz="1400" b="1" dirty="0" smtClean="0">
              <a:cs typeface="Times New Roman" panose="02020603050405020304" pitchFamily="18" charset="0"/>
            </a:rPr>
            <a:t> </a:t>
          </a:r>
          <a:r>
            <a:rPr lang="tr-TR" sz="1400" dirty="0" smtClean="0">
              <a:cs typeface="Times New Roman" panose="02020603050405020304" pitchFamily="18" charset="0"/>
            </a:rPr>
            <a:t>denilen askerlere gördürmeye başladılar. Savaş dışında boş kalan bu askerler problemler çıkarmaya başladılar. Celali isyanların çıkışında etkileri olmuştur.</a:t>
          </a:r>
        </a:p>
        <a:p>
          <a:pPr>
            <a:lnSpc>
              <a:spcPct val="150000"/>
            </a:lnSpc>
            <a:spcAft>
              <a:spcPts val="0"/>
            </a:spcAft>
          </a:pPr>
          <a:r>
            <a:rPr lang="tr-TR" sz="1400" dirty="0" smtClean="0">
              <a:cs typeface="Times New Roman" panose="02020603050405020304" pitchFamily="18" charset="0"/>
            </a:rPr>
            <a:t>Tımar sistemi bozulunca reaya da toprağını terk etmeye başlamıştır. Bunlara </a:t>
          </a:r>
          <a:r>
            <a:rPr lang="tr-TR" sz="1400" b="1" dirty="0" err="1" smtClean="0">
              <a:cs typeface="Times New Roman" panose="02020603050405020304" pitchFamily="18" charset="0"/>
            </a:rPr>
            <a:t>çiftbozan</a:t>
          </a:r>
          <a:r>
            <a:rPr lang="tr-TR" sz="1400" dirty="0" smtClean="0">
              <a:cs typeface="Times New Roman" panose="02020603050405020304" pitchFamily="18" charset="0"/>
            </a:rPr>
            <a:t> denmiştir.</a:t>
          </a:r>
        </a:p>
        <a:p>
          <a:pPr>
            <a:lnSpc>
              <a:spcPct val="150000"/>
            </a:lnSpc>
            <a:spcAft>
              <a:spcPts val="0"/>
            </a:spcAft>
          </a:pPr>
          <a:r>
            <a:rPr lang="tr-TR" sz="1400" dirty="0" smtClean="0">
              <a:cs typeface="Times New Roman" panose="02020603050405020304" pitchFamily="18" charset="0"/>
            </a:rPr>
            <a:t>Tımar sistemi önemini yitirince reayaya yeni vergiler konulmaya başlamıştır.</a:t>
          </a:r>
          <a:endParaRPr lang="tr-TR" sz="1400" b="0" dirty="0"/>
        </a:p>
      </dgm:t>
    </dgm:pt>
    <dgm:pt modelId="{06501361-B636-430E-9697-D494AF9FEA3B}" type="parTrans" cxnId="{A6B12B91-9E02-4791-B043-F4A45BEA004D}">
      <dgm:prSet/>
      <dgm:spPr/>
      <dgm:t>
        <a:bodyPr/>
        <a:lstStyle/>
        <a:p>
          <a:endParaRPr lang="tr-TR"/>
        </a:p>
      </dgm:t>
    </dgm:pt>
    <dgm:pt modelId="{3FEC6E53-2E25-418E-A8C1-88E71385E695}" type="sibTrans" cxnId="{A6B12B91-9E02-4791-B043-F4A45BEA004D}">
      <dgm:prSet/>
      <dgm:spPr/>
      <dgm:t>
        <a:bodyPr/>
        <a:lstStyle/>
        <a:p>
          <a:endParaRPr lang="tr-TR"/>
        </a:p>
      </dgm:t>
    </dgm:pt>
    <dgm:pt modelId="{919E0156-D839-4A16-ABFE-4F827EF8D3E1}" type="pres">
      <dgm:prSet presAssocID="{7F7D8529-F9F6-47BB-A975-D544585C5FCA}" presName="hierChild1" presStyleCnt="0">
        <dgm:presLayoutVars>
          <dgm:chPref val="1"/>
          <dgm:dir/>
          <dgm:animOne val="branch"/>
          <dgm:animLvl val="lvl"/>
          <dgm:resizeHandles/>
        </dgm:presLayoutVars>
      </dgm:prSet>
      <dgm:spPr/>
      <dgm:t>
        <a:bodyPr/>
        <a:lstStyle/>
        <a:p>
          <a:endParaRPr lang="tr-TR"/>
        </a:p>
      </dgm:t>
    </dgm:pt>
    <dgm:pt modelId="{AA95E223-7776-409A-BF64-3A4A29D2DBB0}" type="pres">
      <dgm:prSet presAssocID="{921F3B40-9645-4FC1-BAD3-836A6CA7A2EC}" presName="hierRoot1" presStyleCnt="0"/>
      <dgm:spPr/>
    </dgm:pt>
    <dgm:pt modelId="{E2097FA8-FBEE-43F3-B3C5-A2E2EE48B9BF}" type="pres">
      <dgm:prSet presAssocID="{921F3B40-9645-4FC1-BAD3-836A6CA7A2EC}" presName="composite" presStyleCnt="0"/>
      <dgm:spPr/>
    </dgm:pt>
    <dgm:pt modelId="{BEC6E459-5EF8-4C69-9676-D0EFBFACD018}" type="pres">
      <dgm:prSet presAssocID="{921F3B40-9645-4FC1-BAD3-836A6CA7A2EC}" presName="background" presStyleLbl="node0" presStyleIdx="0" presStyleCnt="1"/>
      <dgm:spPr/>
    </dgm:pt>
    <dgm:pt modelId="{46184EDF-CDF7-40CB-857C-13543D8E0051}" type="pres">
      <dgm:prSet presAssocID="{921F3B40-9645-4FC1-BAD3-836A6CA7A2EC}" presName="text" presStyleLbl="fgAcc0" presStyleIdx="0" presStyleCnt="1" custScaleX="288195" custScaleY="51170">
        <dgm:presLayoutVars>
          <dgm:chPref val="3"/>
        </dgm:presLayoutVars>
      </dgm:prSet>
      <dgm:spPr/>
      <dgm:t>
        <a:bodyPr/>
        <a:lstStyle/>
        <a:p>
          <a:endParaRPr lang="tr-TR"/>
        </a:p>
      </dgm:t>
    </dgm:pt>
    <dgm:pt modelId="{13E04814-3B75-4D1B-B6CF-6C91C268F879}" type="pres">
      <dgm:prSet presAssocID="{921F3B40-9645-4FC1-BAD3-836A6CA7A2EC}" presName="hierChild2" presStyleCnt="0"/>
      <dgm:spPr/>
    </dgm:pt>
    <dgm:pt modelId="{CB9E8AA8-78CB-48DF-9FD7-B424617DD25F}" type="pres">
      <dgm:prSet presAssocID="{41B2A932-64AE-4048-84C6-ABBF70C9F193}" presName="Name10" presStyleLbl="parChTrans1D2" presStyleIdx="0" presStyleCnt="3"/>
      <dgm:spPr/>
      <dgm:t>
        <a:bodyPr/>
        <a:lstStyle/>
        <a:p>
          <a:endParaRPr lang="tr-TR"/>
        </a:p>
      </dgm:t>
    </dgm:pt>
    <dgm:pt modelId="{627CC623-7851-4034-856F-56AAC8DC1D39}" type="pres">
      <dgm:prSet presAssocID="{02FF7AEF-D354-423C-9940-CF7616B8EA8C}" presName="hierRoot2" presStyleCnt="0"/>
      <dgm:spPr/>
    </dgm:pt>
    <dgm:pt modelId="{5C76852C-C3B5-4108-AB00-671F23103E4A}" type="pres">
      <dgm:prSet presAssocID="{02FF7AEF-D354-423C-9940-CF7616B8EA8C}" presName="composite2" presStyleCnt="0"/>
      <dgm:spPr/>
    </dgm:pt>
    <dgm:pt modelId="{9B2D380F-EC82-4F59-BD91-29D623C20B27}" type="pres">
      <dgm:prSet presAssocID="{02FF7AEF-D354-423C-9940-CF7616B8EA8C}" presName="background2" presStyleLbl="node2" presStyleIdx="0" presStyleCnt="3"/>
      <dgm:spPr/>
    </dgm:pt>
    <dgm:pt modelId="{E39913CD-EBAF-4318-B2C6-CA52B175CDDB}" type="pres">
      <dgm:prSet presAssocID="{02FF7AEF-D354-423C-9940-CF7616B8EA8C}" presName="text2" presStyleLbl="fgAcc2" presStyleIdx="0" presStyleCnt="3" custScaleY="42725">
        <dgm:presLayoutVars>
          <dgm:chPref val="3"/>
        </dgm:presLayoutVars>
      </dgm:prSet>
      <dgm:spPr/>
      <dgm:t>
        <a:bodyPr/>
        <a:lstStyle/>
        <a:p>
          <a:endParaRPr lang="tr-TR"/>
        </a:p>
      </dgm:t>
    </dgm:pt>
    <dgm:pt modelId="{12D13F1C-6B5F-4D10-BC20-B16E31F74BB4}" type="pres">
      <dgm:prSet presAssocID="{02FF7AEF-D354-423C-9940-CF7616B8EA8C}" presName="hierChild3" presStyleCnt="0"/>
      <dgm:spPr/>
    </dgm:pt>
    <dgm:pt modelId="{B1CBC400-9175-4387-A73A-84726044C406}" type="pres">
      <dgm:prSet presAssocID="{B4BFB18A-658E-492F-934A-E5E74242B468}" presName="Name17" presStyleLbl="parChTrans1D3" presStyleIdx="0" presStyleCnt="3"/>
      <dgm:spPr/>
      <dgm:t>
        <a:bodyPr/>
        <a:lstStyle/>
        <a:p>
          <a:endParaRPr lang="tr-TR"/>
        </a:p>
      </dgm:t>
    </dgm:pt>
    <dgm:pt modelId="{C5E7B173-C428-443A-AF62-47EAC4357563}" type="pres">
      <dgm:prSet presAssocID="{5F023E5B-9050-4D38-A600-9F05FC93CF7E}" presName="hierRoot3" presStyleCnt="0"/>
      <dgm:spPr/>
    </dgm:pt>
    <dgm:pt modelId="{EE30E03B-79C5-4304-9E3F-C9F481FD6E58}" type="pres">
      <dgm:prSet presAssocID="{5F023E5B-9050-4D38-A600-9F05FC93CF7E}" presName="composite3" presStyleCnt="0"/>
      <dgm:spPr/>
    </dgm:pt>
    <dgm:pt modelId="{55D69606-7039-49CF-9E94-196E1508E19D}" type="pres">
      <dgm:prSet presAssocID="{5F023E5B-9050-4D38-A600-9F05FC93CF7E}" presName="background3" presStyleLbl="node3" presStyleIdx="0" presStyleCnt="3"/>
      <dgm:spPr/>
    </dgm:pt>
    <dgm:pt modelId="{A2586712-5BEB-4CC6-BEED-1C1073D6479A}" type="pres">
      <dgm:prSet presAssocID="{5F023E5B-9050-4D38-A600-9F05FC93CF7E}" presName="text3" presStyleLbl="fgAcc3" presStyleIdx="0" presStyleCnt="3" custScaleX="221770" custScaleY="391302">
        <dgm:presLayoutVars>
          <dgm:chPref val="3"/>
        </dgm:presLayoutVars>
      </dgm:prSet>
      <dgm:spPr/>
      <dgm:t>
        <a:bodyPr/>
        <a:lstStyle/>
        <a:p>
          <a:endParaRPr lang="tr-TR"/>
        </a:p>
      </dgm:t>
    </dgm:pt>
    <dgm:pt modelId="{8E0AE2A9-0BDC-436C-89F5-9345C8D4048B}" type="pres">
      <dgm:prSet presAssocID="{5F023E5B-9050-4D38-A600-9F05FC93CF7E}" presName="hierChild4" presStyleCnt="0"/>
      <dgm:spPr/>
    </dgm:pt>
    <dgm:pt modelId="{5A15AE1D-A112-4B23-AF5C-B3B82C92FE89}" type="pres">
      <dgm:prSet presAssocID="{8F4EE488-C57B-44F9-9914-0BC4E3DD9D76}" presName="Name10" presStyleLbl="parChTrans1D2" presStyleIdx="1" presStyleCnt="3"/>
      <dgm:spPr/>
      <dgm:t>
        <a:bodyPr/>
        <a:lstStyle/>
        <a:p>
          <a:endParaRPr lang="tr-TR"/>
        </a:p>
      </dgm:t>
    </dgm:pt>
    <dgm:pt modelId="{56615673-227A-4063-9E87-0BD92E63CB32}" type="pres">
      <dgm:prSet presAssocID="{F0C3E2CB-0080-4707-9499-F8CCBB01A2F3}" presName="hierRoot2" presStyleCnt="0"/>
      <dgm:spPr/>
    </dgm:pt>
    <dgm:pt modelId="{B9F3CBF0-A560-4D49-9CF7-DA356631BE74}" type="pres">
      <dgm:prSet presAssocID="{F0C3E2CB-0080-4707-9499-F8CCBB01A2F3}" presName="composite2" presStyleCnt="0"/>
      <dgm:spPr/>
    </dgm:pt>
    <dgm:pt modelId="{C3AEA4D5-0AE1-4DFE-8312-8AF836CEA642}" type="pres">
      <dgm:prSet presAssocID="{F0C3E2CB-0080-4707-9499-F8CCBB01A2F3}" presName="background2" presStyleLbl="node2" presStyleIdx="1" presStyleCnt="3"/>
      <dgm:spPr/>
    </dgm:pt>
    <dgm:pt modelId="{7A7AD793-C845-4B7E-B6BC-EAC45A9E3753}" type="pres">
      <dgm:prSet presAssocID="{F0C3E2CB-0080-4707-9499-F8CCBB01A2F3}" presName="text2" presStyleLbl="fgAcc2" presStyleIdx="1" presStyleCnt="3" custScaleY="52419">
        <dgm:presLayoutVars>
          <dgm:chPref val="3"/>
        </dgm:presLayoutVars>
      </dgm:prSet>
      <dgm:spPr/>
      <dgm:t>
        <a:bodyPr/>
        <a:lstStyle/>
        <a:p>
          <a:endParaRPr lang="tr-TR"/>
        </a:p>
      </dgm:t>
    </dgm:pt>
    <dgm:pt modelId="{DF29172F-BC3F-4FF2-AFB7-C9D23D7843CF}" type="pres">
      <dgm:prSet presAssocID="{F0C3E2CB-0080-4707-9499-F8CCBB01A2F3}" presName="hierChild3" presStyleCnt="0"/>
      <dgm:spPr/>
    </dgm:pt>
    <dgm:pt modelId="{D5A87454-0FF8-4AC3-AAD2-B9D5436FA445}" type="pres">
      <dgm:prSet presAssocID="{622F87B3-571A-4E87-A1D4-4169924F4974}" presName="Name17" presStyleLbl="parChTrans1D3" presStyleIdx="1" presStyleCnt="3"/>
      <dgm:spPr/>
      <dgm:t>
        <a:bodyPr/>
        <a:lstStyle/>
        <a:p>
          <a:endParaRPr lang="tr-TR"/>
        </a:p>
      </dgm:t>
    </dgm:pt>
    <dgm:pt modelId="{8A0E6AA9-E2D7-411F-9F7F-04EACAC0BCB8}" type="pres">
      <dgm:prSet presAssocID="{C5AAC503-30F0-4FE2-BFE2-7D0FA271F00F}" presName="hierRoot3" presStyleCnt="0"/>
      <dgm:spPr/>
    </dgm:pt>
    <dgm:pt modelId="{ABCFF691-6D27-422C-9ACB-1D980B6E740D}" type="pres">
      <dgm:prSet presAssocID="{C5AAC503-30F0-4FE2-BFE2-7D0FA271F00F}" presName="composite3" presStyleCnt="0"/>
      <dgm:spPr/>
    </dgm:pt>
    <dgm:pt modelId="{BC0535DB-7940-41E9-A3AA-4D00A25C6C9D}" type="pres">
      <dgm:prSet presAssocID="{C5AAC503-30F0-4FE2-BFE2-7D0FA271F00F}" presName="background3" presStyleLbl="node3" presStyleIdx="1" presStyleCnt="3"/>
      <dgm:spPr/>
    </dgm:pt>
    <dgm:pt modelId="{6FE2F9B5-EE26-42BF-A39E-B4906D9A8286}" type="pres">
      <dgm:prSet presAssocID="{C5AAC503-30F0-4FE2-BFE2-7D0FA271F00F}" presName="text3" presStyleLbl="fgAcc3" presStyleIdx="1" presStyleCnt="3" custScaleX="173538" custScaleY="371758">
        <dgm:presLayoutVars>
          <dgm:chPref val="3"/>
        </dgm:presLayoutVars>
      </dgm:prSet>
      <dgm:spPr/>
      <dgm:t>
        <a:bodyPr/>
        <a:lstStyle/>
        <a:p>
          <a:endParaRPr lang="tr-TR"/>
        </a:p>
      </dgm:t>
    </dgm:pt>
    <dgm:pt modelId="{93EDE96D-474F-44A9-82AB-51D4D68CB058}" type="pres">
      <dgm:prSet presAssocID="{C5AAC503-30F0-4FE2-BFE2-7D0FA271F00F}" presName="hierChild4" presStyleCnt="0"/>
      <dgm:spPr/>
    </dgm:pt>
    <dgm:pt modelId="{6FAE9E80-799D-4066-A265-A71F93A78797}" type="pres">
      <dgm:prSet presAssocID="{0E9867EB-A37C-4E6F-AE64-E5419108697F}" presName="Name10" presStyleLbl="parChTrans1D2" presStyleIdx="2" presStyleCnt="3"/>
      <dgm:spPr/>
      <dgm:t>
        <a:bodyPr/>
        <a:lstStyle/>
        <a:p>
          <a:endParaRPr lang="tr-TR"/>
        </a:p>
      </dgm:t>
    </dgm:pt>
    <dgm:pt modelId="{A45609D2-0A77-4D85-8CDB-67CF652C2FD0}" type="pres">
      <dgm:prSet presAssocID="{23D1A64B-DF6F-4D60-8058-4359015A2965}" presName="hierRoot2" presStyleCnt="0"/>
      <dgm:spPr/>
    </dgm:pt>
    <dgm:pt modelId="{915E73FE-AD77-4D3E-A83F-885B09485168}" type="pres">
      <dgm:prSet presAssocID="{23D1A64B-DF6F-4D60-8058-4359015A2965}" presName="composite2" presStyleCnt="0"/>
      <dgm:spPr/>
    </dgm:pt>
    <dgm:pt modelId="{BF03EF6E-ABA1-41F6-8D04-D0880465606A}" type="pres">
      <dgm:prSet presAssocID="{23D1A64B-DF6F-4D60-8058-4359015A2965}" presName="background2" presStyleLbl="node2" presStyleIdx="2" presStyleCnt="3"/>
      <dgm:spPr/>
    </dgm:pt>
    <dgm:pt modelId="{E5B07BF5-9332-4327-97B6-C7E18720FAB7}" type="pres">
      <dgm:prSet presAssocID="{23D1A64B-DF6F-4D60-8058-4359015A2965}" presName="text2" presStyleLbl="fgAcc2" presStyleIdx="2" presStyleCnt="3" custScaleY="46398">
        <dgm:presLayoutVars>
          <dgm:chPref val="3"/>
        </dgm:presLayoutVars>
      </dgm:prSet>
      <dgm:spPr/>
      <dgm:t>
        <a:bodyPr/>
        <a:lstStyle/>
        <a:p>
          <a:endParaRPr lang="tr-TR"/>
        </a:p>
      </dgm:t>
    </dgm:pt>
    <dgm:pt modelId="{9F22C92E-1B96-43A5-9986-EB1A3CA25801}" type="pres">
      <dgm:prSet presAssocID="{23D1A64B-DF6F-4D60-8058-4359015A2965}" presName="hierChild3" presStyleCnt="0"/>
      <dgm:spPr/>
    </dgm:pt>
    <dgm:pt modelId="{F4E17FC8-6261-4F96-B476-290BD0009A55}" type="pres">
      <dgm:prSet presAssocID="{06501361-B636-430E-9697-D494AF9FEA3B}" presName="Name17" presStyleLbl="parChTrans1D3" presStyleIdx="2" presStyleCnt="3"/>
      <dgm:spPr/>
      <dgm:t>
        <a:bodyPr/>
        <a:lstStyle/>
        <a:p>
          <a:endParaRPr lang="tr-TR"/>
        </a:p>
      </dgm:t>
    </dgm:pt>
    <dgm:pt modelId="{790BE72B-C0E3-41EC-B63E-71AC55E613B4}" type="pres">
      <dgm:prSet presAssocID="{3CB7DA1C-C47E-44C6-B2B3-EC5EFE5E68C1}" presName="hierRoot3" presStyleCnt="0"/>
      <dgm:spPr/>
    </dgm:pt>
    <dgm:pt modelId="{F38DA4CE-519A-46CB-8187-2E01DB57ACBF}" type="pres">
      <dgm:prSet presAssocID="{3CB7DA1C-C47E-44C6-B2B3-EC5EFE5E68C1}" presName="composite3" presStyleCnt="0"/>
      <dgm:spPr/>
    </dgm:pt>
    <dgm:pt modelId="{B15AA26F-82CF-4935-927A-2A324C550431}" type="pres">
      <dgm:prSet presAssocID="{3CB7DA1C-C47E-44C6-B2B3-EC5EFE5E68C1}" presName="background3" presStyleLbl="node3" presStyleIdx="2" presStyleCnt="3"/>
      <dgm:spPr/>
    </dgm:pt>
    <dgm:pt modelId="{B0CADCF8-2988-4D4E-B865-C711CDF02744}" type="pres">
      <dgm:prSet presAssocID="{3CB7DA1C-C47E-44C6-B2B3-EC5EFE5E68C1}" presName="text3" presStyleLbl="fgAcc3" presStyleIdx="2" presStyleCnt="3" custScaleX="220291" custScaleY="391384">
        <dgm:presLayoutVars>
          <dgm:chPref val="3"/>
        </dgm:presLayoutVars>
      </dgm:prSet>
      <dgm:spPr/>
      <dgm:t>
        <a:bodyPr/>
        <a:lstStyle/>
        <a:p>
          <a:endParaRPr lang="tr-TR"/>
        </a:p>
      </dgm:t>
    </dgm:pt>
    <dgm:pt modelId="{05931506-ABB0-4F8E-905E-A16F130CE873}" type="pres">
      <dgm:prSet presAssocID="{3CB7DA1C-C47E-44C6-B2B3-EC5EFE5E68C1}" presName="hierChild4" presStyleCnt="0"/>
      <dgm:spPr/>
    </dgm:pt>
  </dgm:ptLst>
  <dgm:cxnLst>
    <dgm:cxn modelId="{6D00BA18-BC2A-4BBD-BB06-35976AFB4D7D}" type="presOf" srcId="{B4BFB18A-658E-492F-934A-E5E74242B468}" destId="{B1CBC400-9175-4387-A73A-84726044C406}" srcOrd="0" destOrd="0" presId="urn:microsoft.com/office/officeart/2005/8/layout/hierarchy1"/>
    <dgm:cxn modelId="{51BB67BA-FE00-4BE2-BEC8-EA0516D0D37F}" type="presOf" srcId="{F0C3E2CB-0080-4707-9499-F8CCBB01A2F3}" destId="{7A7AD793-C845-4B7E-B6BC-EAC45A9E3753}" srcOrd="0" destOrd="0" presId="urn:microsoft.com/office/officeart/2005/8/layout/hierarchy1"/>
    <dgm:cxn modelId="{C08FCB14-7E7C-4398-8104-955AB996FC2A}" srcId="{7F7D8529-F9F6-47BB-A975-D544585C5FCA}" destId="{921F3B40-9645-4FC1-BAD3-836A6CA7A2EC}" srcOrd="0" destOrd="0" parTransId="{26D38130-38E3-4A57-B5BE-97E86B345A7A}" sibTransId="{3A99948B-EC29-45F7-B61B-EC8EF8E17B5A}"/>
    <dgm:cxn modelId="{A2241E09-BDF7-4BDF-8B90-021146AE6B91}" type="presOf" srcId="{622F87B3-571A-4E87-A1D4-4169924F4974}" destId="{D5A87454-0FF8-4AC3-AAD2-B9D5436FA445}" srcOrd="0" destOrd="0" presId="urn:microsoft.com/office/officeart/2005/8/layout/hierarchy1"/>
    <dgm:cxn modelId="{A6B12B91-9E02-4791-B043-F4A45BEA004D}" srcId="{23D1A64B-DF6F-4D60-8058-4359015A2965}" destId="{3CB7DA1C-C47E-44C6-B2B3-EC5EFE5E68C1}" srcOrd="0" destOrd="0" parTransId="{06501361-B636-430E-9697-D494AF9FEA3B}" sibTransId="{3FEC6E53-2E25-418E-A8C1-88E71385E695}"/>
    <dgm:cxn modelId="{0B7DD785-274B-4ACE-9BA7-6DB219502D06}" srcId="{F0C3E2CB-0080-4707-9499-F8CCBB01A2F3}" destId="{C5AAC503-30F0-4FE2-BFE2-7D0FA271F00F}" srcOrd="0" destOrd="0" parTransId="{622F87B3-571A-4E87-A1D4-4169924F4974}" sibTransId="{07B5D304-E825-45BB-B491-588D3F673F07}"/>
    <dgm:cxn modelId="{14653720-8EE4-41CB-8FAA-6AA06F18ED7A}" type="presOf" srcId="{0E9867EB-A37C-4E6F-AE64-E5419108697F}" destId="{6FAE9E80-799D-4066-A265-A71F93A78797}" srcOrd="0" destOrd="0" presId="urn:microsoft.com/office/officeart/2005/8/layout/hierarchy1"/>
    <dgm:cxn modelId="{C5259BD8-3661-4CA3-83BF-0C7F4889E5DC}" type="presOf" srcId="{06501361-B636-430E-9697-D494AF9FEA3B}" destId="{F4E17FC8-6261-4F96-B476-290BD0009A55}" srcOrd="0" destOrd="0" presId="urn:microsoft.com/office/officeart/2005/8/layout/hierarchy1"/>
    <dgm:cxn modelId="{B8A4B49C-C47E-4AE0-A5A3-7354AA5AA481}" type="presOf" srcId="{8F4EE488-C57B-44F9-9914-0BC4E3DD9D76}" destId="{5A15AE1D-A112-4B23-AF5C-B3B82C92FE89}" srcOrd="0" destOrd="0" presId="urn:microsoft.com/office/officeart/2005/8/layout/hierarchy1"/>
    <dgm:cxn modelId="{F1F6081C-7AC1-4A23-9107-3E9781DB1261}" srcId="{02FF7AEF-D354-423C-9940-CF7616B8EA8C}" destId="{5F023E5B-9050-4D38-A600-9F05FC93CF7E}" srcOrd="0" destOrd="0" parTransId="{B4BFB18A-658E-492F-934A-E5E74242B468}" sibTransId="{B727CA8C-401A-44AB-8537-79DEC9A9A8BA}"/>
    <dgm:cxn modelId="{7ED0824B-D903-4144-844E-0209E288C958}" type="presOf" srcId="{5F023E5B-9050-4D38-A600-9F05FC93CF7E}" destId="{A2586712-5BEB-4CC6-BEED-1C1073D6479A}" srcOrd="0" destOrd="0" presId="urn:microsoft.com/office/officeart/2005/8/layout/hierarchy1"/>
    <dgm:cxn modelId="{C9C6A666-ED55-4774-B75F-0759BC76F34C}" srcId="{921F3B40-9645-4FC1-BAD3-836A6CA7A2EC}" destId="{F0C3E2CB-0080-4707-9499-F8CCBB01A2F3}" srcOrd="1" destOrd="0" parTransId="{8F4EE488-C57B-44F9-9914-0BC4E3DD9D76}" sibTransId="{7BBBB2D1-B058-49BD-A8D1-0C5D23315A1B}"/>
    <dgm:cxn modelId="{9B2E953B-8F46-4471-998F-DC8FA8133843}" type="presOf" srcId="{23D1A64B-DF6F-4D60-8058-4359015A2965}" destId="{E5B07BF5-9332-4327-97B6-C7E18720FAB7}" srcOrd="0" destOrd="0" presId="urn:microsoft.com/office/officeart/2005/8/layout/hierarchy1"/>
    <dgm:cxn modelId="{9EDFD510-759F-485B-80AD-20F118C646DF}" srcId="{921F3B40-9645-4FC1-BAD3-836A6CA7A2EC}" destId="{02FF7AEF-D354-423C-9940-CF7616B8EA8C}" srcOrd="0" destOrd="0" parTransId="{41B2A932-64AE-4048-84C6-ABBF70C9F193}" sibTransId="{F7C4EBDB-C8A5-4433-B801-D63E0973E5B3}"/>
    <dgm:cxn modelId="{5061215E-B610-4EF2-A4BA-41A7A8EA4002}" type="presOf" srcId="{3CB7DA1C-C47E-44C6-B2B3-EC5EFE5E68C1}" destId="{B0CADCF8-2988-4D4E-B865-C711CDF02744}" srcOrd="0" destOrd="0" presId="urn:microsoft.com/office/officeart/2005/8/layout/hierarchy1"/>
    <dgm:cxn modelId="{3120909B-29CF-4497-81C1-9ABF3D159C84}" type="presOf" srcId="{7F7D8529-F9F6-47BB-A975-D544585C5FCA}" destId="{919E0156-D839-4A16-ABFE-4F827EF8D3E1}" srcOrd="0" destOrd="0" presId="urn:microsoft.com/office/officeart/2005/8/layout/hierarchy1"/>
    <dgm:cxn modelId="{10660063-6B68-4814-9CF2-3AA79196D3E5}" srcId="{921F3B40-9645-4FC1-BAD3-836A6CA7A2EC}" destId="{23D1A64B-DF6F-4D60-8058-4359015A2965}" srcOrd="2" destOrd="0" parTransId="{0E9867EB-A37C-4E6F-AE64-E5419108697F}" sibTransId="{35A7A6F1-218B-4290-8E6C-5A8D58B9A589}"/>
    <dgm:cxn modelId="{8C004A7A-0D5F-486D-89A0-AD55BB579E6C}" type="presOf" srcId="{41B2A932-64AE-4048-84C6-ABBF70C9F193}" destId="{CB9E8AA8-78CB-48DF-9FD7-B424617DD25F}" srcOrd="0" destOrd="0" presId="urn:microsoft.com/office/officeart/2005/8/layout/hierarchy1"/>
    <dgm:cxn modelId="{A8FF5567-86AA-4228-B89C-573A61E8623D}" type="presOf" srcId="{921F3B40-9645-4FC1-BAD3-836A6CA7A2EC}" destId="{46184EDF-CDF7-40CB-857C-13543D8E0051}" srcOrd="0" destOrd="0" presId="urn:microsoft.com/office/officeart/2005/8/layout/hierarchy1"/>
    <dgm:cxn modelId="{0993B57D-4D20-4955-B91C-69F8A21456E7}" type="presOf" srcId="{02FF7AEF-D354-423C-9940-CF7616B8EA8C}" destId="{E39913CD-EBAF-4318-B2C6-CA52B175CDDB}" srcOrd="0" destOrd="0" presId="urn:microsoft.com/office/officeart/2005/8/layout/hierarchy1"/>
    <dgm:cxn modelId="{6F2394E1-33FB-4715-9463-49461EAA39E1}" type="presOf" srcId="{C5AAC503-30F0-4FE2-BFE2-7D0FA271F00F}" destId="{6FE2F9B5-EE26-42BF-A39E-B4906D9A8286}" srcOrd="0" destOrd="0" presId="urn:microsoft.com/office/officeart/2005/8/layout/hierarchy1"/>
    <dgm:cxn modelId="{359E3ABC-FB7B-4370-9B4C-9223257FE3BF}" type="presParOf" srcId="{919E0156-D839-4A16-ABFE-4F827EF8D3E1}" destId="{AA95E223-7776-409A-BF64-3A4A29D2DBB0}" srcOrd="0" destOrd="0" presId="urn:microsoft.com/office/officeart/2005/8/layout/hierarchy1"/>
    <dgm:cxn modelId="{FEDD2633-9C25-4F05-8FA2-B56077D19C4B}" type="presParOf" srcId="{AA95E223-7776-409A-BF64-3A4A29D2DBB0}" destId="{E2097FA8-FBEE-43F3-B3C5-A2E2EE48B9BF}" srcOrd="0" destOrd="0" presId="urn:microsoft.com/office/officeart/2005/8/layout/hierarchy1"/>
    <dgm:cxn modelId="{9C136D84-F991-41DC-BF04-31DC7E69731B}" type="presParOf" srcId="{E2097FA8-FBEE-43F3-B3C5-A2E2EE48B9BF}" destId="{BEC6E459-5EF8-4C69-9676-D0EFBFACD018}" srcOrd="0" destOrd="0" presId="urn:microsoft.com/office/officeart/2005/8/layout/hierarchy1"/>
    <dgm:cxn modelId="{2CE5B92C-AF2B-4A80-B457-F5CC0492FF05}" type="presParOf" srcId="{E2097FA8-FBEE-43F3-B3C5-A2E2EE48B9BF}" destId="{46184EDF-CDF7-40CB-857C-13543D8E0051}" srcOrd="1" destOrd="0" presId="urn:microsoft.com/office/officeart/2005/8/layout/hierarchy1"/>
    <dgm:cxn modelId="{66C42F97-BBB7-4C0E-A603-CDA79C3559C3}" type="presParOf" srcId="{AA95E223-7776-409A-BF64-3A4A29D2DBB0}" destId="{13E04814-3B75-4D1B-B6CF-6C91C268F879}" srcOrd="1" destOrd="0" presId="urn:microsoft.com/office/officeart/2005/8/layout/hierarchy1"/>
    <dgm:cxn modelId="{13104E8B-89CC-4DC6-BAC5-7998E3EB425E}" type="presParOf" srcId="{13E04814-3B75-4D1B-B6CF-6C91C268F879}" destId="{CB9E8AA8-78CB-48DF-9FD7-B424617DD25F}" srcOrd="0" destOrd="0" presId="urn:microsoft.com/office/officeart/2005/8/layout/hierarchy1"/>
    <dgm:cxn modelId="{09DC535F-E48D-40C3-A48D-16BC68C15900}" type="presParOf" srcId="{13E04814-3B75-4D1B-B6CF-6C91C268F879}" destId="{627CC623-7851-4034-856F-56AAC8DC1D39}" srcOrd="1" destOrd="0" presId="urn:microsoft.com/office/officeart/2005/8/layout/hierarchy1"/>
    <dgm:cxn modelId="{203C9595-5DBB-4D47-88AF-A07972EFCBAD}" type="presParOf" srcId="{627CC623-7851-4034-856F-56AAC8DC1D39}" destId="{5C76852C-C3B5-4108-AB00-671F23103E4A}" srcOrd="0" destOrd="0" presId="urn:microsoft.com/office/officeart/2005/8/layout/hierarchy1"/>
    <dgm:cxn modelId="{265F63E2-32A4-4D66-92B1-AB8540C5BA0D}" type="presParOf" srcId="{5C76852C-C3B5-4108-AB00-671F23103E4A}" destId="{9B2D380F-EC82-4F59-BD91-29D623C20B27}" srcOrd="0" destOrd="0" presId="urn:microsoft.com/office/officeart/2005/8/layout/hierarchy1"/>
    <dgm:cxn modelId="{89931E09-2FC3-4CBE-A16E-BA731E25863F}" type="presParOf" srcId="{5C76852C-C3B5-4108-AB00-671F23103E4A}" destId="{E39913CD-EBAF-4318-B2C6-CA52B175CDDB}" srcOrd="1" destOrd="0" presId="urn:microsoft.com/office/officeart/2005/8/layout/hierarchy1"/>
    <dgm:cxn modelId="{0ACB9176-9365-4D04-9AD8-3D72B116577C}" type="presParOf" srcId="{627CC623-7851-4034-856F-56AAC8DC1D39}" destId="{12D13F1C-6B5F-4D10-BC20-B16E31F74BB4}" srcOrd="1" destOrd="0" presId="urn:microsoft.com/office/officeart/2005/8/layout/hierarchy1"/>
    <dgm:cxn modelId="{7BAFB404-BD00-4797-9ACD-D0A058BF17AB}" type="presParOf" srcId="{12D13F1C-6B5F-4D10-BC20-B16E31F74BB4}" destId="{B1CBC400-9175-4387-A73A-84726044C406}" srcOrd="0" destOrd="0" presId="urn:microsoft.com/office/officeart/2005/8/layout/hierarchy1"/>
    <dgm:cxn modelId="{E271B987-67C3-47E0-987B-0E3E84428CD1}" type="presParOf" srcId="{12D13F1C-6B5F-4D10-BC20-B16E31F74BB4}" destId="{C5E7B173-C428-443A-AF62-47EAC4357563}" srcOrd="1" destOrd="0" presId="urn:microsoft.com/office/officeart/2005/8/layout/hierarchy1"/>
    <dgm:cxn modelId="{1076AFC9-1177-41AF-B899-22F8501CF43F}" type="presParOf" srcId="{C5E7B173-C428-443A-AF62-47EAC4357563}" destId="{EE30E03B-79C5-4304-9E3F-C9F481FD6E58}" srcOrd="0" destOrd="0" presId="urn:microsoft.com/office/officeart/2005/8/layout/hierarchy1"/>
    <dgm:cxn modelId="{A0D2DC10-6653-4956-BBC7-146CB69C3DC0}" type="presParOf" srcId="{EE30E03B-79C5-4304-9E3F-C9F481FD6E58}" destId="{55D69606-7039-49CF-9E94-196E1508E19D}" srcOrd="0" destOrd="0" presId="urn:microsoft.com/office/officeart/2005/8/layout/hierarchy1"/>
    <dgm:cxn modelId="{D1DDFDF2-6C5C-4884-8539-2DBF40D2C34E}" type="presParOf" srcId="{EE30E03B-79C5-4304-9E3F-C9F481FD6E58}" destId="{A2586712-5BEB-4CC6-BEED-1C1073D6479A}" srcOrd="1" destOrd="0" presId="urn:microsoft.com/office/officeart/2005/8/layout/hierarchy1"/>
    <dgm:cxn modelId="{A3A35C6A-A70C-4F68-B3B6-80DAACEEFDFB}" type="presParOf" srcId="{C5E7B173-C428-443A-AF62-47EAC4357563}" destId="{8E0AE2A9-0BDC-436C-89F5-9345C8D4048B}" srcOrd="1" destOrd="0" presId="urn:microsoft.com/office/officeart/2005/8/layout/hierarchy1"/>
    <dgm:cxn modelId="{8535ED80-6728-4F19-930B-54B1236586EF}" type="presParOf" srcId="{13E04814-3B75-4D1B-B6CF-6C91C268F879}" destId="{5A15AE1D-A112-4B23-AF5C-B3B82C92FE89}" srcOrd="2" destOrd="0" presId="urn:microsoft.com/office/officeart/2005/8/layout/hierarchy1"/>
    <dgm:cxn modelId="{5F6C5589-0D29-460D-BA62-7BBB43ADDF09}" type="presParOf" srcId="{13E04814-3B75-4D1B-B6CF-6C91C268F879}" destId="{56615673-227A-4063-9E87-0BD92E63CB32}" srcOrd="3" destOrd="0" presId="urn:microsoft.com/office/officeart/2005/8/layout/hierarchy1"/>
    <dgm:cxn modelId="{C656C77D-5ECF-4539-B609-411856F02F06}" type="presParOf" srcId="{56615673-227A-4063-9E87-0BD92E63CB32}" destId="{B9F3CBF0-A560-4D49-9CF7-DA356631BE74}" srcOrd="0" destOrd="0" presId="urn:microsoft.com/office/officeart/2005/8/layout/hierarchy1"/>
    <dgm:cxn modelId="{0EE52720-3A95-4070-B070-3F1B4D57AE44}" type="presParOf" srcId="{B9F3CBF0-A560-4D49-9CF7-DA356631BE74}" destId="{C3AEA4D5-0AE1-4DFE-8312-8AF836CEA642}" srcOrd="0" destOrd="0" presId="urn:microsoft.com/office/officeart/2005/8/layout/hierarchy1"/>
    <dgm:cxn modelId="{0D0F3654-27DA-4790-8CDE-255F6AD0D25D}" type="presParOf" srcId="{B9F3CBF0-A560-4D49-9CF7-DA356631BE74}" destId="{7A7AD793-C845-4B7E-B6BC-EAC45A9E3753}" srcOrd="1" destOrd="0" presId="urn:microsoft.com/office/officeart/2005/8/layout/hierarchy1"/>
    <dgm:cxn modelId="{AC1FF2B6-3E81-4C4A-BDFA-B628548BAC5C}" type="presParOf" srcId="{56615673-227A-4063-9E87-0BD92E63CB32}" destId="{DF29172F-BC3F-4FF2-AFB7-C9D23D7843CF}" srcOrd="1" destOrd="0" presId="urn:microsoft.com/office/officeart/2005/8/layout/hierarchy1"/>
    <dgm:cxn modelId="{27421EF3-570C-43C6-B933-2D3EAE8CA59F}" type="presParOf" srcId="{DF29172F-BC3F-4FF2-AFB7-C9D23D7843CF}" destId="{D5A87454-0FF8-4AC3-AAD2-B9D5436FA445}" srcOrd="0" destOrd="0" presId="urn:microsoft.com/office/officeart/2005/8/layout/hierarchy1"/>
    <dgm:cxn modelId="{13F7C1BA-9BF1-4074-8A7E-354DFAA384D0}" type="presParOf" srcId="{DF29172F-BC3F-4FF2-AFB7-C9D23D7843CF}" destId="{8A0E6AA9-E2D7-411F-9F7F-04EACAC0BCB8}" srcOrd="1" destOrd="0" presId="urn:microsoft.com/office/officeart/2005/8/layout/hierarchy1"/>
    <dgm:cxn modelId="{D495B7A4-89B7-4DF2-B895-9A5AF81A12D0}" type="presParOf" srcId="{8A0E6AA9-E2D7-411F-9F7F-04EACAC0BCB8}" destId="{ABCFF691-6D27-422C-9ACB-1D980B6E740D}" srcOrd="0" destOrd="0" presId="urn:microsoft.com/office/officeart/2005/8/layout/hierarchy1"/>
    <dgm:cxn modelId="{CF8B2EDD-24DD-48FF-B249-C5C7613D4EAF}" type="presParOf" srcId="{ABCFF691-6D27-422C-9ACB-1D980B6E740D}" destId="{BC0535DB-7940-41E9-A3AA-4D00A25C6C9D}" srcOrd="0" destOrd="0" presId="urn:microsoft.com/office/officeart/2005/8/layout/hierarchy1"/>
    <dgm:cxn modelId="{ACA0818B-13D1-4B78-B323-14AA8CB222D7}" type="presParOf" srcId="{ABCFF691-6D27-422C-9ACB-1D980B6E740D}" destId="{6FE2F9B5-EE26-42BF-A39E-B4906D9A8286}" srcOrd="1" destOrd="0" presId="urn:microsoft.com/office/officeart/2005/8/layout/hierarchy1"/>
    <dgm:cxn modelId="{7DA2F3A1-9C0B-49EC-869E-52EEA75B5AFF}" type="presParOf" srcId="{8A0E6AA9-E2D7-411F-9F7F-04EACAC0BCB8}" destId="{93EDE96D-474F-44A9-82AB-51D4D68CB058}" srcOrd="1" destOrd="0" presId="urn:microsoft.com/office/officeart/2005/8/layout/hierarchy1"/>
    <dgm:cxn modelId="{48F86D3A-16CB-41A0-BB4C-9208CFE12E47}" type="presParOf" srcId="{13E04814-3B75-4D1B-B6CF-6C91C268F879}" destId="{6FAE9E80-799D-4066-A265-A71F93A78797}" srcOrd="4" destOrd="0" presId="urn:microsoft.com/office/officeart/2005/8/layout/hierarchy1"/>
    <dgm:cxn modelId="{287807ED-8701-45F1-8C0F-E3D6971FBE1F}" type="presParOf" srcId="{13E04814-3B75-4D1B-B6CF-6C91C268F879}" destId="{A45609D2-0A77-4D85-8CDB-67CF652C2FD0}" srcOrd="5" destOrd="0" presId="urn:microsoft.com/office/officeart/2005/8/layout/hierarchy1"/>
    <dgm:cxn modelId="{BF9C5957-EA77-4259-A717-D1914BD391D5}" type="presParOf" srcId="{A45609D2-0A77-4D85-8CDB-67CF652C2FD0}" destId="{915E73FE-AD77-4D3E-A83F-885B09485168}" srcOrd="0" destOrd="0" presId="urn:microsoft.com/office/officeart/2005/8/layout/hierarchy1"/>
    <dgm:cxn modelId="{CD39EBB6-7252-477A-BF5A-45BC5A251865}" type="presParOf" srcId="{915E73FE-AD77-4D3E-A83F-885B09485168}" destId="{BF03EF6E-ABA1-41F6-8D04-D0880465606A}" srcOrd="0" destOrd="0" presId="urn:microsoft.com/office/officeart/2005/8/layout/hierarchy1"/>
    <dgm:cxn modelId="{478C0B69-654B-4039-ABDC-0A77C3B5C25F}" type="presParOf" srcId="{915E73FE-AD77-4D3E-A83F-885B09485168}" destId="{E5B07BF5-9332-4327-97B6-C7E18720FAB7}" srcOrd="1" destOrd="0" presId="urn:microsoft.com/office/officeart/2005/8/layout/hierarchy1"/>
    <dgm:cxn modelId="{51475C0F-2935-43BA-899F-C14A3796C58A}" type="presParOf" srcId="{A45609D2-0A77-4D85-8CDB-67CF652C2FD0}" destId="{9F22C92E-1B96-43A5-9986-EB1A3CA25801}" srcOrd="1" destOrd="0" presId="urn:microsoft.com/office/officeart/2005/8/layout/hierarchy1"/>
    <dgm:cxn modelId="{6E1AAD07-F4F3-4939-B701-61FC08C696D0}" type="presParOf" srcId="{9F22C92E-1B96-43A5-9986-EB1A3CA25801}" destId="{F4E17FC8-6261-4F96-B476-290BD0009A55}" srcOrd="0" destOrd="0" presId="urn:microsoft.com/office/officeart/2005/8/layout/hierarchy1"/>
    <dgm:cxn modelId="{DC9F62BE-1F35-4EA7-AA09-2A76DE332472}" type="presParOf" srcId="{9F22C92E-1B96-43A5-9986-EB1A3CA25801}" destId="{790BE72B-C0E3-41EC-B63E-71AC55E613B4}" srcOrd="1" destOrd="0" presId="urn:microsoft.com/office/officeart/2005/8/layout/hierarchy1"/>
    <dgm:cxn modelId="{56C4831E-23AB-4BD2-9EAB-98825494DEE5}" type="presParOf" srcId="{790BE72B-C0E3-41EC-B63E-71AC55E613B4}" destId="{F38DA4CE-519A-46CB-8187-2E01DB57ACBF}" srcOrd="0" destOrd="0" presId="urn:microsoft.com/office/officeart/2005/8/layout/hierarchy1"/>
    <dgm:cxn modelId="{5F2345E3-E705-4738-A452-B289F84DE0A8}" type="presParOf" srcId="{F38DA4CE-519A-46CB-8187-2E01DB57ACBF}" destId="{B15AA26F-82CF-4935-927A-2A324C550431}" srcOrd="0" destOrd="0" presId="urn:microsoft.com/office/officeart/2005/8/layout/hierarchy1"/>
    <dgm:cxn modelId="{62821503-773E-4570-A7EA-364719C33151}" type="presParOf" srcId="{F38DA4CE-519A-46CB-8187-2E01DB57ACBF}" destId="{B0CADCF8-2988-4D4E-B865-C711CDF02744}" srcOrd="1" destOrd="0" presId="urn:microsoft.com/office/officeart/2005/8/layout/hierarchy1"/>
    <dgm:cxn modelId="{8D6F8BCA-7D78-417F-ACDD-C6A716653FCA}" type="presParOf" srcId="{790BE72B-C0E3-41EC-B63E-71AC55E613B4}" destId="{05931506-ABB0-4F8E-905E-A16F130CE873}"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7D8529-F9F6-47BB-A975-D544585C5FC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2FF7AEF-D354-423C-9940-CF7616B8EA8C}">
      <dgm:prSet custT="1"/>
      <dgm:spPr>
        <a:solidFill>
          <a:srgbClr val="92D050">
            <a:alpha val="90000"/>
          </a:srgbClr>
        </a:solidFill>
      </dgm:spPr>
      <dgm:t>
        <a:bodyPr/>
        <a:lstStyle/>
        <a:p>
          <a:r>
            <a:rPr lang="tr-TR" sz="1600" b="1" dirty="0" smtClean="0">
              <a:solidFill>
                <a:schemeClr val="bg1"/>
              </a:solidFill>
              <a:cs typeface="Times New Roman" panose="02020603050405020304" pitchFamily="18" charset="0"/>
            </a:rPr>
            <a:t>1-Tanzimat Öncesinde Yapılan Düzenlemeler</a:t>
          </a:r>
          <a:endParaRPr lang="tr-TR" sz="1600" b="1" dirty="0">
            <a:solidFill>
              <a:schemeClr val="bg1"/>
            </a:solidFill>
          </a:endParaRPr>
        </a:p>
      </dgm:t>
    </dgm:pt>
    <dgm:pt modelId="{41B2A932-64AE-4048-84C6-ABBF70C9F193}" type="parTrans" cxnId="{9EDFD510-759F-485B-80AD-20F118C646DF}">
      <dgm:prSet/>
      <dgm:spPr/>
      <dgm:t>
        <a:bodyPr/>
        <a:lstStyle/>
        <a:p>
          <a:endParaRPr lang="tr-TR"/>
        </a:p>
      </dgm:t>
    </dgm:pt>
    <dgm:pt modelId="{F7C4EBDB-C8A5-4433-B801-D63E0973E5B3}" type="sibTrans" cxnId="{9EDFD510-759F-485B-80AD-20F118C646DF}">
      <dgm:prSet/>
      <dgm:spPr/>
      <dgm:t>
        <a:bodyPr/>
        <a:lstStyle/>
        <a:p>
          <a:endParaRPr lang="tr-TR"/>
        </a:p>
      </dgm:t>
    </dgm:pt>
    <dgm:pt modelId="{F0C3E2CB-0080-4707-9499-F8CCBB01A2F3}">
      <dgm:prSet custT="1"/>
      <dgm:spPr>
        <a:solidFill>
          <a:srgbClr val="FFCCCC">
            <a:alpha val="90000"/>
          </a:srgbClr>
        </a:solidFill>
      </dgm:spPr>
      <dgm:t>
        <a:bodyPr/>
        <a:lstStyle/>
        <a:p>
          <a:r>
            <a:rPr lang="tr-TR" sz="1600" b="1" dirty="0" smtClean="0">
              <a:cs typeface="Times New Roman" panose="02020603050405020304" pitchFamily="18" charset="0"/>
            </a:rPr>
            <a:t>2-Tanzimat Döneminde Yapılan Düzenlemeler</a:t>
          </a:r>
          <a:endParaRPr lang="tr-TR" sz="1600" b="1" dirty="0"/>
        </a:p>
      </dgm:t>
    </dgm:pt>
    <dgm:pt modelId="{8F4EE488-C57B-44F9-9914-0BC4E3DD9D76}" type="parTrans" cxnId="{C9C6A666-ED55-4774-B75F-0759BC76F34C}">
      <dgm:prSet/>
      <dgm:spPr/>
      <dgm:t>
        <a:bodyPr/>
        <a:lstStyle/>
        <a:p>
          <a:endParaRPr lang="tr-TR"/>
        </a:p>
      </dgm:t>
    </dgm:pt>
    <dgm:pt modelId="{7BBBB2D1-B058-49BD-A8D1-0C5D23315A1B}" type="sibTrans" cxnId="{C9C6A666-ED55-4774-B75F-0759BC76F34C}">
      <dgm:prSet/>
      <dgm:spPr/>
      <dgm:t>
        <a:bodyPr/>
        <a:lstStyle/>
        <a:p>
          <a:endParaRPr lang="tr-TR"/>
        </a:p>
      </dgm:t>
    </dgm:pt>
    <dgm:pt modelId="{921F3B40-9645-4FC1-BAD3-836A6CA7A2EC}">
      <dgm:prSet custT="1"/>
      <dgm:spPr>
        <a:solidFill>
          <a:schemeClr val="accent2">
            <a:lumMod val="40000"/>
            <a:lumOff val="60000"/>
            <a:alpha val="90000"/>
          </a:schemeClr>
        </a:solidFill>
      </dgm:spPr>
      <dgm:t>
        <a:bodyPr/>
        <a:lstStyle/>
        <a:p>
          <a:r>
            <a:rPr lang="tr-TR" sz="1400" b="1" dirty="0" smtClean="0"/>
            <a:t>Osmanlı Taşra Yönetiminde Değişmeler</a:t>
          </a:r>
          <a:endParaRPr lang="tr-TR" sz="1400" dirty="0"/>
        </a:p>
      </dgm:t>
    </dgm:pt>
    <dgm:pt modelId="{26D38130-38E3-4A57-B5BE-97E86B345A7A}" type="parTrans" cxnId="{C08FCB14-7E7C-4398-8104-955AB996FC2A}">
      <dgm:prSet/>
      <dgm:spPr/>
      <dgm:t>
        <a:bodyPr/>
        <a:lstStyle/>
        <a:p>
          <a:endParaRPr lang="tr-TR"/>
        </a:p>
      </dgm:t>
    </dgm:pt>
    <dgm:pt modelId="{3A99948B-EC29-45F7-B61B-EC8EF8E17B5A}" type="sibTrans" cxnId="{C08FCB14-7E7C-4398-8104-955AB996FC2A}">
      <dgm:prSet/>
      <dgm:spPr/>
      <dgm:t>
        <a:bodyPr/>
        <a:lstStyle/>
        <a:p>
          <a:endParaRPr lang="tr-TR"/>
        </a:p>
      </dgm:t>
    </dgm:pt>
    <dgm:pt modelId="{5F023E5B-9050-4D38-A600-9F05FC93CF7E}">
      <dgm:prSet custT="1"/>
      <dgm:spPr>
        <a:solidFill>
          <a:srgbClr val="92D050">
            <a:alpha val="89804"/>
          </a:srgbClr>
        </a:solidFill>
      </dgm:spPr>
      <dgm:t>
        <a:bodyPr/>
        <a:lstStyle/>
        <a:p>
          <a:pPr>
            <a:lnSpc>
              <a:spcPct val="150000"/>
            </a:lnSpc>
            <a:spcAft>
              <a:spcPts val="0"/>
            </a:spcAft>
          </a:pPr>
          <a:r>
            <a:rPr lang="tr-TR" sz="1500" dirty="0" smtClean="0">
              <a:cs typeface="Times New Roman" panose="02020603050405020304" pitchFamily="18" charset="0"/>
            </a:rPr>
            <a:t>XVIII. Yüzyılda </a:t>
          </a:r>
          <a:r>
            <a:rPr lang="tr-TR" sz="1500" b="1" dirty="0" smtClean="0">
              <a:cs typeface="Times New Roman" panose="02020603050405020304" pitchFamily="18" charset="0"/>
            </a:rPr>
            <a:t>kaza</a:t>
          </a:r>
          <a:r>
            <a:rPr lang="tr-TR" sz="1500" dirty="0" smtClean="0">
              <a:cs typeface="Times New Roman" panose="02020603050405020304" pitchFamily="18" charset="0"/>
            </a:rPr>
            <a:t>, bu fonksiyonunu giderek yitirmiş ve </a:t>
          </a:r>
          <a:r>
            <a:rPr lang="tr-TR" sz="1500" b="1" dirty="0" smtClean="0">
              <a:cs typeface="Times New Roman" panose="02020603050405020304" pitchFamily="18" charset="0"/>
            </a:rPr>
            <a:t>kadının idari yargı denetimi azalmıştır.</a:t>
          </a:r>
        </a:p>
        <a:p>
          <a:pPr>
            <a:lnSpc>
              <a:spcPct val="150000"/>
            </a:lnSpc>
            <a:spcAft>
              <a:spcPts val="0"/>
            </a:spcAft>
          </a:pPr>
          <a:r>
            <a:rPr lang="tr-TR" sz="1500" dirty="0" smtClean="0">
              <a:cs typeface="Times New Roman" panose="02020603050405020304" pitchFamily="18" charset="0"/>
            </a:rPr>
            <a:t>Eyaletlerde ortaya çıkan boşluğu doldurmak amacıyla </a:t>
          </a:r>
          <a:r>
            <a:rPr lang="tr-TR" sz="1500" b="1" dirty="0" smtClean="0">
              <a:cs typeface="Times New Roman" panose="02020603050405020304" pitchFamily="18" charset="0"/>
            </a:rPr>
            <a:t>1834</a:t>
          </a:r>
          <a:r>
            <a:rPr lang="tr-TR" sz="1500" dirty="0" smtClean="0">
              <a:cs typeface="Times New Roman" panose="02020603050405020304" pitchFamily="18" charset="0"/>
            </a:rPr>
            <a:t> yılında </a:t>
          </a:r>
          <a:r>
            <a:rPr lang="tr-TR" sz="1500" b="1" dirty="0" smtClean="0">
              <a:cs typeface="Times New Roman" panose="02020603050405020304" pitchFamily="18" charset="0"/>
            </a:rPr>
            <a:t>Redif birlikleri </a:t>
          </a:r>
          <a:r>
            <a:rPr lang="tr-TR" sz="1500" dirty="0" smtClean="0">
              <a:cs typeface="Times New Roman" panose="02020603050405020304" pitchFamily="18" charset="0"/>
            </a:rPr>
            <a:t>kurulmuştur.</a:t>
          </a:r>
        </a:p>
        <a:p>
          <a:pPr>
            <a:lnSpc>
              <a:spcPct val="150000"/>
            </a:lnSpc>
            <a:spcAft>
              <a:spcPts val="0"/>
            </a:spcAft>
          </a:pPr>
          <a:r>
            <a:rPr lang="tr-TR" sz="1500" dirty="0" smtClean="0">
              <a:cs typeface="Times New Roman" panose="02020603050405020304" pitchFamily="18" charset="0"/>
            </a:rPr>
            <a:t>1836’da Anadolu’da ve Rumeli’de </a:t>
          </a:r>
          <a:r>
            <a:rPr lang="tr-TR" sz="1500" b="1" dirty="0" smtClean="0">
              <a:cs typeface="Times New Roman" panose="02020603050405020304" pitchFamily="18" charset="0"/>
            </a:rPr>
            <a:t>Müşirlikler </a:t>
          </a:r>
          <a:r>
            <a:rPr lang="tr-TR" sz="1500" dirty="0" smtClean="0">
              <a:cs typeface="Times New Roman" panose="02020603050405020304" pitchFamily="18" charset="0"/>
            </a:rPr>
            <a:t>oluşturuldu. Eyalet valilerine </a:t>
          </a:r>
          <a:r>
            <a:rPr lang="tr-TR" sz="1500" b="1" dirty="0" smtClean="0">
              <a:cs typeface="Times New Roman" panose="02020603050405020304" pitchFamily="18" charset="0"/>
            </a:rPr>
            <a:t>müşir</a:t>
          </a:r>
          <a:r>
            <a:rPr lang="tr-TR" sz="1500" dirty="0" smtClean="0">
              <a:cs typeface="Times New Roman" panose="02020603050405020304" pitchFamily="18" charset="0"/>
            </a:rPr>
            <a:t> </a:t>
          </a:r>
          <a:r>
            <a:rPr lang="tr-TR" sz="1500" dirty="0" err="1" smtClean="0">
              <a:cs typeface="Times New Roman" panose="02020603050405020304" pitchFamily="18" charset="0"/>
            </a:rPr>
            <a:t>ünvanı</a:t>
          </a:r>
          <a:r>
            <a:rPr lang="tr-TR" sz="1500" dirty="0" smtClean="0">
              <a:cs typeface="Times New Roman" panose="02020603050405020304" pitchFamily="18" charset="0"/>
            </a:rPr>
            <a:t> verilerek redif birlikleri bunlara bağlanmış ve müşirler hem idari hem de askeri yetkiler üstlenmişlerdir. Müşirliklere bağlı olarak </a:t>
          </a:r>
          <a:r>
            <a:rPr lang="tr-TR" sz="1500" b="1" dirty="0" smtClean="0">
              <a:cs typeface="Times New Roman" panose="02020603050405020304" pitchFamily="18" charset="0"/>
            </a:rPr>
            <a:t>feriklikler </a:t>
          </a:r>
          <a:r>
            <a:rPr lang="tr-TR" sz="1500" dirty="0" smtClean="0">
              <a:cs typeface="Times New Roman" panose="02020603050405020304" pitchFamily="18" charset="0"/>
            </a:rPr>
            <a:t>kurulmuştur.</a:t>
          </a:r>
        </a:p>
        <a:p>
          <a:pPr>
            <a:lnSpc>
              <a:spcPct val="150000"/>
            </a:lnSpc>
            <a:spcAft>
              <a:spcPts val="0"/>
            </a:spcAft>
          </a:pPr>
          <a:r>
            <a:rPr lang="tr-TR" sz="1500" dirty="0" smtClean="0">
              <a:cs typeface="Times New Roman" panose="02020603050405020304" pitchFamily="18" charset="0"/>
            </a:rPr>
            <a:t>1833-1836 yılları arasında mahalle ve köylerde muhtarlık teşkilatı kurulmuştur. Böylece ayanların görevlerini muhtarlar almış ve </a:t>
          </a:r>
          <a:r>
            <a:rPr lang="tr-TR" sz="1500" b="1" dirty="0" err="1" smtClean="0">
              <a:cs typeface="Times New Roman" panose="02020603050405020304" pitchFamily="18" charset="0"/>
            </a:rPr>
            <a:t>âyanlığın</a:t>
          </a:r>
          <a:r>
            <a:rPr lang="tr-TR" sz="1500" dirty="0" smtClean="0">
              <a:cs typeface="Times New Roman" panose="02020603050405020304" pitchFamily="18" charset="0"/>
            </a:rPr>
            <a:t> kaldırılması için önemli bir adım atılmıştır.</a:t>
          </a:r>
        </a:p>
        <a:p>
          <a:pPr>
            <a:lnSpc>
              <a:spcPct val="150000"/>
            </a:lnSpc>
            <a:spcAft>
              <a:spcPts val="0"/>
            </a:spcAft>
          </a:pPr>
          <a:endParaRPr lang="tr-TR" sz="1500" dirty="0"/>
        </a:p>
      </dgm:t>
    </dgm:pt>
    <dgm:pt modelId="{B4BFB18A-658E-492F-934A-E5E74242B468}" type="parTrans" cxnId="{F1F6081C-7AC1-4A23-9107-3E9781DB1261}">
      <dgm:prSet/>
      <dgm:spPr/>
      <dgm:t>
        <a:bodyPr/>
        <a:lstStyle/>
        <a:p>
          <a:endParaRPr lang="tr-TR"/>
        </a:p>
      </dgm:t>
    </dgm:pt>
    <dgm:pt modelId="{B727CA8C-401A-44AB-8537-79DEC9A9A8BA}" type="sibTrans" cxnId="{F1F6081C-7AC1-4A23-9107-3E9781DB1261}">
      <dgm:prSet/>
      <dgm:spPr/>
      <dgm:t>
        <a:bodyPr/>
        <a:lstStyle/>
        <a:p>
          <a:endParaRPr lang="tr-TR"/>
        </a:p>
      </dgm:t>
    </dgm:pt>
    <dgm:pt modelId="{C5AAC503-30F0-4FE2-BFE2-7D0FA271F00F}">
      <dgm:prSet custT="1"/>
      <dgm:spPr>
        <a:solidFill>
          <a:srgbClr val="FFCCCC">
            <a:alpha val="90000"/>
          </a:srgbClr>
        </a:solidFill>
      </dgm:spPr>
      <dgm:t>
        <a:bodyPr/>
        <a:lstStyle/>
        <a:p>
          <a:pPr>
            <a:lnSpc>
              <a:spcPct val="150000"/>
            </a:lnSpc>
            <a:spcAft>
              <a:spcPts val="0"/>
            </a:spcAft>
          </a:pPr>
          <a:r>
            <a:rPr lang="tr-TR" sz="1400" dirty="0" smtClean="0">
              <a:cs typeface="Times New Roman" panose="02020603050405020304" pitchFamily="18" charset="0"/>
            </a:rPr>
            <a:t>-</a:t>
          </a:r>
          <a:r>
            <a:rPr lang="tr-TR" sz="1400" b="1" dirty="0" smtClean="0">
              <a:cs typeface="Times New Roman" panose="02020603050405020304" pitchFamily="18" charset="0"/>
            </a:rPr>
            <a:t>İltizam usulü</a:t>
          </a:r>
          <a:r>
            <a:rPr lang="tr-TR" sz="1400" dirty="0" smtClean="0">
              <a:cs typeface="Times New Roman" panose="02020603050405020304" pitchFamily="18" charset="0"/>
            </a:rPr>
            <a:t> kaldırıldı.</a:t>
          </a:r>
        </a:p>
        <a:p>
          <a:pPr>
            <a:lnSpc>
              <a:spcPct val="150000"/>
            </a:lnSpc>
            <a:spcAft>
              <a:spcPts val="0"/>
            </a:spcAft>
          </a:pPr>
          <a:r>
            <a:rPr lang="tr-TR" sz="1400" dirty="0" smtClean="0">
              <a:cs typeface="Times New Roman" panose="02020603050405020304" pitchFamily="18" charset="0"/>
            </a:rPr>
            <a:t>-Hazine gelirlerinin toplanması için </a:t>
          </a:r>
          <a:r>
            <a:rPr lang="tr-TR" sz="1400" b="1" dirty="0" err="1" smtClean="0">
              <a:cs typeface="Times New Roman" panose="02020603050405020304" pitchFamily="18" charset="0"/>
            </a:rPr>
            <a:t>muhassıllıklar</a:t>
          </a:r>
          <a:r>
            <a:rPr lang="tr-TR" sz="1400" dirty="0" smtClean="0">
              <a:cs typeface="Times New Roman" panose="02020603050405020304" pitchFamily="18" charset="0"/>
            </a:rPr>
            <a:t> kuruldu.</a:t>
          </a:r>
        </a:p>
        <a:p>
          <a:pPr>
            <a:lnSpc>
              <a:spcPct val="150000"/>
            </a:lnSpc>
            <a:spcAft>
              <a:spcPts val="0"/>
            </a:spcAft>
          </a:pPr>
          <a:r>
            <a:rPr lang="tr-TR" sz="1400" b="1" dirty="0" smtClean="0">
              <a:cs typeface="Times New Roman" panose="02020603050405020304" pitchFamily="18" charset="0"/>
            </a:rPr>
            <a:t>-</a:t>
          </a:r>
          <a:r>
            <a:rPr lang="tr-TR" sz="1400" dirty="0" smtClean="0">
              <a:cs typeface="Times New Roman" panose="02020603050405020304" pitchFamily="18" charset="0"/>
            </a:rPr>
            <a:t>Sancak merkezlerinde Muhassıla yardımcı olmak amacıyla </a:t>
          </a:r>
          <a:r>
            <a:rPr lang="tr-TR" sz="1400" b="1" dirty="0" err="1" smtClean="0">
              <a:cs typeface="Times New Roman" panose="02020603050405020304" pitchFamily="18" charset="0"/>
            </a:rPr>
            <a:t>Muhassıllık</a:t>
          </a:r>
          <a:r>
            <a:rPr lang="tr-TR" sz="1400" b="1" dirty="0" smtClean="0">
              <a:cs typeface="Times New Roman" panose="02020603050405020304" pitchFamily="18" charset="0"/>
            </a:rPr>
            <a:t> Meclisleri</a:t>
          </a:r>
          <a:r>
            <a:rPr lang="tr-TR" sz="1400" dirty="0" smtClean="0">
              <a:cs typeface="Times New Roman" panose="02020603050405020304" pitchFamily="18" charset="0"/>
            </a:rPr>
            <a:t> kuruldu.</a:t>
          </a:r>
        </a:p>
        <a:p>
          <a:pPr>
            <a:lnSpc>
              <a:spcPct val="150000"/>
            </a:lnSpc>
            <a:spcAft>
              <a:spcPts val="0"/>
            </a:spcAft>
          </a:pPr>
          <a:r>
            <a:rPr lang="tr-TR" sz="1400" dirty="0" smtClean="0">
              <a:cs typeface="Times New Roman" panose="02020603050405020304" pitchFamily="18" charset="0"/>
            </a:rPr>
            <a:t>-1842’de mülki idarede sancağın altında kaza ihdas edildi. Kazaya tayin edilen </a:t>
          </a:r>
          <a:r>
            <a:rPr lang="tr-TR" sz="1400" b="1" dirty="0" smtClean="0">
              <a:cs typeface="Times New Roman" panose="02020603050405020304" pitchFamily="18" charset="0"/>
            </a:rPr>
            <a:t>Kaza müdürü </a:t>
          </a:r>
          <a:r>
            <a:rPr lang="tr-TR" sz="1400" dirty="0" smtClean="0">
              <a:cs typeface="Times New Roman" panose="02020603050405020304" pitchFamily="18" charset="0"/>
            </a:rPr>
            <a:t>seçimle belirlenecekti.</a:t>
          </a:r>
        </a:p>
        <a:p>
          <a:pPr>
            <a:lnSpc>
              <a:spcPct val="150000"/>
            </a:lnSpc>
            <a:spcAft>
              <a:spcPts val="0"/>
            </a:spcAft>
          </a:pPr>
          <a:r>
            <a:rPr lang="tr-TR" sz="1400" dirty="0" smtClean="0">
              <a:cs typeface="Times New Roman" panose="02020603050405020304" pitchFamily="18" charset="0"/>
            </a:rPr>
            <a:t>-Sancak idaresinin başına da </a:t>
          </a:r>
          <a:r>
            <a:rPr lang="tr-TR" sz="1400" b="1" dirty="0" smtClean="0">
              <a:cs typeface="Times New Roman" panose="02020603050405020304" pitchFamily="18" charset="0"/>
            </a:rPr>
            <a:t>Kaymakam</a:t>
          </a:r>
          <a:r>
            <a:rPr lang="tr-TR" sz="1400" dirty="0" smtClean="0">
              <a:cs typeface="Times New Roman" panose="02020603050405020304" pitchFamily="18" charset="0"/>
            </a:rPr>
            <a:t> atandı.</a:t>
          </a:r>
        </a:p>
        <a:p>
          <a:pPr>
            <a:lnSpc>
              <a:spcPct val="150000"/>
            </a:lnSpc>
            <a:spcAft>
              <a:spcPts val="0"/>
            </a:spcAft>
          </a:pPr>
          <a:r>
            <a:rPr lang="tr-TR" sz="1400" dirty="0" smtClean="0">
              <a:cs typeface="Times New Roman" panose="02020603050405020304" pitchFamily="18" charset="0"/>
            </a:rPr>
            <a:t>-Eyalette </a:t>
          </a:r>
          <a:r>
            <a:rPr lang="tr-TR" sz="1400" b="1" dirty="0" smtClean="0">
              <a:cs typeface="Times New Roman" panose="02020603050405020304" pitchFamily="18" charset="0"/>
            </a:rPr>
            <a:t>Büyük Meclis</a:t>
          </a:r>
          <a:r>
            <a:rPr lang="tr-TR" sz="1400" dirty="0" smtClean="0">
              <a:cs typeface="Times New Roman" panose="02020603050405020304" pitchFamily="18" charset="0"/>
            </a:rPr>
            <a:t> oluşturuldu.</a:t>
          </a:r>
          <a:r>
            <a:rPr lang="tr-TR" sz="1400" dirty="0" smtClean="0"/>
            <a:t> </a:t>
          </a:r>
          <a:r>
            <a:rPr lang="tr-TR" sz="1400" dirty="0" smtClean="0">
              <a:cs typeface="Times New Roman" panose="02020603050405020304" pitchFamily="18" charset="0"/>
            </a:rPr>
            <a:t>Bunun adı 1849’da </a:t>
          </a:r>
          <a:r>
            <a:rPr lang="tr-TR" sz="1400" b="1" dirty="0" smtClean="0">
              <a:cs typeface="Times New Roman" panose="02020603050405020304" pitchFamily="18" charset="0"/>
            </a:rPr>
            <a:t>Eyalet Meclisi</a:t>
          </a:r>
          <a:r>
            <a:rPr lang="tr-TR" sz="1400" dirty="0" smtClean="0">
              <a:cs typeface="Times New Roman" panose="02020603050405020304" pitchFamily="18" charset="0"/>
            </a:rPr>
            <a:t> adını aldı.</a:t>
          </a:r>
        </a:p>
        <a:p>
          <a:pPr>
            <a:lnSpc>
              <a:spcPct val="150000"/>
            </a:lnSpc>
            <a:spcAft>
              <a:spcPts val="0"/>
            </a:spcAft>
          </a:pPr>
          <a:r>
            <a:rPr lang="tr-TR" sz="1400" dirty="0" smtClean="0">
              <a:cs typeface="Times New Roman" panose="02020603050405020304" pitchFamily="18" charset="0"/>
            </a:rPr>
            <a:t>-Sancaklarda oluşturulan </a:t>
          </a:r>
          <a:r>
            <a:rPr lang="tr-TR" sz="1400" b="1" dirty="0" smtClean="0">
              <a:cs typeface="Times New Roman" panose="02020603050405020304" pitchFamily="18" charset="0"/>
            </a:rPr>
            <a:t>Küçük Meclis</a:t>
          </a:r>
          <a:r>
            <a:rPr lang="tr-TR" sz="1400" dirty="0" smtClean="0">
              <a:cs typeface="Times New Roman" panose="02020603050405020304" pitchFamily="18" charset="0"/>
            </a:rPr>
            <a:t>’te </a:t>
          </a:r>
          <a:r>
            <a:rPr lang="tr-TR" sz="1400" b="1" dirty="0" smtClean="0">
              <a:cs typeface="Times New Roman" panose="02020603050405020304" pitchFamily="18" charset="0"/>
            </a:rPr>
            <a:t>Sancak Meclisi</a:t>
          </a:r>
          <a:r>
            <a:rPr lang="tr-TR" sz="1400" dirty="0" smtClean="0">
              <a:cs typeface="Times New Roman" panose="02020603050405020304" pitchFamily="18" charset="0"/>
            </a:rPr>
            <a:t> adını aldı.</a:t>
          </a:r>
        </a:p>
        <a:p>
          <a:pPr>
            <a:lnSpc>
              <a:spcPct val="150000"/>
            </a:lnSpc>
            <a:spcAft>
              <a:spcPts val="0"/>
            </a:spcAft>
          </a:pPr>
          <a:endParaRPr lang="tr-TR" sz="1400" dirty="0"/>
        </a:p>
      </dgm:t>
    </dgm:pt>
    <dgm:pt modelId="{622F87B3-571A-4E87-A1D4-4169924F4974}" type="parTrans" cxnId="{0B7DD785-274B-4ACE-9BA7-6DB219502D06}">
      <dgm:prSet/>
      <dgm:spPr/>
      <dgm:t>
        <a:bodyPr/>
        <a:lstStyle/>
        <a:p>
          <a:endParaRPr lang="tr-TR"/>
        </a:p>
      </dgm:t>
    </dgm:pt>
    <dgm:pt modelId="{07B5D304-E825-45BB-B491-588D3F673F07}" type="sibTrans" cxnId="{0B7DD785-274B-4ACE-9BA7-6DB219502D06}">
      <dgm:prSet/>
      <dgm:spPr/>
      <dgm:t>
        <a:bodyPr/>
        <a:lstStyle/>
        <a:p>
          <a:endParaRPr lang="tr-TR"/>
        </a:p>
      </dgm:t>
    </dgm:pt>
    <dgm:pt modelId="{919E0156-D839-4A16-ABFE-4F827EF8D3E1}" type="pres">
      <dgm:prSet presAssocID="{7F7D8529-F9F6-47BB-A975-D544585C5FCA}" presName="hierChild1" presStyleCnt="0">
        <dgm:presLayoutVars>
          <dgm:chPref val="1"/>
          <dgm:dir/>
          <dgm:animOne val="branch"/>
          <dgm:animLvl val="lvl"/>
          <dgm:resizeHandles/>
        </dgm:presLayoutVars>
      </dgm:prSet>
      <dgm:spPr/>
      <dgm:t>
        <a:bodyPr/>
        <a:lstStyle/>
        <a:p>
          <a:endParaRPr lang="tr-TR"/>
        </a:p>
      </dgm:t>
    </dgm:pt>
    <dgm:pt modelId="{AA95E223-7776-409A-BF64-3A4A29D2DBB0}" type="pres">
      <dgm:prSet presAssocID="{921F3B40-9645-4FC1-BAD3-836A6CA7A2EC}" presName="hierRoot1" presStyleCnt="0"/>
      <dgm:spPr/>
    </dgm:pt>
    <dgm:pt modelId="{E2097FA8-FBEE-43F3-B3C5-A2E2EE48B9BF}" type="pres">
      <dgm:prSet presAssocID="{921F3B40-9645-4FC1-BAD3-836A6CA7A2EC}" presName="composite" presStyleCnt="0"/>
      <dgm:spPr/>
    </dgm:pt>
    <dgm:pt modelId="{BEC6E459-5EF8-4C69-9676-D0EFBFACD018}" type="pres">
      <dgm:prSet presAssocID="{921F3B40-9645-4FC1-BAD3-836A6CA7A2EC}" presName="background" presStyleLbl="node0" presStyleIdx="0" presStyleCnt="1"/>
      <dgm:spPr/>
    </dgm:pt>
    <dgm:pt modelId="{46184EDF-CDF7-40CB-857C-13543D8E0051}" type="pres">
      <dgm:prSet presAssocID="{921F3B40-9645-4FC1-BAD3-836A6CA7A2EC}" presName="text" presStyleLbl="fgAcc0" presStyleIdx="0" presStyleCnt="1" custScaleX="288195" custScaleY="51170">
        <dgm:presLayoutVars>
          <dgm:chPref val="3"/>
        </dgm:presLayoutVars>
      </dgm:prSet>
      <dgm:spPr/>
      <dgm:t>
        <a:bodyPr/>
        <a:lstStyle/>
        <a:p>
          <a:endParaRPr lang="tr-TR"/>
        </a:p>
      </dgm:t>
    </dgm:pt>
    <dgm:pt modelId="{13E04814-3B75-4D1B-B6CF-6C91C268F879}" type="pres">
      <dgm:prSet presAssocID="{921F3B40-9645-4FC1-BAD3-836A6CA7A2EC}" presName="hierChild2" presStyleCnt="0"/>
      <dgm:spPr/>
    </dgm:pt>
    <dgm:pt modelId="{CB9E8AA8-78CB-48DF-9FD7-B424617DD25F}" type="pres">
      <dgm:prSet presAssocID="{41B2A932-64AE-4048-84C6-ABBF70C9F193}" presName="Name10" presStyleLbl="parChTrans1D2" presStyleIdx="0" presStyleCnt="2"/>
      <dgm:spPr/>
      <dgm:t>
        <a:bodyPr/>
        <a:lstStyle/>
        <a:p>
          <a:endParaRPr lang="tr-TR"/>
        </a:p>
      </dgm:t>
    </dgm:pt>
    <dgm:pt modelId="{627CC623-7851-4034-856F-56AAC8DC1D39}" type="pres">
      <dgm:prSet presAssocID="{02FF7AEF-D354-423C-9940-CF7616B8EA8C}" presName="hierRoot2" presStyleCnt="0"/>
      <dgm:spPr/>
    </dgm:pt>
    <dgm:pt modelId="{5C76852C-C3B5-4108-AB00-671F23103E4A}" type="pres">
      <dgm:prSet presAssocID="{02FF7AEF-D354-423C-9940-CF7616B8EA8C}" presName="composite2" presStyleCnt="0"/>
      <dgm:spPr/>
    </dgm:pt>
    <dgm:pt modelId="{9B2D380F-EC82-4F59-BD91-29D623C20B27}" type="pres">
      <dgm:prSet presAssocID="{02FF7AEF-D354-423C-9940-CF7616B8EA8C}" presName="background2" presStyleLbl="node2" presStyleIdx="0" presStyleCnt="2"/>
      <dgm:spPr/>
    </dgm:pt>
    <dgm:pt modelId="{E39913CD-EBAF-4318-B2C6-CA52B175CDDB}" type="pres">
      <dgm:prSet presAssocID="{02FF7AEF-D354-423C-9940-CF7616B8EA8C}" presName="text2" presStyleLbl="fgAcc2" presStyleIdx="0" presStyleCnt="2" custScaleX="256755" custScaleY="52031">
        <dgm:presLayoutVars>
          <dgm:chPref val="3"/>
        </dgm:presLayoutVars>
      </dgm:prSet>
      <dgm:spPr/>
      <dgm:t>
        <a:bodyPr/>
        <a:lstStyle/>
        <a:p>
          <a:endParaRPr lang="tr-TR"/>
        </a:p>
      </dgm:t>
    </dgm:pt>
    <dgm:pt modelId="{12D13F1C-6B5F-4D10-BC20-B16E31F74BB4}" type="pres">
      <dgm:prSet presAssocID="{02FF7AEF-D354-423C-9940-CF7616B8EA8C}" presName="hierChild3" presStyleCnt="0"/>
      <dgm:spPr/>
    </dgm:pt>
    <dgm:pt modelId="{B1CBC400-9175-4387-A73A-84726044C406}" type="pres">
      <dgm:prSet presAssocID="{B4BFB18A-658E-492F-934A-E5E74242B468}" presName="Name17" presStyleLbl="parChTrans1D3" presStyleIdx="0" presStyleCnt="2"/>
      <dgm:spPr/>
      <dgm:t>
        <a:bodyPr/>
        <a:lstStyle/>
        <a:p>
          <a:endParaRPr lang="tr-TR"/>
        </a:p>
      </dgm:t>
    </dgm:pt>
    <dgm:pt modelId="{C5E7B173-C428-443A-AF62-47EAC4357563}" type="pres">
      <dgm:prSet presAssocID="{5F023E5B-9050-4D38-A600-9F05FC93CF7E}" presName="hierRoot3" presStyleCnt="0"/>
      <dgm:spPr/>
    </dgm:pt>
    <dgm:pt modelId="{EE30E03B-79C5-4304-9E3F-C9F481FD6E58}" type="pres">
      <dgm:prSet presAssocID="{5F023E5B-9050-4D38-A600-9F05FC93CF7E}" presName="composite3" presStyleCnt="0"/>
      <dgm:spPr/>
    </dgm:pt>
    <dgm:pt modelId="{55D69606-7039-49CF-9E94-196E1508E19D}" type="pres">
      <dgm:prSet presAssocID="{5F023E5B-9050-4D38-A600-9F05FC93CF7E}" presName="background3" presStyleLbl="node3" presStyleIdx="0" presStyleCnt="2"/>
      <dgm:spPr/>
    </dgm:pt>
    <dgm:pt modelId="{A2586712-5BEB-4CC6-BEED-1C1073D6479A}" type="pres">
      <dgm:prSet presAssocID="{5F023E5B-9050-4D38-A600-9F05FC93CF7E}" presName="text3" presStyleLbl="fgAcc3" presStyleIdx="0" presStyleCnt="2" custScaleX="310460" custScaleY="358033">
        <dgm:presLayoutVars>
          <dgm:chPref val="3"/>
        </dgm:presLayoutVars>
      </dgm:prSet>
      <dgm:spPr/>
      <dgm:t>
        <a:bodyPr/>
        <a:lstStyle/>
        <a:p>
          <a:endParaRPr lang="tr-TR"/>
        </a:p>
      </dgm:t>
    </dgm:pt>
    <dgm:pt modelId="{8E0AE2A9-0BDC-436C-89F5-9345C8D4048B}" type="pres">
      <dgm:prSet presAssocID="{5F023E5B-9050-4D38-A600-9F05FC93CF7E}" presName="hierChild4" presStyleCnt="0"/>
      <dgm:spPr/>
    </dgm:pt>
    <dgm:pt modelId="{5A15AE1D-A112-4B23-AF5C-B3B82C92FE89}" type="pres">
      <dgm:prSet presAssocID="{8F4EE488-C57B-44F9-9914-0BC4E3DD9D76}" presName="Name10" presStyleLbl="parChTrans1D2" presStyleIdx="1" presStyleCnt="2"/>
      <dgm:spPr/>
      <dgm:t>
        <a:bodyPr/>
        <a:lstStyle/>
        <a:p>
          <a:endParaRPr lang="tr-TR"/>
        </a:p>
      </dgm:t>
    </dgm:pt>
    <dgm:pt modelId="{56615673-227A-4063-9E87-0BD92E63CB32}" type="pres">
      <dgm:prSet presAssocID="{F0C3E2CB-0080-4707-9499-F8CCBB01A2F3}" presName="hierRoot2" presStyleCnt="0"/>
      <dgm:spPr/>
    </dgm:pt>
    <dgm:pt modelId="{B9F3CBF0-A560-4D49-9CF7-DA356631BE74}" type="pres">
      <dgm:prSet presAssocID="{F0C3E2CB-0080-4707-9499-F8CCBB01A2F3}" presName="composite2" presStyleCnt="0"/>
      <dgm:spPr/>
    </dgm:pt>
    <dgm:pt modelId="{C3AEA4D5-0AE1-4DFE-8312-8AF836CEA642}" type="pres">
      <dgm:prSet presAssocID="{F0C3E2CB-0080-4707-9499-F8CCBB01A2F3}" presName="background2" presStyleLbl="node2" presStyleIdx="1" presStyleCnt="2"/>
      <dgm:spPr/>
    </dgm:pt>
    <dgm:pt modelId="{7A7AD793-C845-4B7E-B6BC-EAC45A9E3753}" type="pres">
      <dgm:prSet presAssocID="{F0C3E2CB-0080-4707-9499-F8CCBB01A2F3}" presName="text2" presStyleLbl="fgAcc2" presStyleIdx="1" presStyleCnt="2" custScaleX="254423" custScaleY="49319">
        <dgm:presLayoutVars>
          <dgm:chPref val="3"/>
        </dgm:presLayoutVars>
      </dgm:prSet>
      <dgm:spPr/>
      <dgm:t>
        <a:bodyPr/>
        <a:lstStyle/>
        <a:p>
          <a:endParaRPr lang="tr-TR"/>
        </a:p>
      </dgm:t>
    </dgm:pt>
    <dgm:pt modelId="{DF29172F-BC3F-4FF2-AFB7-C9D23D7843CF}" type="pres">
      <dgm:prSet presAssocID="{F0C3E2CB-0080-4707-9499-F8CCBB01A2F3}" presName="hierChild3" presStyleCnt="0"/>
      <dgm:spPr/>
    </dgm:pt>
    <dgm:pt modelId="{D5A87454-0FF8-4AC3-AAD2-B9D5436FA445}" type="pres">
      <dgm:prSet presAssocID="{622F87B3-571A-4E87-A1D4-4169924F4974}" presName="Name17" presStyleLbl="parChTrans1D3" presStyleIdx="1" presStyleCnt="2"/>
      <dgm:spPr/>
      <dgm:t>
        <a:bodyPr/>
        <a:lstStyle/>
        <a:p>
          <a:endParaRPr lang="tr-TR"/>
        </a:p>
      </dgm:t>
    </dgm:pt>
    <dgm:pt modelId="{8A0E6AA9-E2D7-411F-9F7F-04EACAC0BCB8}" type="pres">
      <dgm:prSet presAssocID="{C5AAC503-30F0-4FE2-BFE2-7D0FA271F00F}" presName="hierRoot3" presStyleCnt="0"/>
      <dgm:spPr/>
    </dgm:pt>
    <dgm:pt modelId="{ABCFF691-6D27-422C-9ACB-1D980B6E740D}" type="pres">
      <dgm:prSet presAssocID="{C5AAC503-30F0-4FE2-BFE2-7D0FA271F00F}" presName="composite3" presStyleCnt="0"/>
      <dgm:spPr/>
    </dgm:pt>
    <dgm:pt modelId="{BC0535DB-7940-41E9-A3AA-4D00A25C6C9D}" type="pres">
      <dgm:prSet presAssocID="{C5AAC503-30F0-4FE2-BFE2-7D0FA271F00F}" presName="background3" presStyleLbl="node3" presStyleIdx="1" presStyleCnt="2"/>
      <dgm:spPr/>
    </dgm:pt>
    <dgm:pt modelId="{6FE2F9B5-EE26-42BF-A39E-B4906D9A8286}" type="pres">
      <dgm:prSet presAssocID="{C5AAC503-30F0-4FE2-BFE2-7D0FA271F00F}" presName="text3" presStyleLbl="fgAcc3" presStyleIdx="1" presStyleCnt="2" custScaleX="273314" custScaleY="361218">
        <dgm:presLayoutVars>
          <dgm:chPref val="3"/>
        </dgm:presLayoutVars>
      </dgm:prSet>
      <dgm:spPr/>
      <dgm:t>
        <a:bodyPr/>
        <a:lstStyle/>
        <a:p>
          <a:endParaRPr lang="tr-TR"/>
        </a:p>
      </dgm:t>
    </dgm:pt>
    <dgm:pt modelId="{93EDE96D-474F-44A9-82AB-51D4D68CB058}" type="pres">
      <dgm:prSet presAssocID="{C5AAC503-30F0-4FE2-BFE2-7D0FA271F00F}" presName="hierChild4" presStyleCnt="0"/>
      <dgm:spPr/>
    </dgm:pt>
  </dgm:ptLst>
  <dgm:cxnLst>
    <dgm:cxn modelId="{7EDD4FF1-576D-4490-8AB8-8793264972E1}" type="presOf" srcId="{41B2A932-64AE-4048-84C6-ABBF70C9F193}" destId="{CB9E8AA8-78CB-48DF-9FD7-B424617DD25F}" srcOrd="0" destOrd="0" presId="urn:microsoft.com/office/officeart/2005/8/layout/hierarchy1"/>
    <dgm:cxn modelId="{BFA39C76-6933-4445-903A-5CDBAC963DF4}" type="presOf" srcId="{C5AAC503-30F0-4FE2-BFE2-7D0FA271F00F}" destId="{6FE2F9B5-EE26-42BF-A39E-B4906D9A8286}" srcOrd="0" destOrd="0" presId="urn:microsoft.com/office/officeart/2005/8/layout/hierarchy1"/>
    <dgm:cxn modelId="{827EBE41-E573-428E-992E-8B3A26307180}" type="presOf" srcId="{622F87B3-571A-4E87-A1D4-4169924F4974}" destId="{D5A87454-0FF8-4AC3-AAD2-B9D5436FA445}" srcOrd="0" destOrd="0" presId="urn:microsoft.com/office/officeart/2005/8/layout/hierarchy1"/>
    <dgm:cxn modelId="{CECB1547-DCDC-45A6-A9C5-7D6B77ACFECB}" type="presOf" srcId="{7F7D8529-F9F6-47BB-A975-D544585C5FCA}" destId="{919E0156-D839-4A16-ABFE-4F827EF8D3E1}" srcOrd="0" destOrd="0" presId="urn:microsoft.com/office/officeart/2005/8/layout/hierarchy1"/>
    <dgm:cxn modelId="{B3E5CD78-1083-4F3D-A460-A6E812367D2E}" type="presOf" srcId="{02FF7AEF-D354-423C-9940-CF7616B8EA8C}" destId="{E39913CD-EBAF-4318-B2C6-CA52B175CDDB}" srcOrd="0" destOrd="0" presId="urn:microsoft.com/office/officeart/2005/8/layout/hierarchy1"/>
    <dgm:cxn modelId="{A9C6C53F-8E2D-444C-AE86-671F29551D1D}" type="presOf" srcId="{8F4EE488-C57B-44F9-9914-0BC4E3DD9D76}" destId="{5A15AE1D-A112-4B23-AF5C-B3B82C92FE89}" srcOrd="0" destOrd="0" presId="urn:microsoft.com/office/officeart/2005/8/layout/hierarchy1"/>
    <dgm:cxn modelId="{F1F6081C-7AC1-4A23-9107-3E9781DB1261}" srcId="{02FF7AEF-D354-423C-9940-CF7616B8EA8C}" destId="{5F023E5B-9050-4D38-A600-9F05FC93CF7E}" srcOrd="0" destOrd="0" parTransId="{B4BFB18A-658E-492F-934A-E5E74242B468}" sibTransId="{B727CA8C-401A-44AB-8537-79DEC9A9A8BA}"/>
    <dgm:cxn modelId="{B93B86F0-8304-4458-BA96-6A948F089A3B}" type="presOf" srcId="{B4BFB18A-658E-492F-934A-E5E74242B468}" destId="{B1CBC400-9175-4387-A73A-84726044C406}" srcOrd="0" destOrd="0" presId="urn:microsoft.com/office/officeart/2005/8/layout/hierarchy1"/>
    <dgm:cxn modelId="{C08FCB14-7E7C-4398-8104-955AB996FC2A}" srcId="{7F7D8529-F9F6-47BB-A975-D544585C5FCA}" destId="{921F3B40-9645-4FC1-BAD3-836A6CA7A2EC}" srcOrd="0" destOrd="0" parTransId="{26D38130-38E3-4A57-B5BE-97E86B345A7A}" sibTransId="{3A99948B-EC29-45F7-B61B-EC8EF8E17B5A}"/>
    <dgm:cxn modelId="{8E1D77D3-B081-42B1-AF30-2552BFA7305F}" type="presOf" srcId="{5F023E5B-9050-4D38-A600-9F05FC93CF7E}" destId="{A2586712-5BEB-4CC6-BEED-1C1073D6479A}" srcOrd="0" destOrd="0" presId="urn:microsoft.com/office/officeart/2005/8/layout/hierarchy1"/>
    <dgm:cxn modelId="{964D95E6-D97D-4976-9C3D-9BD8D5299070}" type="presOf" srcId="{921F3B40-9645-4FC1-BAD3-836A6CA7A2EC}" destId="{46184EDF-CDF7-40CB-857C-13543D8E0051}" srcOrd="0" destOrd="0" presId="urn:microsoft.com/office/officeart/2005/8/layout/hierarchy1"/>
    <dgm:cxn modelId="{0B7DD785-274B-4ACE-9BA7-6DB219502D06}" srcId="{F0C3E2CB-0080-4707-9499-F8CCBB01A2F3}" destId="{C5AAC503-30F0-4FE2-BFE2-7D0FA271F00F}" srcOrd="0" destOrd="0" parTransId="{622F87B3-571A-4E87-A1D4-4169924F4974}" sibTransId="{07B5D304-E825-45BB-B491-588D3F673F07}"/>
    <dgm:cxn modelId="{C9C6A666-ED55-4774-B75F-0759BC76F34C}" srcId="{921F3B40-9645-4FC1-BAD3-836A6CA7A2EC}" destId="{F0C3E2CB-0080-4707-9499-F8CCBB01A2F3}" srcOrd="1" destOrd="0" parTransId="{8F4EE488-C57B-44F9-9914-0BC4E3DD9D76}" sibTransId="{7BBBB2D1-B058-49BD-A8D1-0C5D23315A1B}"/>
    <dgm:cxn modelId="{EC71A09B-9658-48D6-BAD1-15F2128B3B0E}" type="presOf" srcId="{F0C3E2CB-0080-4707-9499-F8CCBB01A2F3}" destId="{7A7AD793-C845-4B7E-B6BC-EAC45A9E3753}" srcOrd="0" destOrd="0" presId="urn:microsoft.com/office/officeart/2005/8/layout/hierarchy1"/>
    <dgm:cxn modelId="{9EDFD510-759F-485B-80AD-20F118C646DF}" srcId="{921F3B40-9645-4FC1-BAD3-836A6CA7A2EC}" destId="{02FF7AEF-D354-423C-9940-CF7616B8EA8C}" srcOrd="0" destOrd="0" parTransId="{41B2A932-64AE-4048-84C6-ABBF70C9F193}" sibTransId="{F7C4EBDB-C8A5-4433-B801-D63E0973E5B3}"/>
    <dgm:cxn modelId="{B5FBD226-7C4E-4981-AA97-C089D3067812}" type="presParOf" srcId="{919E0156-D839-4A16-ABFE-4F827EF8D3E1}" destId="{AA95E223-7776-409A-BF64-3A4A29D2DBB0}" srcOrd="0" destOrd="0" presId="urn:microsoft.com/office/officeart/2005/8/layout/hierarchy1"/>
    <dgm:cxn modelId="{A107EB17-D3F2-48EB-AF18-4D50506EB205}" type="presParOf" srcId="{AA95E223-7776-409A-BF64-3A4A29D2DBB0}" destId="{E2097FA8-FBEE-43F3-B3C5-A2E2EE48B9BF}" srcOrd="0" destOrd="0" presId="urn:microsoft.com/office/officeart/2005/8/layout/hierarchy1"/>
    <dgm:cxn modelId="{7B17CF12-0109-4CA4-9944-7B5C9F3E311C}" type="presParOf" srcId="{E2097FA8-FBEE-43F3-B3C5-A2E2EE48B9BF}" destId="{BEC6E459-5EF8-4C69-9676-D0EFBFACD018}" srcOrd="0" destOrd="0" presId="urn:microsoft.com/office/officeart/2005/8/layout/hierarchy1"/>
    <dgm:cxn modelId="{4354C474-F975-46BC-9A4A-0E71339E015D}" type="presParOf" srcId="{E2097FA8-FBEE-43F3-B3C5-A2E2EE48B9BF}" destId="{46184EDF-CDF7-40CB-857C-13543D8E0051}" srcOrd="1" destOrd="0" presId="urn:microsoft.com/office/officeart/2005/8/layout/hierarchy1"/>
    <dgm:cxn modelId="{DC16A664-AA94-4A24-823E-822BA8E682FF}" type="presParOf" srcId="{AA95E223-7776-409A-BF64-3A4A29D2DBB0}" destId="{13E04814-3B75-4D1B-B6CF-6C91C268F879}" srcOrd="1" destOrd="0" presId="urn:microsoft.com/office/officeart/2005/8/layout/hierarchy1"/>
    <dgm:cxn modelId="{A0F2C691-A58F-4D6A-ADED-360F72B5B8A1}" type="presParOf" srcId="{13E04814-3B75-4D1B-B6CF-6C91C268F879}" destId="{CB9E8AA8-78CB-48DF-9FD7-B424617DD25F}" srcOrd="0" destOrd="0" presId="urn:microsoft.com/office/officeart/2005/8/layout/hierarchy1"/>
    <dgm:cxn modelId="{7B0FE215-D2D9-41B2-AAF8-C27D1223888B}" type="presParOf" srcId="{13E04814-3B75-4D1B-B6CF-6C91C268F879}" destId="{627CC623-7851-4034-856F-56AAC8DC1D39}" srcOrd="1" destOrd="0" presId="urn:microsoft.com/office/officeart/2005/8/layout/hierarchy1"/>
    <dgm:cxn modelId="{CA96A9EC-3B15-473C-8DE3-68F3594A8B9F}" type="presParOf" srcId="{627CC623-7851-4034-856F-56AAC8DC1D39}" destId="{5C76852C-C3B5-4108-AB00-671F23103E4A}" srcOrd="0" destOrd="0" presId="urn:microsoft.com/office/officeart/2005/8/layout/hierarchy1"/>
    <dgm:cxn modelId="{90FEFA76-E98A-42B9-8749-78F380CAB546}" type="presParOf" srcId="{5C76852C-C3B5-4108-AB00-671F23103E4A}" destId="{9B2D380F-EC82-4F59-BD91-29D623C20B27}" srcOrd="0" destOrd="0" presId="urn:microsoft.com/office/officeart/2005/8/layout/hierarchy1"/>
    <dgm:cxn modelId="{7FF92896-E959-4D9B-9889-73903D0F1943}" type="presParOf" srcId="{5C76852C-C3B5-4108-AB00-671F23103E4A}" destId="{E39913CD-EBAF-4318-B2C6-CA52B175CDDB}" srcOrd="1" destOrd="0" presId="urn:microsoft.com/office/officeart/2005/8/layout/hierarchy1"/>
    <dgm:cxn modelId="{B8C308EC-8EFF-4A1E-8E8C-151CF99D8CED}" type="presParOf" srcId="{627CC623-7851-4034-856F-56AAC8DC1D39}" destId="{12D13F1C-6B5F-4D10-BC20-B16E31F74BB4}" srcOrd="1" destOrd="0" presId="urn:microsoft.com/office/officeart/2005/8/layout/hierarchy1"/>
    <dgm:cxn modelId="{1AF06F0E-892F-43F2-B19E-A57C0AEEF8EB}" type="presParOf" srcId="{12D13F1C-6B5F-4D10-BC20-B16E31F74BB4}" destId="{B1CBC400-9175-4387-A73A-84726044C406}" srcOrd="0" destOrd="0" presId="urn:microsoft.com/office/officeart/2005/8/layout/hierarchy1"/>
    <dgm:cxn modelId="{4F0B792C-AC7D-49AA-97DB-61CD4C1FBC3C}" type="presParOf" srcId="{12D13F1C-6B5F-4D10-BC20-B16E31F74BB4}" destId="{C5E7B173-C428-443A-AF62-47EAC4357563}" srcOrd="1" destOrd="0" presId="urn:microsoft.com/office/officeart/2005/8/layout/hierarchy1"/>
    <dgm:cxn modelId="{0051697E-20CE-4372-A527-7C5826918F1C}" type="presParOf" srcId="{C5E7B173-C428-443A-AF62-47EAC4357563}" destId="{EE30E03B-79C5-4304-9E3F-C9F481FD6E58}" srcOrd="0" destOrd="0" presId="urn:microsoft.com/office/officeart/2005/8/layout/hierarchy1"/>
    <dgm:cxn modelId="{D2895098-5BC1-48C5-B900-162EA0D150E1}" type="presParOf" srcId="{EE30E03B-79C5-4304-9E3F-C9F481FD6E58}" destId="{55D69606-7039-49CF-9E94-196E1508E19D}" srcOrd="0" destOrd="0" presId="urn:microsoft.com/office/officeart/2005/8/layout/hierarchy1"/>
    <dgm:cxn modelId="{7AAE13E6-B689-4B04-A1C8-6225371CC36E}" type="presParOf" srcId="{EE30E03B-79C5-4304-9E3F-C9F481FD6E58}" destId="{A2586712-5BEB-4CC6-BEED-1C1073D6479A}" srcOrd="1" destOrd="0" presId="urn:microsoft.com/office/officeart/2005/8/layout/hierarchy1"/>
    <dgm:cxn modelId="{34C003D4-1AAB-4E81-84EE-CA5C8E3412B5}" type="presParOf" srcId="{C5E7B173-C428-443A-AF62-47EAC4357563}" destId="{8E0AE2A9-0BDC-436C-89F5-9345C8D4048B}" srcOrd="1" destOrd="0" presId="urn:microsoft.com/office/officeart/2005/8/layout/hierarchy1"/>
    <dgm:cxn modelId="{771EFB91-5BD7-484C-BDD1-D3ACA44C100B}" type="presParOf" srcId="{13E04814-3B75-4D1B-B6CF-6C91C268F879}" destId="{5A15AE1D-A112-4B23-AF5C-B3B82C92FE89}" srcOrd="2" destOrd="0" presId="urn:microsoft.com/office/officeart/2005/8/layout/hierarchy1"/>
    <dgm:cxn modelId="{CBD6C10C-09B4-4F2B-87D1-9B81455B9CAF}" type="presParOf" srcId="{13E04814-3B75-4D1B-B6CF-6C91C268F879}" destId="{56615673-227A-4063-9E87-0BD92E63CB32}" srcOrd="3" destOrd="0" presId="urn:microsoft.com/office/officeart/2005/8/layout/hierarchy1"/>
    <dgm:cxn modelId="{AE8089BF-C94F-4AC7-8044-7BDCB03E8831}" type="presParOf" srcId="{56615673-227A-4063-9E87-0BD92E63CB32}" destId="{B9F3CBF0-A560-4D49-9CF7-DA356631BE74}" srcOrd="0" destOrd="0" presId="urn:microsoft.com/office/officeart/2005/8/layout/hierarchy1"/>
    <dgm:cxn modelId="{A45D6A3C-2660-4E6D-9F39-10F23709AE27}" type="presParOf" srcId="{B9F3CBF0-A560-4D49-9CF7-DA356631BE74}" destId="{C3AEA4D5-0AE1-4DFE-8312-8AF836CEA642}" srcOrd="0" destOrd="0" presId="urn:microsoft.com/office/officeart/2005/8/layout/hierarchy1"/>
    <dgm:cxn modelId="{7EEBB42D-62AD-40F6-8C57-59B937895C7A}" type="presParOf" srcId="{B9F3CBF0-A560-4D49-9CF7-DA356631BE74}" destId="{7A7AD793-C845-4B7E-B6BC-EAC45A9E3753}" srcOrd="1" destOrd="0" presId="urn:microsoft.com/office/officeart/2005/8/layout/hierarchy1"/>
    <dgm:cxn modelId="{5D0FA0E3-B3B3-4BFB-A349-98DC8994181D}" type="presParOf" srcId="{56615673-227A-4063-9E87-0BD92E63CB32}" destId="{DF29172F-BC3F-4FF2-AFB7-C9D23D7843CF}" srcOrd="1" destOrd="0" presId="urn:microsoft.com/office/officeart/2005/8/layout/hierarchy1"/>
    <dgm:cxn modelId="{B427DADC-DE4B-4C5B-BE9D-82937E0034ED}" type="presParOf" srcId="{DF29172F-BC3F-4FF2-AFB7-C9D23D7843CF}" destId="{D5A87454-0FF8-4AC3-AAD2-B9D5436FA445}" srcOrd="0" destOrd="0" presId="urn:microsoft.com/office/officeart/2005/8/layout/hierarchy1"/>
    <dgm:cxn modelId="{E206C18B-2655-4EA0-9182-523D8CA76258}" type="presParOf" srcId="{DF29172F-BC3F-4FF2-AFB7-C9D23D7843CF}" destId="{8A0E6AA9-E2D7-411F-9F7F-04EACAC0BCB8}" srcOrd="1" destOrd="0" presId="urn:microsoft.com/office/officeart/2005/8/layout/hierarchy1"/>
    <dgm:cxn modelId="{20D114AD-782A-4418-9C62-107F82847615}" type="presParOf" srcId="{8A0E6AA9-E2D7-411F-9F7F-04EACAC0BCB8}" destId="{ABCFF691-6D27-422C-9ACB-1D980B6E740D}" srcOrd="0" destOrd="0" presId="urn:microsoft.com/office/officeart/2005/8/layout/hierarchy1"/>
    <dgm:cxn modelId="{8AC9D4EF-7503-45B9-97C0-44CAFCB4FA04}" type="presParOf" srcId="{ABCFF691-6D27-422C-9ACB-1D980B6E740D}" destId="{BC0535DB-7940-41E9-A3AA-4D00A25C6C9D}" srcOrd="0" destOrd="0" presId="urn:microsoft.com/office/officeart/2005/8/layout/hierarchy1"/>
    <dgm:cxn modelId="{D20A41FF-6D5F-47C0-81C8-31BE1034AB18}" type="presParOf" srcId="{ABCFF691-6D27-422C-9ACB-1D980B6E740D}" destId="{6FE2F9B5-EE26-42BF-A39E-B4906D9A8286}" srcOrd="1" destOrd="0" presId="urn:microsoft.com/office/officeart/2005/8/layout/hierarchy1"/>
    <dgm:cxn modelId="{0319E5E2-4136-4711-AFA6-D8A516762913}" type="presParOf" srcId="{8A0E6AA9-E2D7-411F-9F7F-04EACAC0BCB8}" destId="{93EDE96D-474F-44A9-82AB-51D4D68CB058}"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7D8529-F9F6-47BB-A975-D544585C5FC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23D1A64B-DF6F-4D60-8058-4359015A2965}">
      <dgm:prSet custT="1"/>
      <dgm:spPr>
        <a:solidFill>
          <a:srgbClr val="CC66FF">
            <a:alpha val="89804"/>
          </a:srgbClr>
        </a:solidFill>
      </dgm:spPr>
      <dgm:t>
        <a:bodyPr/>
        <a:lstStyle/>
        <a:p>
          <a:r>
            <a:rPr lang="tr-TR" sz="1400" b="1" dirty="0" smtClean="0">
              <a:cs typeface="Times New Roman" panose="02020603050405020304" pitchFamily="18" charset="0"/>
            </a:rPr>
            <a:t>3-Vilayet Nizamnamesi İle Yapılan Düzenlemeler</a:t>
          </a:r>
          <a:br>
            <a:rPr lang="tr-TR" sz="1400" b="1" dirty="0" smtClean="0">
              <a:cs typeface="Times New Roman" panose="02020603050405020304" pitchFamily="18" charset="0"/>
            </a:rPr>
          </a:br>
          <a:endParaRPr lang="tr-TR" sz="1400" b="1" dirty="0"/>
        </a:p>
      </dgm:t>
    </dgm:pt>
    <dgm:pt modelId="{0E9867EB-A37C-4E6F-AE64-E5419108697F}" type="parTrans" cxnId="{10660063-6B68-4814-9CF2-3AA79196D3E5}">
      <dgm:prSet/>
      <dgm:spPr/>
      <dgm:t>
        <a:bodyPr/>
        <a:lstStyle/>
        <a:p>
          <a:endParaRPr lang="tr-TR"/>
        </a:p>
      </dgm:t>
    </dgm:pt>
    <dgm:pt modelId="{35A7A6F1-218B-4290-8E6C-5A8D58B9A589}" type="sibTrans" cxnId="{10660063-6B68-4814-9CF2-3AA79196D3E5}">
      <dgm:prSet/>
      <dgm:spPr/>
      <dgm:t>
        <a:bodyPr/>
        <a:lstStyle/>
        <a:p>
          <a:endParaRPr lang="tr-TR"/>
        </a:p>
      </dgm:t>
    </dgm:pt>
    <dgm:pt modelId="{2DB169E9-B97F-4C9D-BA04-497CEA79C701}">
      <dgm:prSet custT="1"/>
      <dgm:spPr>
        <a:solidFill>
          <a:srgbClr val="9999FF">
            <a:alpha val="89804"/>
          </a:srgbClr>
        </a:solidFill>
      </dgm:spPr>
      <dgm:t>
        <a:bodyPr/>
        <a:lstStyle/>
        <a:p>
          <a:r>
            <a:rPr lang="tr-TR" sz="1400" b="1" dirty="0" smtClean="0">
              <a:cs typeface="Times New Roman" panose="02020603050405020304" pitchFamily="18" charset="0"/>
            </a:rPr>
            <a:t>4-Meşruti İdare İle Yapılan Düzenlemeler</a:t>
          </a:r>
          <a:endParaRPr lang="tr-TR" sz="1400" b="1" dirty="0"/>
        </a:p>
      </dgm:t>
    </dgm:pt>
    <dgm:pt modelId="{1C6D2A3B-07EF-4830-B78E-282317B2FB39}" type="parTrans" cxnId="{60A7882C-5153-40CE-9DDC-80E002987CA9}">
      <dgm:prSet/>
      <dgm:spPr/>
      <dgm:t>
        <a:bodyPr/>
        <a:lstStyle/>
        <a:p>
          <a:endParaRPr lang="tr-TR"/>
        </a:p>
      </dgm:t>
    </dgm:pt>
    <dgm:pt modelId="{399FBA5D-81D8-41D3-BF09-A5F303B571DD}" type="sibTrans" cxnId="{60A7882C-5153-40CE-9DDC-80E002987CA9}">
      <dgm:prSet/>
      <dgm:spPr/>
      <dgm:t>
        <a:bodyPr/>
        <a:lstStyle/>
        <a:p>
          <a:endParaRPr lang="tr-TR"/>
        </a:p>
      </dgm:t>
    </dgm:pt>
    <dgm:pt modelId="{921F3B40-9645-4FC1-BAD3-836A6CA7A2EC}">
      <dgm:prSet custT="1"/>
      <dgm:spPr>
        <a:solidFill>
          <a:schemeClr val="accent2">
            <a:lumMod val="40000"/>
            <a:lumOff val="60000"/>
            <a:alpha val="90000"/>
          </a:schemeClr>
        </a:solidFill>
      </dgm:spPr>
      <dgm:t>
        <a:bodyPr/>
        <a:lstStyle/>
        <a:p>
          <a:r>
            <a:rPr lang="tr-TR" sz="1600" b="1" dirty="0" smtClean="0"/>
            <a:t>Osmanlı Taşra Yönetiminde Değişmeler</a:t>
          </a:r>
          <a:endParaRPr lang="tr-TR" sz="1600" dirty="0"/>
        </a:p>
      </dgm:t>
    </dgm:pt>
    <dgm:pt modelId="{26D38130-38E3-4A57-B5BE-97E86B345A7A}" type="parTrans" cxnId="{C08FCB14-7E7C-4398-8104-955AB996FC2A}">
      <dgm:prSet/>
      <dgm:spPr/>
      <dgm:t>
        <a:bodyPr/>
        <a:lstStyle/>
        <a:p>
          <a:endParaRPr lang="tr-TR"/>
        </a:p>
      </dgm:t>
    </dgm:pt>
    <dgm:pt modelId="{3A99948B-EC29-45F7-B61B-EC8EF8E17B5A}" type="sibTrans" cxnId="{C08FCB14-7E7C-4398-8104-955AB996FC2A}">
      <dgm:prSet/>
      <dgm:spPr/>
      <dgm:t>
        <a:bodyPr/>
        <a:lstStyle/>
        <a:p>
          <a:endParaRPr lang="tr-TR"/>
        </a:p>
      </dgm:t>
    </dgm:pt>
    <dgm:pt modelId="{3CB7DA1C-C47E-44C6-B2B3-EC5EFE5E68C1}">
      <dgm:prSet custT="1"/>
      <dgm:spPr>
        <a:solidFill>
          <a:srgbClr val="CC66FF">
            <a:alpha val="90000"/>
          </a:srgbClr>
        </a:solidFill>
      </dgm:spPr>
      <dgm:t>
        <a:bodyPr/>
        <a:lstStyle/>
        <a:p>
          <a:pPr>
            <a:lnSpc>
              <a:spcPct val="150000"/>
            </a:lnSpc>
            <a:spcAft>
              <a:spcPts val="0"/>
            </a:spcAft>
          </a:pPr>
          <a:r>
            <a:rPr lang="tr-TR" sz="1600" dirty="0" smtClean="0">
              <a:cs typeface="Times New Roman" panose="02020603050405020304" pitchFamily="18" charset="0"/>
            </a:rPr>
            <a:t>1864 yılında hazırlanan Vilayet Nizamnamesi ile taşra yönetiminde yeni </a:t>
          </a:r>
          <a:r>
            <a:rPr lang="tr-TR" sz="1600" dirty="0" err="1" smtClean="0">
              <a:cs typeface="Times New Roman" panose="02020603050405020304" pitchFamily="18" charset="0"/>
            </a:rPr>
            <a:t>dü</a:t>
          </a:r>
          <a:r>
            <a:rPr lang="tr-TR" sz="1600" dirty="0" err="1" smtClean="0"/>
            <a:t>-</a:t>
          </a:r>
          <a:r>
            <a:rPr lang="tr-TR" sz="1600" dirty="0" err="1" smtClean="0">
              <a:cs typeface="Times New Roman" panose="02020603050405020304" pitchFamily="18" charset="0"/>
            </a:rPr>
            <a:t>zenlemeler</a:t>
          </a:r>
          <a:r>
            <a:rPr lang="tr-TR" sz="1600" dirty="0" smtClean="0">
              <a:cs typeface="Times New Roman" panose="02020603050405020304" pitchFamily="18" charset="0"/>
            </a:rPr>
            <a:t> yapıldı. Bu düzenlemeye göre, taşra yönetim birimleri </a:t>
          </a:r>
          <a:r>
            <a:rPr lang="tr-TR" sz="1600" b="1" dirty="0" smtClean="0">
              <a:cs typeface="Times New Roman" panose="02020603050405020304" pitchFamily="18" charset="0"/>
            </a:rPr>
            <a:t>vilayet,</a:t>
          </a:r>
          <a:r>
            <a:rPr lang="tr-TR" sz="1600" b="1" dirty="0" smtClean="0"/>
            <a:t> </a:t>
          </a:r>
          <a:r>
            <a:rPr lang="tr-TR" sz="1600" b="1" dirty="0" smtClean="0">
              <a:cs typeface="Times New Roman" panose="02020603050405020304" pitchFamily="18" charset="0"/>
            </a:rPr>
            <a:t>liva(sancak),</a:t>
          </a:r>
          <a:r>
            <a:rPr lang="tr-TR" sz="1600" b="1" dirty="0" err="1" smtClean="0">
              <a:cs typeface="Times New Roman" panose="02020603050405020304" pitchFamily="18" charset="0"/>
            </a:rPr>
            <a:t>kaza,köy</a:t>
          </a:r>
          <a:r>
            <a:rPr lang="tr-TR" sz="1600" dirty="0" smtClean="0">
              <a:cs typeface="Times New Roman" panose="02020603050405020304" pitchFamily="18" charset="0"/>
            </a:rPr>
            <a:t> diye birimlere ayrıldı.1871’de köy ile kaza arasına </a:t>
          </a:r>
          <a:r>
            <a:rPr lang="tr-TR" sz="1600" b="1" dirty="0" smtClean="0">
              <a:cs typeface="Times New Roman" panose="02020603050405020304" pitchFamily="18" charset="0"/>
            </a:rPr>
            <a:t>nahiye </a:t>
          </a:r>
          <a:r>
            <a:rPr lang="tr-TR" sz="1600" dirty="0" smtClean="0">
              <a:cs typeface="Times New Roman" panose="02020603050405020304" pitchFamily="18" charset="0"/>
            </a:rPr>
            <a:t>yeni bir</a:t>
          </a:r>
          <a:r>
            <a:rPr lang="tr-TR" sz="1600" b="1" dirty="0" smtClean="0">
              <a:cs typeface="Times New Roman" panose="02020603050405020304" pitchFamily="18" charset="0"/>
            </a:rPr>
            <a:t> </a:t>
          </a:r>
          <a:r>
            <a:rPr lang="tr-TR" sz="1600" dirty="0" smtClean="0">
              <a:cs typeface="Times New Roman" panose="02020603050405020304" pitchFamily="18" charset="0"/>
            </a:rPr>
            <a:t>yönetim birimi olarak </a:t>
          </a:r>
          <a:r>
            <a:rPr lang="tr-TR" sz="1600" dirty="0" err="1" smtClean="0">
              <a:cs typeface="Times New Roman" panose="02020603050405020304" pitchFamily="18" charset="0"/>
            </a:rPr>
            <a:t>girdi.Sancak</a:t>
          </a:r>
          <a:r>
            <a:rPr lang="tr-TR" sz="1600" dirty="0" smtClean="0">
              <a:cs typeface="Times New Roman" panose="02020603050405020304" pitchFamily="18" charset="0"/>
            </a:rPr>
            <a:t> yönetiminde kaymakam yerine </a:t>
          </a:r>
          <a:r>
            <a:rPr lang="tr-TR" sz="1600" b="1" dirty="0" smtClean="0">
              <a:cs typeface="Times New Roman" panose="02020603050405020304" pitchFamily="18" charset="0"/>
            </a:rPr>
            <a:t>mutasarrıf </a:t>
          </a:r>
          <a:r>
            <a:rPr lang="tr-TR" sz="1600" dirty="0" err="1" smtClean="0">
              <a:cs typeface="Times New Roman" panose="02020603050405020304" pitchFamily="18" charset="0"/>
            </a:rPr>
            <a:t>görevlendirilirken,</a:t>
          </a:r>
          <a:r>
            <a:rPr lang="tr-TR" sz="1600" b="1" dirty="0" err="1" smtClean="0">
              <a:cs typeface="Times New Roman" panose="02020603050405020304" pitchFamily="18" charset="0"/>
            </a:rPr>
            <a:t>kaza</a:t>
          </a:r>
          <a:r>
            <a:rPr lang="tr-TR" sz="1600" b="1" dirty="0" smtClean="0">
              <a:cs typeface="Times New Roman" panose="02020603050405020304" pitchFamily="18" charset="0"/>
            </a:rPr>
            <a:t> müdürlüğü</a:t>
          </a:r>
          <a:r>
            <a:rPr lang="tr-TR" sz="1600" dirty="0" smtClean="0">
              <a:cs typeface="Times New Roman" panose="02020603050405020304" pitchFamily="18" charset="0"/>
            </a:rPr>
            <a:t> kaldırıldı. Kaymakam, </a:t>
          </a:r>
          <a:r>
            <a:rPr lang="tr-TR" sz="1600" b="1" dirty="0" smtClean="0">
              <a:cs typeface="Times New Roman" panose="02020603050405020304" pitchFamily="18" charset="0"/>
            </a:rPr>
            <a:t>kaza </a:t>
          </a:r>
          <a:r>
            <a:rPr lang="tr-TR" sz="1600" dirty="0" smtClean="0">
              <a:cs typeface="Times New Roman" panose="02020603050405020304" pitchFamily="18" charset="0"/>
            </a:rPr>
            <a:t>yöneticisi özelliği kazandı. Nahiyenin başına </a:t>
          </a:r>
          <a:r>
            <a:rPr lang="tr-TR" sz="1600" dirty="0" err="1" smtClean="0">
              <a:cs typeface="Times New Roman" panose="02020603050405020304" pitchFamily="18" charset="0"/>
            </a:rPr>
            <a:t>ise,seçimle</a:t>
          </a:r>
          <a:r>
            <a:rPr lang="tr-TR" sz="1600" dirty="0" smtClean="0">
              <a:cs typeface="Times New Roman" panose="02020603050405020304" pitchFamily="18" charset="0"/>
            </a:rPr>
            <a:t> </a:t>
          </a:r>
          <a:r>
            <a:rPr lang="tr-TR" sz="1600" b="1" dirty="0" smtClean="0">
              <a:cs typeface="Times New Roman" panose="02020603050405020304" pitchFamily="18" charset="0"/>
            </a:rPr>
            <a:t>nahiye müdürü</a:t>
          </a:r>
          <a:r>
            <a:rPr lang="tr-TR" sz="1600" dirty="0" smtClean="0">
              <a:cs typeface="Times New Roman" panose="02020603050405020304" pitchFamily="18" charset="0"/>
            </a:rPr>
            <a:t> getirilmesi öngörüldü. 1849’daki Eyalet Meclisi, </a:t>
          </a:r>
          <a:r>
            <a:rPr lang="tr-TR" sz="1600" b="1" dirty="0" smtClean="0">
              <a:cs typeface="Times New Roman" panose="02020603050405020304" pitchFamily="18" charset="0"/>
            </a:rPr>
            <a:t>Vilayet İdare Meclisi</a:t>
          </a:r>
          <a:r>
            <a:rPr lang="tr-TR" sz="1600" dirty="0" smtClean="0">
              <a:cs typeface="Times New Roman" panose="02020603050405020304" pitchFamily="18" charset="0"/>
            </a:rPr>
            <a:t>, Sancak Meclisi de </a:t>
          </a:r>
          <a:r>
            <a:rPr lang="tr-TR" sz="1600" b="1" dirty="0" smtClean="0">
              <a:cs typeface="Times New Roman" panose="02020603050405020304" pitchFamily="18" charset="0"/>
            </a:rPr>
            <a:t>Liva İdare Meclisi</a:t>
          </a:r>
          <a:r>
            <a:rPr lang="tr-TR" sz="1600" dirty="0" smtClean="0">
              <a:cs typeface="Times New Roman" panose="02020603050405020304" pitchFamily="18" charset="0"/>
            </a:rPr>
            <a:t> adını aldı. Ayrıca </a:t>
          </a:r>
          <a:r>
            <a:rPr lang="tr-TR" sz="1600" b="1" dirty="0" smtClean="0">
              <a:cs typeface="Times New Roman" panose="02020603050405020304" pitchFamily="18" charset="0"/>
            </a:rPr>
            <a:t>Vilayet Umum Meclisi</a:t>
          </a:r>
          <a:r>
            <a:rPr lang="tr-TR" sz="1600" dirty="0" smtClean="0">
              <a:cs typeface="Times New Roman" panose="02020603050405020304" pitchFamily="18" charset="0"/>
            </a:rPr>
            <a:t> oluşturuldu.</a:t>
          </a:r>
          <a:endParaRPr lang="tr-TR" sz="1600" b="0" dirty="0"/>
        </a:p>
      </dgm:t>
    </dgm:pt>
    <dgm:pt modelId="{06501361-B636-430E-9697-D494AF9FEA3B}" type="parTrans" cxnId="{A6B12B91-9E02-4791-B043-F4A45BEA004D}">
      <dgm:prSet/>
      <dgm:spPr/>
      <dgm:t>
        <a:bodyPr/>
        <a:lstStyle/>
        <a:p>
          <a:endParaRPr lang="tr-TR"/>
        </a:p>
      </dgm:t>
    </dgm:pt>
    <dgm:pt modelId="{3FEC6E53-2E25-418E-A8C1-88E71385E695}" type="sibTrans" cxnId="{A6B12B91-9E02-4791-B043-F4A45BEA004D}">
      <dgm:prSet/>
      <dgm:spPr/>
      <dgm:t>
        <a:bodyPr/>
        <a:lstStyle/>
        <a:p>
          <a:endParaRPr lang="tr-TR"/>
        </a:p>
      </dgm:t>
    </dgm:pt>
    <dgm:pt modelId="{6E14F42C-68D1-4043-B6B5-34DA7BCFB36E}">
      <dgm:prSet custT="1"/>
      <dgm:spPr>
        <a:solidFill>
          <a:srgbClr val="9999FF">
            <a:alpha val="90000"/>
          </a:srgbClr>
        </a:solidFill>
      </dgm:spPr>
      <dgm:t>
        <a:bodyPr/>
        <a:lstStyle/>
        <a:p>
          <a:pPr>
            <a:lnSpc>
              <a:spcPct val="150000"/>
            </a:lnSpc>
            <a:spcAft>
              <a:spcPts val="0"/>
            </a:spcAft>
          </a:pPr>
          <a:r>
            <a:rPr lang="tr-TR" sz="1800" b="1" dirty="0" smtClean="0">
              <a:cs typeface="Times New Roman" panose="02020603050405020304" pitchFamily="18" charset="0"/>
            </a:rPr>
            <a:t>Vilayet nizamnamesi ile yapılan düzenlemeler çeşitli zamanlarda yapılan değişikliklere rağmen esas yapısını korumuştur. 1913’te yapılan düzenleme ile de ufak tefek değişiklikler yapılmıştır.</a:t>
          </a:r>
          <a:endParaRPr lang="tr-TR" sz="1800" dirty="0"/>
        </a:p>
      </dgm:t>
    </dgm:pt>
    <dgm:pt modelId="{E1B469E8-1899-4D6C-B728-1C0846D2C949}" type="parTrans" cxnId="{A8C303B7-944D-41BC-BE2F-264BFBE99420}">
      <dgm:prSet/>
      <dgm:spPr/>
      <dgm:t>
        <a:bodyPr/>
        <a:lstStyle/>
        <a:p>
          <a:endParaRPr lang="tr-TR"/>
        </a:p>
      </dgm:t>
    </dgm:pt>
    <dgm:pt modelId="{54F0C789-9975-428C-AF80-6FE1F496C43A}" type="sibTrans" cxnId="{A8C303B7-944D-41BC-BE2F-264BFBE99420}">
      <dgm:prSet/>
      <dgm:spPr/>
      <dgm:t>
        <a:bodyPr/>
        <a:lstStyle/>
        <a:p>
          <a:endParaRPr lang="tr-TR"/>
        </a:p>
      </dgm:t>
    </dgm:pt>
    <dgm:pt modelId="{919E0156-D839-4A16-ABFE-4F827EF8D3E1}" type="pres">
      <dgm:prSet presAssocID="{7F7D8529-F9F6-47BB-A975-D544585C5FCA}" presName="hierChild1" presStyleCnt="0">
        <dgm:presLayoutVars>
          <dgm:chPref val="1"/>
          <dgm:dir/>
          <dgm:animOne val="branch"/>
          <dgm:animLvl val="lvl"/>
          <dgm:resizeHandles/>
        </dgm:presLayoutVars>
      </dgm:prSet>
      <dgm:spPr/>
      <dgm:t>
        <a:bodyPr/>
        <a:lstStyle/>
        <a:p>
          <a:endParaRPr lang="tr-TR"/>
        </a:p>
      </dgm:t>
    </dgm:pt>
    <dgm:pt modelId="{AA95E223-7776-409A-BF64-3A4A29D2DBB0}" type="pres">
      <dgm:prSet presAssocID="{921F3B40-9645-4FC1-BAD3-836A6CA7A2EC}" presName="hierRoot1" presStyleCnt="0"/>
      <dgm:spPr/>
    </dgm:pt>
    <dgm:pt modelId="{E2097FA8-FBEE-43F3-B3C5-A2E2EE48B9BF}" type="pres">
      <dgm:prSet presAssocID="{921F3B40-9645-4FC1-BAD3-836A6CA7A2EC}" presName="composite" presStyleCnt="0"/>
      <dgm:spPr/>
    </dgm:pt>
    <dgm:pt modelId="{BEC6E459-5EF8-4C69-9676-D0EFBFACD018}" type="pres">
      <dgm:prSet presAssocID="{921F3B40-9645-4FC1-BAD3-836A6CA7A2EC}" presName="background" presStyleLbl="node0" presStyleIdx="0" presStyleCnt="1"/>
      <dgm:spPr/>
    </dgm:pt>
    <dgm:pt modelId="{46184EDF-CDF7-40CB-857C-13543D8E0051}" type="pres">
      <dgm:prSet presAssocID="{921F3B40-9645-4FC1-BAD3-836A6CA7A2EC}" presName="text" presStyleLbl="fgAcc0" presStyleIdx="0" presStyleCnt="1" custScaleX="288195" custScaleY="51170">
        <dgm:presLayoutVars>
          <dgm:chPref val="3"/>
        </dgm:presLayoutVars>
      </dgm:prSet>
      <dgm:spPr/>
      <dgm:t>
        <a:bodyPr/>
        <a:lstStyle/>
        <a:p>
          <a:endParaRPr lang="tr-TR"/>
        </a:p>
      </dgm:t>
    </dgm:pt>
    <dgm:pt modelId="{13E04814-3B75-4D1B-B6CF-6C91C268F879}" type="pres">
      <dgm:prSet presAssocID="{921F3B40-9645-4FC1-BAD3-836A6CA7A2EC}" presName="hierChild2" presStyleCnt="0"/>
      <dgm:spPr/>
    </dgm:pt>
    <dgm:pt modelId="{6FAE9E80-799D-4066-A265-A71F93A78797}" type="pres">
      <dgm:prSet presAssocID="{0E9867EB-A37C-4E6F-AE64-E5419108697F}" presName="Name10" presStyleLbl="parChTrans1D2" presStyleIdx="0" presStyleCnt="2"/>
      <dgm:spPr/>
      <dgm:t>
        <a:bodyPr/>
        <a:lstStyle/>
        <a:p>
          <a:endParaRPr lang="tr-TR"/>
        </a:p>
      </dgm:t>
    </dgm:pt>
    <dgm:pt modelId="{A45609D2-0A77-4D85-8CDB-67CF652C2FD0}" type="pres">
      <dgm:prSet presAssocID="{23D1A64B-DF6F-4D60-8058-4359015A2965}" presName="hierRoot2" presStyleCnt="0"/>
      <dgm:spPr/>
    </dgm:pt>
    <dgm:pt modelId="{915E73FE-AD77-4D3E-A83F-885B09485168}" type="pres">
      <dgm:prSet presAssocID="{23D1A64B-DF6F-4D60-8058-4359015A2965}" presName="composite2" presStyleCnt="0"/>
      <dgm:spPr/>
    </dgm:pt>
    <dgm:pt modelId="{BF03EF6E-ABA1-41F6-8D04-D0880465606A}" type="pres">
      <dgm:prSet presAssocID="{23D1A64B-DF6F-4D60-8058-4359015A2965}" presName="background2" presStyleLbl="node2" presStyleIdx="0" presStyleCnt="2"/>
      <dgm:spPr/>
    </dgm:pt>
    <dgm:pt modelId="{E5B07BF5-9332-4327-97B6-C7E18720FAB7}" type="pres">
      <dgm:prSet presAssocID="{23D1A64B-DF6F-4D60-8058-4359015A2965}" presName="text2" presStyleLbl="fgAcc2" presStyleIdx="0" presStyleCnt="2" custScaleX="246360" custScaleY="43954">
        <dgm:presLayoutVars>
          <dgm:chPref val="3"/>
        </dgm:presLayoutVars>
      </dgm:prSet>
      <dgm:spPr/>
      <dgm:t>
        <a:bodyPr/>
        <a:lstStyle/>
        <a:p>
          <a:endParaRPr lang="tr-TR"/>
        </a:p>
      </dgm:t>
    </dgm:pt>
    <dgm:pt modelId="{9F22C92E-1B96-43A5-9986-EB1A3CA25801}" type="pres">
      <dgm:prSet presAssocID="{23D1A64B-DF6F-4D60-8058-4359015A2965}" presName="hierChild3" presStyleCnt="0"/>
      <dgm:spPr/>
    </dgm:pt>
    <dgm:pt modelId="{F4E17FC8-6261-4F96-B476-290BD0009A55}" type="pres">
      <dgm:prSet presAssocID="{06501361-B636-430E-9697-D494AF9FEA3B}" presName="Name17" presStyleLbl="parChTrans1D3" presStyleIdx="0" presStyleCnt="2"/>
      <dgm:spPr/>
      <dgm:t>
        <a:bodyPr/>
        <a:lstStyle/>
        <a:p>
          <a:endParaRPr lang="tr-TR"/>
        </a:p>
      </dgm:t>
    </dgm:pt>
    <dgm:pt modelId="{790BE72B-C0E3-41EC-B63E-71AC55E613B4}" type="pres">
      <dgm:prSet presAssocID="{3CB7DA1C-C47E-44C6-B2B3-EC5EFE5E68C1}" presName="hierRoot3" presStyleCnt="0"/>
      <dgm:spPr/>
    </dgm:pt>
    <dgm:pt modelId="{F38DA4CE-519A-46CB-8187-2E01DB57ACBF}" type="pres">
      <dgm:prSet presAssocID="{3CB7DA1C-C47E-44C6-B2B3-EC5EFE5E68C1}" presName="composite3" presStyleCnt="0"/>
      <dgm:spPr/>
    </dgm:pt>
    <dgm:pt modelId="{B15AA26F-82CF-4935-927A-2A324C550431}" type="pres">
      <dgm:prSet presAssocID="{3CB7DA1C-C47E-44C6-B2B3-EC5EFE5E68C1}" presName="background3" presStyleLbl="node3" presStyleIdx="0" presStyleCnt="2"/>
      <dgm:spPr/>
    </dgm:pt>
    <dgm:pt modelId="{B0CADCF8-2988-4D4E-B865-C711CDF02744}" type="pres">
      <dgm:prSet presAssocID="{3CB7DA1C-C47E-44C6-B2B3-EC5EFE5E68C1}" presName="text3" presStyleLbl="fgAcc3" presStyleIdx="0" presStyleCnt="2" custScaleX="332310" custScaleY="338980">
        <dgm:presLayoutVars>
          <dgm:chPref val="3"/>
        </dgm:presLayoutVars>
      </dgm:prSet>
      <dgm:spPr/>
      <dgm:t>
        <a:bodyPr/>
        <a:lstStyle/>
        <a:p>
          <a:endParaRPr lang="tr-TR"/>
        </a:p>
      </dgm:t>
    </dgm:pt>
    <dgm:pt modelId="{05931506-ABB0-4F8E-905E-A16F130CE873}" type="pres">
      <dgm:prSet presAssocID="{3CB7DA1C-C47E-44C6-B2B3-EC5EFE5E68C1}" presName="hierChild4" presStyleCnt="0"/>
      <dgm:spPr/>
    </dgm:pt>
    <dgm:pt modelId="{354F2F55-1C0F-4141-A3AA-EF034AD76F0A}" type="pres">
      <dgm:prSet presAssocID="{1C6D2A3B-07EF-4830-B78E-282317B2FB39}" presName="Name10" presStyleLbl="parChTrans1D2" presStyleIdx="1" presStyleCnt="2"/>
      <dgm:spPr/>
      <dgm:t>
        <a:bodyPr/>
        <a:lstStyle/>
        <a:p>
          <a:endParaRPr lang="tr-TR"/>
        </a:p>
      </dgm:t>
    </dgm:pt>
    <dgm:pt modelId="{D69E8704-06DD-4C98-9393-BA474A67369E}" type="pres">
      <dgm:prSet presAssocID="{2DB169E9-B97F-4C9D-BA04-497CEA79C701}" presName="hierRoot2" presStyleCnt="0"/>
      <dgm:spPr/>
    </dgm:pt>
    <dgm:pt modelId="{BF08B607-D9AD-4B07-9BCF-6E6135AE644D}" type="pres">
      <dgm:prSet presAssocID="{2DB169E9-B97F-4C9D-BA04-497CEA79C701}" presName="composite2" presStyleCnt="0"/>
      <dgm:spPr/>
    </dgm:pt>
    <dgm:pt modelId="{6D0C7130-67E1-4A3A-8ED4-D0EFDB1D7E0C}" type="pres">
      <dgm:prSet presAssocID="{2DB169E9-B97F-4C9D-BA04-497CEA79C701}" presName="background2" presStyleLbl="node2" presStyleIdx="1" presStyleCnt="2"/>
      <dgm:spPr/>
    </dgm:pt>
    <dgm:pt modelId="{D1F91003-7A29-4513-BA3A-BB1C9B06051B}" type="pres">
      <dgm:prSet presAssocID="{2DB169E9-B97F-4C9D-BA04-497CEA79C701}" presName="text2" presStyleLbl="fgAcc2" presStyleIdx="1" presStyleCnt="2" custScaleX="243927" custScaleY="54635">
        <dgm:presLayoutVars>
          <dgm:chPref val="3"/>
        </dgm:presLayoutVars>
      </dgm:prSet>
      <dgm:spPr/>
      <dgm:t>
        <a:bodyPr/>
        <a:lstStyle/>
        <a:p>
          <a:endParaRPr lang="tr-TR"/>
        </a:p>
      </dgm:t>
    </dgm:pt>
    <dgm:pt modelId="{3D35DF43-3148-49C3-BF5F-3A57DBE9053B}" type="pres">
      <dgm:prSet presAssocID="{2DB169E9-B97F-4C9D-BA04-497CEA79C701}" presName="hierChild3" presStyleCnt="0"/>
      <dgm:spPr/>
    </dgm:pt>
    <dgm:pt modelId="{0BF0EDF0-1C3D-4AAA-8058-A2438D72A361}" type="pres">
      <dgm:prSet presAssocID="{E1B469E8-1899-4D6C-B728-1C0846D2C949}" presName="Name17" presStyleLbl="parChTrans1D3" presStyleIdx="1" presStyleCnt="2"/>
      <dgm:spPr/>
      <dgm:t>
        <a:bodyPr/>
        <a:lstStyle/>
        <a:p>
          <a:endParaRPr lang="tr-TR"/>
        </a:p>
      </dgm:t>
    </dgm:pt>
    <dgm:pt modelId="{881EF2D9-59DA-41EA-BEB9-D5725CC9D65D}" type="pres">
      <dgm:prSet presAssocID="{6E14F42C-68D1-4043-B6B5-34DA7BCFB36E}" presName="hierRoot3" presStyleCnt="0"/>
      <dgm:spPr/>
    </dgm:pt>
    <dgm:pt modelId="{841FCDC6-91B6-4E0B-AA27-2716AEBE3888}" type="pres">
      <dgm:prSet presAssocID="{6E14F42C-68D1-4043-B6B5-34DA7BCFB36E}" presName="composite3" presStyleCnt="0"/>
      <dgm:spPr/>
    </dgm:pt>
    <dgm:pt modelId="{B49440FB-2212-4990-A492-660CF8B78059}" type="pres">
      <dgm:prSet presAssocID="{6E14F42C-68D1-4043-B6B5-34DA7BCFB36E}" presName="background3" presStyleLbl="node3" presStyleIdx="1" presStyleCnt="2"/>
      <dgm:spPr/>
    </dgm:pt>
    <dgm:pt modelId="{E5B99342-BE7E-4F71-94AE-F1EDA4317702}" type="pres">
      <dgm:prSet presAssocID="{6E14F42C-68D1-4043-B6B5-34DA7BCFB36E}" presName="text3" presStyleLbl="fgAcc3" presStyleIdx="1" presStyleCnt="2" custScaleX="249309" custScaleY="338784">
        <dgm:presLayoutVars>
          <dgm:chPref val="3"/>
        </dgm:presLayoutVars>
      </dgm:prSet>
      <dgm:spPr/>
      <dgm:t>
        <a:bodyPr/>
        <a:lstStyle/>
        <a:p>
          <a:endParaRPr lang="tr-TR"/>
        </a:p>
      </dgm:t>
    </dgm:pt>
    <dgm:pt modelId="{400E0A07-B006-4B44-B2C8-FEEC4FD159F8}" type="pres">
      <dgm:prSet presAssocID="{6E14F42C-68D1-4043-B6B5-34DA7BCFB36E}" presName="hierChild4" presStyleCnt="0"/>
      <dgm:spPr/>
    </dgm:pt>
  </dgm:ptLst>
  <dgm:cxnLst>
    <dgm:cxn modelId="{45677CDE-06A1-4846-9F0D-FE2F8A419265}" type="presOf" srcId="{6E14F42C-68D1-4043-B6B5-34DA7BCFB36E}" destId="{E5B99342-BE7E-4F71-94AE-F1EDA4317702}" srcOrd="0" destOrd="0" presId="urn:microsoft.com/office/officeart/2005/8/layout/hierarchy1"/>
    <dgm:cxn modelId="{606D9882-7090-48DD-A8AC-7B6EAAD1F7F2}" type="presOf" srcId="{06501361-B636-430E-9697-D494AF9FEA3B}" destId="{F4E17FC8-6261-4F96-B476-290BD0009A55}" srcOrd="0" destOrd="0" presId="urn:microsoft.com/office/officeart/2005/8/layout/hierarchy1"/>
    <dgm:cxn modelId="{AE82EE94-D438-4290-9E53-7F9AC1964A5E}" type="presOf" srcId="{E1B469E8-1899-4D6C-B728-1C0846D2C949}" destId="{0BF0EDF0-1C3D-4AAA-8058-A2438D72A361}" srcOrd="0" destOrd="0" presId="urn:microsoft.com/office/officeart/2005/8/layout/hierarchy1"/>
    <dgm:cxn modelId="{A8C303B7-944D-41BC-BE2F-264BFBE99420}" srcId="{2DB169E9-B97F-4C9D-BA04-497CEA79C701}" destId="{6E14F42C-68D1-4043-B6B5-34DA7BCFB36E}" srcOrd="0" destOrd="0" parTransId="{E1B469E8-1899-4D6C-B728-1C0846D2C949}" sibTransId="{54F0C789-9975-428C-AF80-6FE1F496C43A}"/>
    <dgm:cxn modelId="{AA206ADB-04C3-449E-80A8-8B3510AC6EED}" type="presOf" srcId="{921F3B40-9645-4FC1-BAD3-836A6CA7A2EC}" destId="{46184EDF-CDF7-40CB-857C-13543D8E0051}" srcOrd="0" destOrd="0" presId="urn:microsoft.com/office/officeart/2005/8/layout/hierarchy1"/>
    <dgm:cxn modelId="{49D25EA5-1E00-4707-8651-9DCA2F00F015}" type="presOf" srcId="{7F7D8529-F9F6-47BB-A975-D544585C5FCA}" destId="{919E0156-D839-4A16-ABFE-4F827EF8D3E1}" srcOrd="0" destOrd="0" presId="urn:microsoft.com/office/officeart/2005/8/layout/hierarchy1"/>
    <dgm:cxn modelId="{60A7882C-5153-40CE-9DDC-80E002987CA9}" srcId="{921F3B40-9645-4FC1-BAD3-836A6CA7A2EC}" destId="{2DB169E9-B97F-4C9D-BA04-497CEA79C701}" srcOrd="1" destOrd="0" parTransId="{1C6D2A3B-07EF-4830-B78E-282317B2FB39}" sibTransId="{399FBA5D-81D8-41D3-BF09-A5F303B571DD}"/>
    <dgm:cxn modelId="{C08FCB14-7E7C-4398-8104-955AB996FC2A}" srcId="{7F7D8529-F9F6-47BB-A975-D544585C5FCA}" destId="{921F3B40-9645-4FC1-BAD3-836A6CA7A2EC}" srcOrd="0" destOrd="0" parTransId="{26D38130-38E3-4A57-B5BE-97E86B345A7A}" sibTransId="{3A99948B-EC29-45F7-B61B-EC8EF8E17B5A}"/>
    <dgm:cxn modelId="{10660063-6B68-4814-9CF2-3AA79196D3E5}" srcId="{921F3B40-9645-4FC1-BAD3-836A6CA7A2EC}" destId="{23D1A64B-DF6F-4D60-8058-4359015A2965}" srcOrd="0" destOrd="0" parTransId="{0E9867EB-A37C-4E6F-AE64-E5419108697F}" sibTransId="{35A7A6F1-218B-4290-8E6C-5A8D58B9A589}"/>
    <dgm:cxn modelId="{A6B12B91-9E02-4791-B043-F4A45BEA004D}" srcId="{23D1A64B-DF6F-4D60-8058-4359015A2965}" destId="{3CB7DA1C-C47E-44C6-B2B3-EC5EFE5E68C1}" srcOrd="0" destOrd="0" parTransId="{06501361-B636-430E-9697-D494AF9FEA3B}" sibTransId="{3FEC6E53-2E25-418E-A8C1-88E71385E695}"/>
    <dgm:cxn modelId="{30D945EC-33DD-4265-B62E-9484051DBFCB}" type="presOf" srcId="{23D1A64B-DF6F-4D60-8058-4359015A2965}" destId="{E5B07BF5-9332-4327-97B6-C7E18720FAB7}" srcOrd="0" destOrd="0" presId="urn:microsoft.com/office/officeart/2005/8/layout/hierarchy1"/>
    <dgm:cxn modelId="{4155131F-886B-4EC2-B571-B588719BB1ED}" type="presOf" srcId="{0E9867EB-A37C-4E6F-AE64-E5419108697F}" destId="{6FAE9E80-799D-4066-A265-A71F93A78797}" srcOrd="0" destOrd="0" presId="urn:microsoft.com/office/officeart/2005/8/layout/hierarchy1"/>
    <dgm:cxn modelId="{67054717-081B-4140-B04D-2C5BAEF1DE55}" type="presOf" srcId="{2DB169E9-B97F-4C9D-BA04-497CEA79C701}" destId="{D1F91003-7A29-4513-BA3A-BB1C9B06051B}" srcOrd="0" destOrd="0" presId="urn:microsoft.com/office/officeart/2005/8/layout/hierarchy1"/>
    <dgm:cxn modelId="{18965205-5FB1-4533-8B24-72C1F16B0AEF}" type="presOf" srcId="{3CB7DA1C-C47E-44C6-B2B3-EC5EFE5E68C1}" destId="{B0CADCF8-2988-4D4E-B865-C711CDF02744}" srcOrd="0" destOrd="0" presId="urn:microsoft.com/office/officeart/2005/8/layout/hierarchy1"/>
    <dgm:cxn modelId="{A17D046B-49CF-4027-90C5-8EB57A37CD22}" type="presOf" srcId="{1C6D2A3B-07EF-4830-B78E-282317B2FB39}" destId="{354F2F55-1C0F-4141-A3AA-EF034AD76F0A}" srcOrd="0" destOrd="0" presId="urn:microsoft.com/office/officeart/2005/8/layout/hierarchy1"/>
    <dgm:cxn modelId="{D56194C1-4A5A-4161-90E3-BECE5F406782}" type="presParOf" srcId="{919E0156-D839-4A16-ABFE-4F827EF8D3E1}" destId="{AA95E223-7776-409A-BF64-3A4A29D2DBB0}" srcOrd="0" destOrd="0" presId="urn:microsoft.com/office/officeart/2005/8/layout/hierarchy1"/>
    <dgm:cxn modelId="{1D7A3528-0390-4643-8E96-B9BA36E3D54D}" type="presParOf" srcId="{AA95E223-7776-409A-BF64-3A4A29D2DBB0}" destId="{E2097FA8-FBEE-43F3-B3C5-A2E2EE48B9BF}" srcOrd="0" destOrd="0" presId="urn:microsoft.com/office/officeart/2005/8/layout/hierarchy1"/>
    <dgm:cxn modelId="{5713E979-8ADE-4A5E-B3F4-543D9037DA8A}" type="presParOf" srcId="{E2097FA8-FBEE-43F3-B3C5-A2E2EE48B9BF}" destId="{BEC6E459-5EF8-4C69-9676-D0EFBFACD018}" srcOrd="0" destOrd="0" presId="urn:microsoft.com/office/officeart/2005/8/layout/hierarchy1"/>
    <dgm:cxn modelId="{3146A082-A9D3-4DC9-80A7-8D03515F5CB9}" type="presParOf" srcId="{E2097FA8-FBEE-43F3-B3C5-A2E2EE48B9BF}" destId="{46184EDF-CDF7-40CB-857C-13543D8E0051}" srcOrd="1" destOrd="0" presId="urn:microsoft.com/office/officeart/2005/8/layout/hierarchy1"/>
    <dgm:cxn modelId="{B09F7598-BECD-4F0E-90CD-9B82745A7EE5}" type="presParOf" srcId="{AA95E223-7776-409A-BF64-3A4A29D2DBB0}" destId="{13E04814-3B75-4D1B-B6CF-6C91C268F879}" srcOrd="1" destOrd="0" presId="urn:microsoft.com/office/officeart/2005/8/layout/hierarchy1"/>
    <dgm:cxn modelId="{F174F7E4-9F77-4BAD-AD72-6AB347BB12B6}" type="presParOf" srcId="{13E04814-3B75-4D1B-B6CF-6C91C268F879}" destId="{6FAE9E80-799D-4066-A265-A71F93A78797}" srcOrd="0" destOrd="0" presId="urn:microsoft.com/office/officeart/2005/8/layout/hierarchy1"/>
    <dgm:cxn modelId="{9957DE84-09A4-46C6-B9AB-E8ADAF04C69F}" type="presParOf" srcId="{13E04814-3B75-4D1B-B6CF-6C91C268F879}" destId="{A45609D2-0A77-4D85-8CDB-67CF652C2FD0}" srcOrd="1" destOrd="0" presId="urn:microsoft.com/office/officeart/2005/8/layout/hierarchy1"/>
    <dgm:cxn modelId="{45B7DCE9-D197-4318-837E-9353AC7C25CA}" type="presParOf" srcId="{A45609D2-0A77-4D85-8CDB-67CF652C2FD0}" destId="{915E73FE-AD77-4D3E-A83F-885B09485168}" srcOrd="0" destOrd="0" presId="urn:microsoft.com/office/officeart/2005/8/layout/hierarchy1"/>
    <dgm:cxn modelId="{108A3607-F17A-4E94-B4EF-46E11FD3ED8D}" type="presParOf" srcId="{915E73FE-AD77-4D3E-A83F-885B09485168}" destId="{BF03EF6E-ABA1-41F6-8D04-D0880465606A}" srcOrd="0" destOrd="0" presId="urn:microsoft.com/office/officeart/2005/8/layout/hierarchy1"/>
    <dgm:cxn modelId="{E9FCE693-BA14-4D76-A929-B614D4B0AF6F}" type="presParOf" srcId="{915E73FE-AD77-4D3E-A83F-885B09485168}" destId="{E5B07BF5-9332-4327-97B6-C7E18720FAB7}" srcOrd="1" destOrd="0" presId="urn:microsoft.com/office/officeart/2005/8/layout/hierarchy1"/>
    <dgm:cxn modelId="{A78102C2-13BE-45C6-8B86-D1CE52763C9C}" type="presParOf" srcId="{A45609D2-0A77-4D85-8CDB-67CF652C2FD0}" destId="{9F22C92E-1B96-43A5-9986-EB1A3CA25801}" srcOrd="1" destOrd="0" presId="urn:microsoft.com/office/officeart/2005/8/layout/hierarchy1"/>
    <dgm:cxn modelId="{692134C1-36F8-4761-99B4-1489AC31053A}" type="presParOf" srcId="{9F22C92E-1B96-43A5-9986-EB1A3CA25801}" destId="{F4E17FC8-6261-4F96-B476-290BD0009A55}" srcOrd="0" destOrd="0" presId="urn:microsoft.com/office/officeart/2005/8/layout/hierarchy1"/>
    <dgm:cxn modelId="{3AC51433-B3F2-4DC4-8801-152E9C98F21B}" type="presParOf" srcId="{9F22C92E-1B96-43A5-9986-EB1A3CA25801}" destId="{790BE72B-C0E3-41EC-B63E-71AC55E613B4}" srcOrd="1" destOrd="0" presId="urn:microsoft.com/office/officeart/2005/8/layout/hierarchy1"/>
    <dgm:cxn modelId="{F05F1E78-8A7F-4B35-A5B1-93AEA0ECF258}" type="presParOf" srcId="{790BE72B-C0E3-41EC-B63E-71AC55E613B4}" destId="{F38DA4CE-519A-46CB-8187-2E01DB57ACBF}" srcOrd="0" destOrd="0" presId="urn:microsoft.com/office/officeart/2005/8/layout/hierarchy1"/>
    <dgm:cxn modelId="{A47180D7-0729-4DF4-813F-BF09183307B9}" type="presParOf" srcId="{F38DA4CE-519A-46CB-8187-2E01DB57ACBF}" destId="{B15AA26F-82CF-4935-927A-2A324C550431}" srcOrd="0" destOrd="0" presId="urn:microsoft.com/office/officeart/2005/8/layout/hierarchy1"/>
    <dgm:cxn modelId="{AC5FACB9-4B7D-425E-A1CE-9720AE5A4E8B}" type="presParOf" srcId="{F38DA4CE-519A-46CB-8187-2E01DB57ACBF}" destId="{B0CADCF8-2988-4D4E-B865-C711CDF02744}" srcOrd="1" destOrd="0" presId="urn:microsoft.com/office/officeart/2005/8/layout/hierarchy1"/>
    <dgm:cxn modelId="{AC704E53-59B4-40F3-ABB6-EFE52A1C21BF}" type="presParOf" srcId="{790BE72B-C0E3-41EC-B63E-71AC55E613B4}" destId="{05931506-ABB0-4F8E-905E-A16F130CE873}" srcOrd="1" destOrd="0" presId="urn:microsoft.com/office/officeart/2005/8/layout/hierarchy1"/>
    <dgm:cxn modelId="{8AFD32E4-A827-4C99-AE09-A1FAA0555D61}" type="presParOf" srcId="{13E04814-3B75-4D1B-B6CF-6C91C268F879}" destId="{354F2F55-1C0F-4141-A3AA-EF034AD76F0A}" srcOrd="2" destOrd="0" presId="urn:microsoft.com/office/officeart/2005/8/layout/hierarchy1"/>
    <dgm:cxn modelId="{10346916-64BE-480C-9EA3-24193B79FB03}" type="presParOf" srcId="{13E04814-3B75-4D1B-B6CF-6C91C268F879}" destId="{D69E8704-06DD-4C98-9393-BA474A67369E}" srcOrd="3" destOrd="0" presId="urn:microsoft.com/office/officeart/2005/8/layout/hierarchy1"/>
    <dgm:cxn modelId="{6A4D723A-E61B-4AF9-B26E-7FD58B6D118B}" type="presParOf" srcId="{D69E8704-06DD-4C98-9393-BA474A67369E}" destId="{BF08B607-D9AD-4B07-9BCF-6E6135AE644D}" srcOrd="0" destOrd="0" presId="urn:microsoft.com/office/officeart/2005/8/layout/hierarchy1"/>
    <dgm:cxn modelId="{C0E75B10-F36F-4992-A75A-83F6483298A2}" type="presParOf" srcId="{BF08B607-D9AD-4B07-9BCF-6E6135AE644D}" destId="{6D0C7130-67E1-4A3A-8ED4-D0EFDB1D7E0C}" srcOrd="0" destOrd="0" presId="urn:microsoft.com/office/officeart/2005/8/layout/hierarchy1"/>
    <dgm:cxn modelId="{186073ED-87AB-4812-8279-F75769FAB4B8}" type="presParOf" srcId="{BF08B607-D9AD-4B07-9BCF-6E6135AE644D}" destId="{D1F91003-7A29-4513-BA3A-BB1C9B06051B}" srcOrd="1" destOrd="0" presId="urn:microsoft.com/office/officeart/2005/8/layout/hierarchy1"/>
    <dgm:cxn modelId="{3D9B5A78-02EA-4A43-9588-A4E516FF5D8E}" type="presParOf" srcId="{D69E8704-06DD-4C98-9393-BA474A67369E}" destId="{3D35DF43-3148-49C3-BF5F-3A57DBE9053B}" srcOrd="1" destOrd="0" presId="urn:microsoft.com/office/officeart/2005/8/layout/hierarchy1"/>
    <dgm:cxn modelId="{F87ED311-F4CE-488F-8A2F-4B2B2596A108}" type="presParOf" srcId="{3D35DF43-3148-49C3-BF5F-3A57DBE9053B}" destId="{0BF0EDF0-1C3D-4AAA-8058-A2438D72A361}" srcOrd="0" destOrd="0" presId="urn:microsoft.com/office/officeart/2005/8/layout/hierarchy1"/>
    <dgm:cxn modelId="{D66172A5-9FA6-434E-9F38-D4C23244826D}" type="presParOf" srcId="{3D35DF43-3148-49C3-BF5F-3A57DBE9053B}" destId="{881EF2D9-59DA-41EA-BEB9-D5725CC9D65D}" srcOrd="1" destOrd="0" presId="urn:microsoft.com/office/officeart/2005/8/layout/hierarchy1"/>
    <dgm:cxn modelId="{3F527F32-3303-40E2-8E64-72EF9EABE4BF}" type="presParOf" srcId="{881EF2D9-59DA-41EA-BEB9-D5725CC9D65D}" destId="{841FCDC6-91B6-4E0B-AA27-2716AEBE3888}" srcOrd="0" destOrd="0" presId="urn:microsoft.com/office/officeart/2005/8/layout/hierarchy1"/>
    <dgm:cxn modelId="{A1E806B8-961D-4E76-9CDC-3913740CB71C}" type="presParOf" srcId="{841FCDC6-91B6-4E0B-AA27-2716AEBE3888}" destId="{B49440FB-2212-4990-A492-660CF8B78059}" srcOrd="0" destOrd="0" presId="urn:microsoft.com/office/officeart/2005/8/layout/hierarchy1"/>
    <dgm:cxn modelId="{E2BEDF27-161D-4018-864B-06499E0917AB}" type="presParOf" srcId="{841FCDC6-91B6-4E0B-AA27-2716AEBE3888}" destId="{E5B99342-BE7E-4F71-94AE-F1EDA4317702}" srcOrd="1" destOrd="0" presId="urn:microsoft.com/office/officeart/2005/8/layout/hierarchy1"/>
    <dgm:cxn modelId="{9206260B-E8EA-4FE3-B115-31510289991D}" type="presParOf" srcId="{881EF2D9-59DA-41EA-BEB9-D5725CC9D65D}" destId="{400E0A07-B006-4B44-B2C8-FEEC4FD159F8}"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24D44-017F-41D0-B118-6D73005098CE}">
      <dsp:nvSpPr>
        <dsp:cNvPr id="0" name=""/>
        <dsp:cNvSpPr/>
      </dsp:nvSpPr>
      <dsp:spPr>
        <a:xfrm>
          <a:off x="9333346" y="3149282"/>
          <a:ext cx="2019169" cy="350434"/>
        </a:xfrm>
        <a:custGeom>
          <a:avLst/>
          <a:gdLst/>
          <a:ahLst/>
          <a:cxnLst/>
          <a:rect l="0" t="0" r="0" b="0"/>
          <a:pathLst>
            <a:path>
              <a:moveTo>
                <a:pt x="0" y="0"/>
              </a:moveTo>
              <a:lnTo>
                <a:pt x="0" y="175217"/>
              </a:lnTo>
              <a:lnTo>
                <a:pt x="2019169" y="175217"/>
              </a:lnTo>
              <a:lnTo>
                <a:pt x="2019169" y="3504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12A9F4-AD1A-4DBF-98A0-CD845A60180B}">
      <dsp:nvSpPr>
        <dsp:cNvPr id="0" name=""/>
        <dsp:cNvSpPr/>
      </dsp:nvSpPr>
      <dsp:spPr>
        <a:xfrm>
          <a:off x="9265916" y="3149282"/>
          <a:ext cx="91440" cy="374973"/>
        </a:xfrm>
        <a:custGeom>
          <a:avLst/>
          <a:gdLst/>
          <a:ahLst/>
          <a:cxnLst/>
          <a:rect l="0" t="0" r="0" b="0"/>
          <a:pathLst>
            <a:path>
              <a:moveTo>
                <a:pt x="67430" y="0"/>
              </a:moveTo>
              <a:lnTo>
                <a:pt x="67430" y="199755"/>
              </a:lnTo>
              <a:lnTo>
                <a:pt x="45720" y="199755"/>
              </a:lnTo>
              <a:lnTo>
                <a:pt x="45720" y="3749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36FD02-46F0-408C-A0EF-DDF13B3C60E5}">
      <dsp:nvSpPr>
        <dsp:cNvPr id="0" name=""/>
        <dsp:cNvSpPr/>
      </dsp:nvSpPr>
      <dsp:spPr>
        <a:xfrm>
          <a:off x="7314176" y="3149282"/>
          <a:ext cx="2019169" cy="350434"/>
        </a:xfrm>
        <a:custGeom>
          <a:avLst/>
          <a:gdLst/>
          <a:ahLst/>
          <a:cxnLst/>
          <a:rect l="0" t="0" r="0" b="0"/>
          <a:pathLst>
            <a:path>
              <a:moveTo>
                <a:pt x="2019169" y="0"/>
              </a:moveTo>
              <a:lnTo>
                <a:pt x="2019169" y="175217"/>
              </a:lnTo>
              <a:lnTo>
                <a:pt x="0" y="175217"/>
              </a:lnTo>
              <a:lnTo>
                <a:pt x="0" y="3504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1FCB2C-190E-433F-9E64-002F3E73B2A1}">
      <dsp:nvSpPr>
        <dsp:cNvPr id="0" name=""/>
        <dsp:cNvSpPr/>
      </dsp:nvSpPr>
      <dsp:spPr>
        <a:xfrm>
          <a:off x="6096000" y="1964480"/>
          <a:ext cx="3237346" cy="350434"/>
        </a:xfrm>
        <a:custGeom>
          <a:avLst/>
          <a:gdLst/>
          <a:ahLst/>
          <a:cxnLst/>
          <a:rect l="0" t="0" r="0" b="0"/>
          <a:pathLst>
            <a:path>
              <a:moveTo>
                <a:pt x="0" y="0"/>
              </a:moveTo>
              <a:lnTo>
                <a:pt x="0" y="175217"/>
              </a:lnTo>
              <a:lnTo>
                <a:pt x="3237346" y="175217"/>
              </a:lnTo>
              <a:lnTo>
                <a:pt x="3237346" y="35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6EF878-1B95-48D1-A40A-D45EF3E5313B}">
      <dsp:nvSpPr>
        <dsp:cNvPr id="0" name=""/>
        <dsp:cNvSpPr/>
      </dsp:nvSpPr>
      <dsp:spPr>
        <a:xfrm>
          <a:off x="4210329" y="4334084"/>
          <a:ext cx="250310" cy="1051999"/>
        </a:xfrm>
        <a:custGeom>
          <a:avLst/>
          <a:gdLst/>
          <a:ahLst/>
          <a:cxnLst/>
          <a:rect l="0" t="0" r="0" b="0"/>
          <a:pathLst>
            <a:path>
              <a:moveTo>
                <a:pt x="0" y="0"/>
              </a:moveTo>
              <a:lnTo>
                <a:pt x="0" y="1051999"/>
              </a:lnTo>
              <a:lnTo>
                <a:pt x="250310" y="10519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A89D02-CA4F-4D60-9DEC-E53E79FBED9B}">
      <dsp:nvSpPr>
        <dsp:cNvPr id="0" name=""/>
        <dsp:cNvSpPr/>
      </dsp:nvSpPr>
      <dsp:spPr>
        <a:xfrm>
          <a:off x="2858653" y="3149282"/>
          <a:ext cx="2019169" cy="350434"/>
        </a:xfrm>
        <a:custGeom>
          <a:avLst/>
          <a:gdLst/>
          <a:ahLst/>
          <a:cxnLst/>
          <a:rect l="0" t="0" r="0" b="0"/>
          <a:pathLst>
            <a:path>
              <a:moveTo>
                <a:pt x="0" y="0"/>
              </a:moveTo>
              <a:lnTo>
                <a:pt x="0" y="175217"/>
              </a:lnTo>
              <a:lnTo>
                <a:pt x="2019169" y="175217"/>
              </a:lnTo>
              <a:lnTo>
                <a:pt x="2019169" y="3504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A44CBD-80F2-4781-8F49-624FE94FB26F}">
      <dsp:nvSpPr>
        <dsp:cNvPr id="0" name=""/>
        <dsp:cNvSpPr/>
      </dsp:nvSpPr>
      <dsp:spPr>
        <a:xfrm>
          <a:off x="2191559" y="4338389"/>
          <a:ext cx="249909" cy="1039217"/>
        </a:xfrm>
        <a:custGeom>
          <a:avLst/>
          <a:gdLst/>
          <a:ahLst/>
          <a:cxnLst/>
          <a:rect l="0" t="0" r="0" b="0"/>
          <a:pathLst>
            <a:path>
              <a:moveTo>
                <a:pt x="0" y="0"/>
              </a:moveTo>
              <a:lnTo>
                <a:pt x="0" y="1039217"/>
              </a:lnTo>
              <a:lnTo>
                <a:pt x="249909" y="1039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167694-0375-4291-B093-8E3114AFE6C1}">
      <dsp:nvSpPr>
        <dsp:cNvPr id="0" name=""/>
        <dsp:cNvSpPr/>
      </dsp:nvSpPr>
      <dsp:spPr>
        <a:xfrm>
          <a:off x="2812933" y="3149282"/>
          <a:ext cx="91440" cy="354739"/>
        </a:xfrm>
        <a:custGeom>
          <a:avLst/>
          <a:gdLst/>
          <a:ahLst/>
          <a:cxnLst/>
          <a:rect l="0" t="0" r="0" b="0"/>
          <a:pathLst>
            <a:path>
              <a:moveTo>
                <a:pt x="45720" y="0"/>
              </a:moveTo>
              <a:lnTo>
                <a:pt x="45720" y="179522"/>
              </a:lnTo>
              <a:lnTo>
                <a:pt x="46120" y="179522"/>
              </a:lnTo>
              <a:lnTo>
                <a:pt x="46120" y="3547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490F6C-2FE4-4C30-8478-169B6F1ACB87}">
      <dsp:nvSpPr>
        <dsp:cNvPr id="0" name=""/>
        <dsp:cNvSpPr/>
      </dsp:nvSpPr>
      <dsp:spPr>
        <a:xfrm>
          <a:off x="171989" y="4334084"/>
          <a:ext cx="250310" cy="1060472"/>
        </a:xfrm>
        <a:custGeom>
          <a:avLst/>
          <a:gdLst/>
          <a:ahLst/>
          <a:cxnLst/>
          <a:rect l="0" t="0" r="0" b="0"/>
          <a:pathLst>
            <a:path>
              <a:moveTo>
                <a:pt x="0" y="0"/>
              </a:moveTo>
              <a:lnTo>
                <a:pt x="0" y="1060472"/>
              </a:lnTo>
              <a:lnTo>
                <a:pt x="250310" y="10604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53E5CC-9813-4109-BF96-A237097C3DDD}">
      <dsp:nvSpPr>
        <dsp:cNvPr id="0" name=""/>
        <dsp:cNvSpPr/>
      </dsp:nvSpPr>
      <dsp:spPr>
        <a:xfrm>
          <a:off x="839483" y="3149282"/>
          <a:ext cx="2019169" cy="350434"/>
        </a:xfrm>
        <a:custGeom>
          <a:avLst/>
          <a:gdLst/>
          <a:ahLst/>
          <a:cxnLst/>
          <a:rect l="0" t="0" r="0" b="0"/>
          <a:pathLst>
            <a:path>
              <a:moveTo>
                <a:pt x="2019169" y="0"/>
              </a:moveTo>
              <a:lnTo>
                <a:pt x="2019169" y="175217"/>
              </a:lnTo>
              <a:lnTo>
                <a:pt x="0" y="175217"/>
              </a:lnTo>
              <a:lnTo>
                <a:pt x="0" y="3504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74B60D-057B-4A0A-BB07-F26C83C075F9}">
      <dsp:nvSpPr>
        <dsp:cNvPr id="0" name=""/>
        <dsp:cNvSpPr/>
      </dsp:nvSpPr>
      <dsp:spPr>
        <a:xfrm>
          <a:off x="2858653" y="1964480"/>
          <a:ext cx="3237346" cy="350434"/>
        </a:xfrm>
        <a:custGeom>
          <a:avLst/>
          <a:gdLst/>
          <a:ahLst/>
          <a:cxnLst/>
          <a:rect l="0" t="0" r="0" b="0"/>
          <a:pathLst>
            <a:path>
              <a:moveTo>
                <a:pt x="3237346" y="0"/>
              </a:moveTo>
              <a:lnTo>
                <a:pt x="3237346" y="175217"/>
              </a:lnTo>
              <a:lnTo>
                <a:pt x="0" y="175217"/>
              </a:lnTo>
              <a:lnTo>
                <a:pt x="0" y="35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76203B-6B46-4228-AF5D-27EFB0E6F540}">
      <dsp:nvSpPr>
        <dsp:cNvPr id="0" name=""/>
        <dsp:cNvSpPr/>
      </dsp:nvSpPr>
      <dsp:spPr>
        <a:xfrm>
          <a:off x="5261632" y="753403"/>
          <a:ext cx="1668735" cy="1211076"/>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R="0" lvl="0" algn="ctr" defTabSz="711200" rtl="0">
            <a:lnSpc>
              <a:spcPct val="90000"/>
            </a:lnSpc>
            <a:spcBef>
              <a:spcPct val="0"/>
            </a:spcBef>
            <a:spcAft>
              <a:spcPct val="35000"/>
            </a:spcAft>
          </a:pPr>
          <a:r>
            <a:rPr lang="tr-TR" sz="1600" b="1" kern="1200" baseline="0" dirty="0" smtClean="0">
              <a:solidFill>
                <a:sysClr val="windowText" lastClr="000000"/>
              </a:solidFill>
              <a:latin typeface="Calibri"/>
            </a:rPr>
            <a:t>Osmanlı Devlet Yönetimi</a:t>
          </a:r>
          <a:endParaRPr lang="tr-TR" sz="1600" kern="1200" dirty="0" smtClean="0">
            <a:solidFill>
              <a:sysClr val="windowText" lastClr="000000"/>
            </a:solidFill>
          </a:endParaRPr>
        </a:p>
      </dsp:txBody>
      <dsp:txXfrm>
        <a:off x="5261632" y="753403"/>
        <a:ext cx="1668735" cy="1211076"/>
      </dsp:txXfrm>
    </dsp:sp>
    <dsp:sp modelId="{964AC24C-2C85-43CF-B338-F9589825444D}">
      <dsp:nvSpPr>
        <dsp:cNvPr id="0" name=""/>
        <dsp:cNvSpPr/>
      </dsp:nvSpPr>
      <dsp:spPr>
        <a:xfrm>
          <a:off x="2024285" y="2314914"/>
          <a:ext cx="1668735" cy="834367"/>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R="0" lvl="0" algn="ctr" defTabSz="222250" rtl="0">
            <a:lnSpc>
              <a:spcPct val="90000"/>
            </a:lnSpc>
            <a:spcBef>
              <a:spcPct val="0"/>
            </a:spcBef>
            <a:spcAft>
              <a:spcPct val="35000"/>
            </a:spcAft>
          </a:pPr>
          <a:endParaRPr lang="tr-TR" sz="500" kern="1200" baseline="0" dirty="0" smtClean="0">
            <a:latin typeface="Times New Roman"/>
          </a:endParaRPr>
        </a:p>
        <a:p>
          <a:pPr marR="0" lvl="0" algn="ctr" defTabSz="222250" rtl="0">
            <a:lnSpc>
              <a:spcPct val="90000"/>
            </a:lnSpc>
            <a:spcBef>
              <a:spcPct val="0"/>
            </a:spcBef>
            <a:spcAft>
              <a:spcPct val="35000"/>
            </a:spcAft>
          </a:pPr>
          <a:r>
            <a:rPr lang="tr-TR" sz="2000" b="1" kern="1200" baseline="0" dirty="0" smtClean="0">
              <a:solidFill>
                <a:sysClr val="windowText" lastClr="000000"/>
              </a:solidFill>
              <a:latin typeface="Calibri"/>
            </a:rPr>
            <a:t>Merkezi</a:t>
          </a:r>
          <a:endParaRPr lang="tr-TR" sz="2000" b="1" kern="1200" dirty="0" smtClean="0">
            <a:solidFill>
              <a:sysClr val="windowText" lastClr="000000"/>
            </a:solidFill>
          </a:endParaRPr>
        </a:p>
      </dsp:txBody>
      <dsp:txXfrm>
        <a:off x="2024285" y="2314914"/>
        <a:ext cx="1668735" cy="834367"/>
      </dsp:txXfrm>
    </dsp:sp>
    <dsp:sp modelId="{2CE5C5EF-6701-40DC-AA80-4F26B169D2A9}">
      <dsp:nvSpPr>
        <dsp:cNvPr id="0" name=""/>
        <dsp:cNvSpPr/>
      </dsp:nvSpPr>
      <dsp:spPr>
        <a:xfrm>
          <a:off x="5115" y="3499716"/>
          <a:ext cx="1668735" cy="834367"/>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889000" rtl="0">
            <a:lnSpc>
              <a:spcPct val="90000"/>
            </a:lnSpc>
            <a:spcBef>
              <a:spcPct val="0"/>
            </a:spcBef>
            <a:spcAft>
              <a:spcPct val="35000"/>
            </a:spcAft>
          </a:pPr>
          <a:r>
            <a:rPr lang="tr-TR" sz="2000" b="1" kern="1200" baseline="0" dirty="0" smtClean="0">
              <a:solidFill>
                <a:schemeClr val="accent6">
                  <a:lumMod val="50000"/>
                </a:schemeClr>
              </a:solidFill>
              <a:latin typeface="Calibri"/>
            </a:rPr>
            <a:t>Seyfiye</a:t>
          </a:r>
          <a:endParaRPr lang="tr-TR" sz="2000" b="1" kern="1200" dirty="0" smtClean="0">
            <a:solidFill>
              <a:schemeClr val="accent6">
                <a:lumMod val="50000"/>
              </a:schemeClr>
            </a:solidFill>
          </a:endParaRPr>
        </a:p>
      </dsp:txBody>
      <dsp:txXfrm>
        <a:off x="5115" y="3499716"/>
        <a:ext cx="1668735" cy="834367"/>
      </dsp:txXfrm>
    </dsp:sp>
    <dsp:sp modelId="{B4E30D1C-778B-43BC-942D-C3D31513C530}">
      <dsp:nvSpPr>
        <dsp:cNvPr id="0" name=""/>
        <dsp:cNvSpPr/>
      </dsp:nvSpPr>
      <dsp:spPr>
        <a:xfrm>
          <a:off x="422299" y="4684518"/>
          <a:ext cx="1668735" cy="1420077"/>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R="0" lvl="0" algn="ctr" defTabSz="844550" rtl="0">
            <a:lnSpc>
              <a:spcPct val="90000"/>
            </a:lnSpc>
            <a:spcBef>
              <a:spcPct val="0"/>
            </a:spcBef>
            <a:spcAft>
              <a:spcPct val="35000"/>
            </a:spcAft>
          </a:pPr>
          <a:r>
            <a:rPr lang="tr-TR" sz="1900" b="1" kern="1200" baseline="0" dirty="0" smtClean="0">
              <a:solidFill>
                <a:schemeClr val="accent6">
                  <a:lumMod val="50000"/>
                </a:schemeClr>
              </a:solidFill>
              <a:latin typeface="Calibri"/>
            </a:rPr>
            <a:t>Vezir-i azam</a:t>
          </a:r>
        </a:p>
        <a:p>
          <a:pPr marR="0" lvl="0" algn="ctr" defTabSz="844550" rtl="0">
            <a:lnSpc>
              <a:spcPct val="90000"/>
            </a:lnSpc>
            <a:spcBef>
              <a:spcPct val="0"/>
            </a:spcBef>
            <a:spcAft>
              <a:spcPct val="35000"/>
            </a:spcAft>
          </a:pPr>
          <a:r>
            <a:rPr lang="tr-TR" sz="1900" b="1" kern="1200" baseline="0" dirty="0" smtClean="0">
              <a:solidFill>
                <a:schemeClr val="accent6">
                  <a:lumMod val="50000"/>
                </a:schemeClr>
              </a:solidFill>
              <a:latin typeface="Calibri"/>
            </a:rPr>
            <a:t>Vezirler</a:t>
          </a:r>
        </a:p>
        <a:p>
          <a:pPr marR="0" lvl="0" algn="ctr" defTabSz="844550" rtl="0">
            <a:lnSpc>
              <a:spcPct val="90000"/>
            </a:lnSpc>
            <a:spcBef>
              <a:spcPct val="0"/>
            </a:spcBef>
            <a:spcAft>
              <a:spcPct val="35000"/>
            </a:spcAft>
          </a:pPr>
          <a:r>
            <a:rPr lang="tr-TR" sz="1900" b="1" kern="1200" baseline="0" dirty="0" smtClean="0">
              <a:solidFill>
                <a:schemeClr val="accent6">
                  <a:lumMod val="50000"/>
                </a:schemeClr>
              </a:solidFill>
              <a:latin typeface="Calibri"/>
            </a:rPr>
            <a:t>Yeniçeri Ağası</a:t>
          </a:r>
        </a:p>
        <a:p>
          <a:pPr marR="0" lvl="0" algn="ctr" defTabSz="844550" rtl="0">
            <a:lnSpc>
              <a:spcPct val="90000"/>
            </a:lnSpc>
            <a:spcBef>
              <a:spcPct val="0"/>
            </a:spcBef>
            <a:spcAft>
              <a:spcPct val="35000"/>
            </a:spcAft>
          </a:pPr>
          <a:r>
            <a:rPr lang="tr-TR" sz="1900" b="1" kern="1200" baseline="0" dirty="0" smtClean="0">
              <a:solidFill>
                <a:schemeClr val="accent6">
                  <a:lumMod val="50000"/>
                </a:schemeClr>
              </a:solidFill>
              <a:latin typeface="Calibri"/>
            </a:rPr>
            <a:t>Kaptan-ı Derya</a:t>
          </a:r>
          <a:endParaRPr lang="tr-TR" sz="1900" b="1" kern="1200" dirty="0" smtClean="0">
            <a:solidFill>
              <a:schemeClr val="accent6">
                <a:lumMod val="50000"/>
              </a:schemeClr>
            </a:solidFill>
          </a:endParaRPr>
        </a:p>
      </dsp:txBody>
      <dsp:txXfrm>
        <a:off x="422299" y="4684518"/>
        <a:ext cx="1668735" cy="1420077"/>
      </dsp:txXfrm>
    </dsp:sp>
    <dsp:sp modelId="{DE837CE8-600B-4790-A0D8-BE8360B435AF}">
      <dsp:nvSpPr>
        <dsp:cNvPr id="0" name=""/>
        <dsp:cNvSpPr/>
      </dsp:nvSpPr>
      <dsp:spPr>
        <a:xfrm>
          <a:off x="2024686" y="3504022"/>
          <a:ext cx="1668735" cy="834367"/>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889000" rtl="0">
            <a:lnSpc>
              <a:spcPct val="90000"/>
            </a:lnSpc>
            <a:spcBef>
              <a:spcPct val="0"/>
            </a:spcBef>
            <a:spcAft>
              <a:spcPct val="35000"/>
            </a:spcAft>
          </a:pPr>
          <a:r>
            <a:rPr lang="tr-TR" sz="2000" b="1" kern="1200" baseline="0" dirty="0" smtClean="0">
              <a:solidFill>
                <a:schemeClr val="accent6">
                  <a:lumMod val="50000"/>
                </a:schemeClr>
              </a:solidFill>
              <a:latin typeface="Calibri"/>
            </a:rPr>
            <a:t>İlmiye</a:t>
          </a:r>
        </a:p>
      </dsp:txBody>
      <dsp:txXfrm>
        <a:off x="2024686" y="3504022"/>
        <a:ext cx="1668735" cy="834367"/>
      </dsp:txXfrm>
    </dsp:sp>
    <dsp:sp modelId="{0755227F-1D1F-46F0-A804-CAC7355BC8A3}">
      <dsp:nvSpPr>
        <dsp:cNvPr id="0" name=""/>
        <dsp:cNvSpPr/>
      </dsp:nvSpPr>
      <dsp:spPr>
        <a:xfrm>
          <a:off x="2441469" y="4684518"/>
          <a:ext cx="1668735" cy="1386176"/>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R="0" lvl="0" algn="ctr" defTabSz="844550" rtl="0">
            <a:lnSpc>
              <a:spcPct val="90000"/>
            </a:lnSpc>
            <a:spcBef>
              <a:spcPct val="0"/>
            </a:spcBef>
            <a:spcAft>
              <a:spcPct val="35000"/>
            </a:spcAft>
          </a:pPr>
          <a:endParaRPr lang="tr-TR" sz="1900" kern="1200" baseline="0" dirty="0" smtClean="0">
            <a:latin typeface="Times New Roman"/>
          </a:endParaRPr>
        </a:p>
        <a:p>
          <a:pPr marR="0" lvl="0" algn="ctr" defTabSz="844550" rtl="0">
            <a:lnSpc>
              <a:spcPct val="90000"/>
            </a:lnSpc>
            <a:spcBef>
              <a:spcPct val="0"/>
            </a:spcBef>
            <a:spcAft>
              <a:spcPct val="35000"/>
            </a:spcAft>
          </a:pPr>
          <a:r>
            <a:rPr lang="tr-TR" sz="1900" b="1" kern="1200" baseline="0" dirty="0" smtClean="0">
              <a:solidFill>
                <a:schemeClr val="accent6">
                  <a:lumMod val="50000"/>
                </a:schemeClr>
              </a:solidFill>
              <a:latin typeface="Times New Roman"/>
            </a:rPr>
            <a:t>-</a:t>
          </a:r>
          <a:r>
            <a:rPr lang="tr-TR" sz="1900" b="1" kern="1200" baseline="0" dirty="0" smtClean="0">
              <a:solidFill>
                <a:schemeClr val="accent6">
                  <a:lumMod val="50000"/>
                </a:schemeClr>
              </a:solidFill>
              <a:latin typeface="Calibri"/>
            </a:rPr>
            <a:t>Kazasker</a:t>
          </a:r>
        </a:p>
        <a:p>
          <a:pPr marR="0" lvl="0" algn="ctr" defTabSz="844550" rtl="0">
            <a:lnSpc>
              <a:spcPct val="90000"/>
            </a:lnSpc>
            <a:spcBef>
              <a:spcPct val="0"/>
            </a:spcBef>
            <a:spcAft>
              <a:spcPct val="35000"/>
            </a:spcAft>
          </a:pPr>
          <a:r>
            <a:rPr lang="tr-TR" sz="1900" b="1" kern="1200" baseline="0" dirty="0" smtClean="0">
              <a:solidFill>
                <a:schemeClr val="accent6">
                  <a:lumMod val="50000"/>
                </a:schemeClr>
              </a:solidFill>
              <a:latin typeface="Calibri"/>
            </a:rPr>
            <a:t>-Şeyhülislam</a:t>
          </a:r>
        </a:p>
      </dsp:txBody>
      <dsp:txXfrm>
        <a:off x="2441469" y="4684518"/>
        <a:ext cx="1668735" cy="1386176"/>
      </dsp:txXfrm>
    </dsp:sp>
    <dsp:sp modelId="{79CFF12C-C3DC-4E2C-86B5-850AA593A039}">
      <dsp:nvSpPr>
        <dsp:cNvPr id="0" name=""/>
        <dsp:cNvSpPr/>
      </dsp:nvSpPr>
      <dsp:spPr>
        <a:xfrm>
          <a:off x="4043455" y="3499716"/>
          <a:ext cx="1668735" cy="834367"/>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889000" rtl="0">
            <a:lnSpc>
              <a:spcPct val="90000"/>
            </a:lnSpc>
            <a:spcBef>
              <a:spcPct val="0"/>
            </a:spcBef>
            <a:spcAft>
              <a:spcPct val="35000"/>
            </a:spcAft>
          </a:pPr>
          <a:r>
            <a:rPr lang="tr-TR" sz="2000" b="1" kern="1200" baseline="0" smtClean="0">
              <a:solidFill>
                <a:schemeClr val="accent6">
                  <a:lumMod val="50000"/>
                </a:schemeClr>
              </a:solidFill>
              <a:latin typeface="Calibri"/>
            </a:rPr>
            <a:t>Kalemiye</a:t>
          </a:r>
          <a:endParaRPr lang="tr-TR" sz="2000" b="1" kern="1200" smtClean="0">
            <a:solidFill>
              <a:schemeClr val="accent6">
                <a:lumMod val="50000"/>
              </a:schemeClr>
            </a:solidFill>
          </a:endParaRPr>
        </a:p>
      </dsp:txBody>
      <dsp:txXfrm>
        <a:off x="4043455" y="3499716"/>
        <a:ext cx="1668735" cy="834367"/>
      </dsp:txXfrm>
    </dsp:sp>
    <dsp:sp modelId="{EFBF98F0-33EE-4965-9A48-9C44DA7E8177}">
      <dsp:nvSpPr>
        <dsp:cNvPr id="0" name=""/>
        <dsp:cNvSpPr/>
      </dsp:nvSpPr>
      <dsp:spPr>
        <a:xfrm>
          <a:off x="4460639" y="4684518"/>
          <a:ext cx="1668735" cy="1403131"/>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R="0" lvl="0" algn="ctr" defTabSz="844550" rtl="0">
            <a:lnSpc>
              <a:spcPct val="90000"/>
            </a:lnSpc>
            <a:spcBef>
              <a:spcPct val="0"/>
            </a:spcBef>
            <a:spcAft>
              <a:spcPct val="35000"/>
            </a:spcAft>
          </a:pPr>
          <a:endParaRPr lang="tr-TR" sz="1900" kern="1200" baseline="0" dirty="0" smtClean="0">
            <a:latin typeface="Times New Roman"/>
          </a:endParaRPr>
        </a:p>
        <a:p>
          <a:pPr marR="0" lvl="0" algn="ctr" defTabSz="844550" rtl="0">
            <a:lnSpc>
              <a:spcPct val="90000"/>
            </a:lnSpc>
            <a:spcBef>
              <a:spcPct val="0"/>
            </a:spcBef>
            <a:spcAft>
              <a:spcPct val="35000"/>
            </a:spcAft>
          </a:pPr>
          <a:r>
            <a:rPr lang="tr-TR" sz="1900" b="1" kern="1200" baseline="0" dirty="0" smtClean="0">
              <a:solidFill>
                <a:schemeClr val="accent6">
                  <a:lumMod val="50000"/>
                </a:schemeClr>
              </a:solidFill>
              <a:latin typeface="Calibri"/>
            </a:rPr>
            <a:t>Nişancı</a:t>
          </a:r>
        </a:p>
        <a:p>
          <a:pPr marR="0" lvl="0" algn="ctr" defTabSz="844550" rtl="0">
            <a:lnSpc>
              <a:spcPct val="90000"/>
            </a:lnSpc>
            <a:spcBef>
              <a:spcPct val="0"/>
            </a:spcBef>
            <a:spcAft>
              <a:spcPct val="35000"/>
            </a:spcAft>
          </a:pPr>
          <a:r>
            <a:rPr lang="tr-TR" sz="1900" b="1" kern="1200" baseline="0" dirty="0" smtClean="0">
              <a:solidFill>
                <a:schemeClr val="accent6">
                  <a:lumMod val="50000"/>
                </a:schemeClr>
              </a:solidFill>
              <a:latin typeface="Calibri"/>
            </a:rPr>
            <a:t>Defterdar</a:t>
          </a:r>
          <a:endParaRPr lang="tr-TR" sz="1900" b="1" kern="1200" dirty="0" smtClean="0">
            <a:solidFill>
              <a:schemeClr val="accent6">
                <a:lumMod val="50000"/>
              </a:schemeClr>
            </a:solidFill>
          </a:endParaRPr>
        </a:p>
      </dsp:txBody>
      <dsp:txXfrm>
        <a:off x="4460639" y="4684518"/>
        <a:ext cx="1668735" cy="1403131"/>
      </dsp:txXfrm>
    </dsp:sp>
    <dsp:sp modelId="{1B29DD18-F9A7-4BF1-95A7-769F60660106}">
      <dsp:nvSpPr>
        <dsp:cNvPr id="0" name=""/>
        <dsp:cNvSpPr/>
      </dsp:nvSpPr>
      <dsp:spPr>
        <a:xfrm>
          <a:off x="8498978" y="2314914"/>
          <a:ext cx="1668735" cy="834367"/>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R="0" lvl="0" algn="ctr" defTabSz="222250" rtl="0">
            <a:lnSpc>
              <a:spcPct val="90000"/>
            </a:lnSpc>
            <a:spcBef>
              <a:spcPct val="0"/>
            </a:spcBef>
            <a:spcAft>
              <a:spcPct val="35000"/>
            </a:spcAft>
          </a:pPr>
          <a:endParaRPr lang="tr-TR" sz="500" kern="1200" baseline="0" dirty="0" smtClean="0">
            <a:latin typeface="Times New Roman"/>
          </a:endParaRPr>
        </a:p>
        <a:p>
          <a:pPr marR="0" lvl="0" algn="ctr" defTabSz="222250" rtl="0">
            <a:lnSpc>
              <a:spcPct val="90000"/>
            </a:lnSpc>
            <a:spcBef>
              <a:spcPct val="0"/>
            </a:spcBef>
            <a:spcAft>
              <a:spcPct val="35000"/>
            </a:spcAft>
          </a:pPr>
          <a:r>
            <a:rPr lang="tr-TR" sz="2000" b="1" kern="1200" baseline="0" dirty="0" smtClean="0">
              <a:solidFill>
                <a:sysClr val="windowText" lastClr="000000"/>
              </a:solidFill>
              <a:latin typeface="Calibri"/>
            </a:rPr>
            <a:t>Taşra</a:t>
          </a:r>
          <a:endParaRPr lang="tr-TR" sz="2000" b="1" kern="1200" dirty="0" smtClean="0">
            <a:solidFill>
              <a:sysClr val="windowText" lastClr="000000"/>
            </a:solidFill>
          </a:endParaRPr>
        </a:p>
      </dsp:txBody>
      <dsp:txXfrm>
        <a:off x="8498978" y="2314914"/>
        <a:ext cx="1668735" cy="834367"/>
      </dsp:txXfrm>
    </dsp:sp>
    <dsp:sp modelId="{FC757466-E853-4040-82F7-C5F1E70252D7}">
      <dsp:nvSpPr>
        <dsp:cNvPr id="0" name=""/>
        <dsp:cNvSpPr/>
      </dsp:nvSpPr>
      <dsp:spPr>
        <a:xfrm>
          <a:off x="6479809" y="3499716"/>
          <a:ext cx="1668735" cy="1231476"/>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tr-TR" sz="1800" b="1" kern="1200" baseline="0" dirty="0" smtClean="0">
              <a:solidFill>
                <a:schemeClr val="accent6">
                  <a:lumMod val="50000"/>
                </a:schemeClr>
              </a:solidFill>
              <a:latin typeface="Calibri"/>
            </a:rPr>
            <a:t>Seyfiye</a:t>
          </a:r>
        </a:p>
        <a:p>
          <a:pPr marR="0" lvl="0" algn="ctr" defTabSz="800100" rtl="0">
            <a:lnSpc>
              <a:spcPct val="90000"/>
            </a:lnSpc>
            <a:spcBef>
              <a:spcPct val="0"/>
            </a:spcBef>
            <a:spcAft>
              <a:spcPct val="35000"/>
            </a:spcAft>
          </a:pPr>
          <a:r>
            <a:rPr lang="tr-TR" sz="1800" b="1" kern="1200" baseline="0" dirty="0" smtClean="0">
              <a:solidFill>
                <a:srgbClr val="C00000"/>
              </a:solidFill>
              <a:latin typeface="Times New Roman"/>
            </a:rPr>
            <a:t>-</a:t>
          </a:r>
          <a:r>
            <a:rPr lang="tr-TR" sz="1800" b="1" kern="1200" baseline="0" dirty="0" smtClean="0">
              <a:solidFill>
                <a:srgbClr val="C00000"/>
              </a:solidFill>
              <a:latin typeface="Calibri"/>
            </a:rPr>
            <a:t>Beylerbeyi</a:t>
          </a:r>
        </a:p>
        <a:p>
          <a:pPr marR="0" lvl="0" algn="ctr" defTabSz="800100" rtl="0">
            <a:lnSpc>
              <a:spcPct val="90000"/>
            </a:lnSpc>
            <a:spcBef>
              <a:spcPct val="0"/>
            </a:spcBef>
            <a:spcAft>
              <a:spcPct val="35000"/>
            </a:spcAft>
          </a:pPr>
          <a:r>
            <a:rPr lang="tr-TR" sz="1800" b="1" kern="1200" baseline="0" dirty="0" smtClean="0">
              <a:solidFill>
                <a:srgbClr val="C00000"/>
              </a:solidFill>
              <a:latin typeface="Times New Roman"/>
            </a:rPr>
            <a:t>-</a:t>
          </a:r>
          <a:r>
            <a:rPr lang="tr-TR" sz="1800" b="1" kern="1200" baseline="0" dirty="0" smtClean="0">
              <a:solidFill>
                <a:srgbClr val="C00000"/>
              </a:solidFill>
              <a:latin typeface="Calibri"/>
            </a:rPr>
            <a:t>Sancak Beyi</a:t>
          </a:r>
          <a:endParaRPr lang="tr-TR" sz="1800" b="1" kern="1200" dirty="0" smtClean="0">
            <a:solidFill>
              <a:srgbClr val="C00000"/>
            </a:solidFill>
          </a:endParaRPr>
        </a:p>
      </dsp:txBody>
      <dsp:txXfrm>
        <a:off x="6479809" y="3499716"/>
        <a:ext cx="1668735" cy="1231476"/>
      </dsp:txXfrm>
    </dsp:sp>
    <dsp:sp modelId="{61716698-B06D-46C6-87D2-BCA651AD5F76}">
      <dsp:nvSpPr>
        <dsp:cNvPr id="0" name=""/>
        <dsp:cNvSpPr/>
      </dsp:nvSpPr>
      <dsp:spPr>
        <a:xfrm>
          <a:off x="8477268" y="3524255"/>
          <a:ext cx="1668735" cy="1215373"/>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R="0" lvl="0" algn="ctr" defTabSz="711200" rtl="0">
            <a:lnSpc>
              <a:spcPct val="90000"/>
            </a:lnSpc>
            <a:spcBef>
              <a:spcPct val="0"/>
            </a:spcBef>
            <a:spcAft>
              <a:spcPct val="35000"/>
            </a:spcAft>
          </a:pPr>
          <a:r>
            <a:rPr lang="tr-TR" sz="1600" b="1" kern="1200" baseline="0" dirty="0" smtClean="0">
              <a:solidFill>
                <a:schemeClr val="accent6">
                  <a:lumMod val="50000"/>
                </a:schemeClr>
              </a:solidFill>
              <a:latin typeface="Calibri"/>
            </a:rPr>
            <a:t>İlmiye</a:t>
          </a:r>
        </a:p>
        <a:p>
          <a:pPr marR="0" lvl="0" algn="ctr" defTabSz="711200" rtl="0">
            <a:lnSpc>
              <a:spcPct val="90000"/>
            </a:lnSpc>
            <a:spcBef>
              <a:spcPct val="0"/>
            </a:spcBef>
            <a:spcAft>
              <a:spcPct val="35000"/>
            </a:spcAft>
          </a:pPr>
          <a:r>
            <a:rPr lang="tr-TR" sz="1400" b="1" kern="1200" baseline="0" dirty="0" smtClean="0">
              <a:solidFill>
                <a:srgbClr val="C00000"/>
              </a:solidFill>
              <a:latin typeface="Times New Roman"/>
            </a:rPr>
            <a:t>-</a:t>
          </a:r>
          <a:r>
            <a:rPr lang="tr-TR" sz="1400" b="1" kern="1200" baseline="0" dirty="0" smtClean="0">
              <a:solidFill>
                <a:srgbClr val="C00000"/>
              </a:solidFill>
              <a:latin typeface="Calibri"/>
            </a:rPr>
            <a:t>Kadı</a:t>
          </a:r>
        </a:p>
        <a:p>
          <a:pPr marR="0" lvl="0" algn="ctr" defTabSz="711200" rtl="0">
            <a:lnSpc>
              <a:spcPct val="90000"/>
            </a:lnSpc>
            <a:spcBef>
              <a:spcPct val="0"/>
            </a:spcBef>
            <a:spcAft>
              <a:spcPct val="35000"/>
            </a:spcAft>
          </a:pPr>
          <a:r>
            <a:rPr lang="tr-TR" sz="1400" b="1" kern="1200" baseline="0" dirty="0" smtClean="0">
              <a:solidFill>
                <a:srgbClr val="C00000"/>
              </a:solidFill>
              <a:latin typeface="Calibri"/>
            </a:rPr>
            <a:t>-</a:t>
          </a:r>
          <a:r>
            <a:rPr lang="tr-TR" sz="1400" b="1" kern="1200" baseline="0" dirty="0" err="1" smtClean="0">
              <a:solidFill>
                <a:srgbClr val="C00000"/>
              </a:solidFill>
              <a:latin typeface="Calibri"/>
            </a:rPr>
            <a:t>Naib</a:t>
          </a:r>
          <a:endParaRPr lang="tr-TR" sz="1400" b="1" kern="1200" dirty="0" smtClean="0">
            <a:solidFill>
              <a:srgbClr val="C00000"/>
            </a:solidFill>
          </a:endParaRPr>
        </a:p>
      </dsp:txBody>
      <dsp:txXfrm>
        <a:off x="8477268" y="3524255"/>
        <a:ext cx="1668735" cy="1215373"/>
      </dsp:txXfrm>
    </dsp:sp>
    <dsp:sp modelId="{A416585A-6030-45B8-8483-544957344581}">
      <dsp:nvSpPr>
        <dsp:cNvPr id="0" name=""/>
        <dsp:cNvSpPr/>
      </dsp:nvSpPr>
      <dsp:spPr>
        <a:xfrm>
          <a:off x="10518148" y="3499716"/>
          <a:ext cx="1668735" cy="1215373"/>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R="0" lvl="0" algn="ctr" defTabSz="844550" rtl="0">
            <a:lnSpc>
              <a:spcPct val="90000"/>
            </a:lnSpc>
            <a:spcBef>
              <a:spcPct val="0"/>
            </a:spcBef>
            <a:spcAft>
              <a:spcPct val="35000"/>
            </a:spcAft>
          </a:pPr>
          <a:r>
            <a:rPr lang="tr-TR" sz="1900" b="1" kern="1200" baseline="0" dirty="0" err="1" smtClean="0">
              <a:solidFill>
                <a:schemeClr val="accent6">
                  <a:lumMod val="50000"/>
                </a:schemeClr>
              </a:solidFill>
              <a:latin typeface="Calibri"/>
            </a:rPr>
            <a:t>Kalemiye</a:t>
          </a:r>
          <a:endParaRPr lang="tr-TR" sz="1900" b="1" kern="1200" baseline="0" dirty="0" smtClean="0">
            <a:solidFill>
              <a:schemeClr val="accent6">
                <a:lumMod val="50000"/>
              </a:schemeClr>
            </a:solidFill>
            <a:latin typeface="Calibri"/>
          </a:endParaRPr>
        </a:p>
        <a:p>
          <a:pPr marR="0" lvl="0" algn="ctr" defTabSz="844550" rtl="0">
            <a:lnSpc>
              <a:spcPct val="90000"/>
            </a:lnSpc>
            <a:spcBef>
              <a:spcPct val="0"/>
            </a:spcBef>
            <a:spcAft>
              <a:spcPct val="35000"/>
            </a:spcAft>
          </a:pPr>
          <a:r>
            <a:rPr lang="tr-TR" sz="1900" b="1" kern="1200" baseline="0" dirty="0" smtClean="0">
              <a:solidFill>
                <a:srgbClr val="C00000"/>
              </a:solidFill>
              <a:latin typeface="Times New Roman"/>
            </a:rPr>
            <a:t>-</a:t>
          </a:r>
          <a:r>
            <a:rPr lang="tr-TR" sz="1900" b="1" kern="1200" baseline="0" dirty="0" smtClean="0">
              <a:solidFill>
                <a:srgbClr val="C00000"/>
              </a:solidFill>
              <a:latin typeface="Calibri"/>
            </a:rPr>
            <a:t>Mal Defterdarı</a:t>
          </a:r>
        </a:p>
      </dsp:txBody>
      <dsp:txXfrm>
        <a:off x="10518148" y="3499716"/>
        <a:ext cx="1668735" cy="1215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3717A-4820-4E1A-9EEF-D6F3F338586B}">
      <dsp:nvSpPr>
        <dsp:cNvPr id="0" name=""/>
        <dsp:cNvSpPr/>
      </dsp:nvSpPr>
      <dsp:spPr>
        <a:xfrm>
          <a:off x="10901183" y="3966547"/>
          <a:ext cx="91440" cy="590569"/>
        </a:xfrm>
        <a:custGeom>
          <a:avLst/>
          <a:gdLst/>
          <a:ahLst/>
          <a:cxnLst/>
          <a:rect l="0" t="0" r="0" b="0"/>
          <a:pathLst>
            <a:path>
              <a:moveTo>
                <a:pt x="45720" y="0"/>
              </a:moveTo>
              <a:lnTo>
                <a:pt x="45720" y="5905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2D39C3-85CB-4D7F-8195-4AD916244CB7}">
      <dsp:nvSpPr>
        <dsp:cNvPr id="0" name=""/>
        <dsp:cNvSpPr/>
      </dsp:nvSpPr>
      <dsp:spPr>
        <a:xfrm>
          <a:off x="5983188" y="2086540"/>
          <a:ext cx="4963715" cy="590569"/>
        </a:xfrm>
        <a:custGeom>
          <a:avLst/>
          <a:gdLst/>
          <a:ahLst/>
          <a:cxnLst/>
          <a:rect l="0" t="0" r="0" b="0"/>
          <a:pathLst>
            <a:path>
              <a:moveTo>
                <a:pt x="0" y="0"/>
              </a:moveTo>
              <a:lnTo>
                <a:pt x="0" y="402455"/>
              </a:lnTo>
              <a:lnTo>
                <a:pt x="4963715" y="402455"/>
              </a:lnTo>
              <a:lnTo>
                <a:pt x="4963715" y="590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1D6804-BC03-44CC-A585-CB73DDA380D8}">
      <dsp:nvSpPr>
        <dsp:cNvPr id="0" name=""/>
        <dsp:cNvSpPr/>
      </dsp:nvSpPr>
      <dsp:spPr>
        <a:xfrm>
          <a:off x="8419326" y="3966547"/>
          <a:ext cx="91440" cy="590569"/>
        </a:xfrm>
        <a:custGeom>
          <a:avLst/>
          <a:gdLst/>
          <a:ahLst/>
          <a:cxnLst/>
          <a:rect l="0" t="0" r="0" b="0"/>
          <a:pathLst>
            <a:path>
              <a:moveTo>
                <a:pt x="45720" y="0"/>
              </a:moveTo>
              <a:lnTo>
                <a:pt x="45720" y="5905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3ADAFD-F785-479F-8460-545239633265}">
      <dsp:nvSpPr>
        <dsp:cNvPr id="0" name=""/>
        <dsp:cNvSpPr/>
      </dsp:nvSpPr>
      <dsp:spPr>
        <a:xfrm>
          <a:off x="5983188" y="2086540"/>
          <a:ext cx="2481857" cy="590569"/>
        </a:xfrm>
        <a:custGeom>
          <a:avLst/>
          <a:gdLst/>
          <a:ahLst/>
          <a:cxnLst/>
          <a:rect l="0" t="0" r="0" b="0"/>
          <a:pathLst>
            <a:path>
              <a:moveTo>
                <a:pt x="0" y="0"/>
              </a:moveTo>
              <a:lnTo>
                <a:pt x="0" y="402455"/>
              </a:lnTo>
              <a:lnTo>
                <a:pt x="2481857" y="402455"/>
              </a:lnTo>
              <a:lnTo>
                <a:pt x="2481857" y="590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C3CD38-F6C0-44A5-99A7-7C5C86CDB63B}">
      <dsp:nvSpPr>
        <dsp:cNvPr id="0" name=""/>
        <dsp:cNvSpPr/>
      </dsp:nvSpPr>
      <dsp:spPr>
        <a:xfrm>
          <a:off x="5937468" y="3966547"/>
          <a:ext cx="91440" cy="590569"/>
        </a:xfrm>
        <a:custGeom>
          <a:avLst/>
          <a:gdLst/>
          <a:ahLst/>
          <a:cxnLst/>
          <a:rect l="0" t="0" r="0" b="0"/>
          <a:pathLst>
            <a:path>
              <a:moveTo>
                <a:pt x="45720" y="0"/>
              </a:moveTo>
              <a:lnTo>
                <a:pt x="45720" y="5905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A381A4-693D-45AA-96D2-72C58DC5EA11}">
      <dsp:nvSpPr>
        <dsp:cNvPr id="0" name=""/>
        <dsp:cNvSpPr/>
      </dsp:nvSpPr>
      <dsp:spPr>
        <a:xfrm>
          <a:off x="5937468" y="2086540"/>
          <a:ext cx="91440" cy="590569"/>
        </a:xfrm>
        <a:custGeom>
          <a:avLst/>
          <a:gdLst/>
          <a:ahLst/>
          <a:cxnLst/>
          <a:rect l="0" t="0" r="0" b="0"/>
          <a:pathLst>
            <a:path>
              <a:moveTo>
                <a:pt x="45720" y="0"/>
              </a:moveTo>
              <a:lnTo>
                <a:pt x="45720" y="590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79A38E-EA06-4347-B6E9-72ABECFE008F}">
      <dsp:nvSpPr>
        <dsp:cNvPr id="0" name=""/>
        <dsp:cNvSpPr/>
      </dsp:nvSpPr>
      <dsp:spPr>
        <a:xfrm>
          <a:off x="3453275" y="3974026"/>
          <a:ext cx="91440" cy="575121"/>
        </a:xfrm>
        <a:custGeom>
          <a:avLst/>
          <a:gdLst/>
          <a:ahLst/>
          <a:cxnLst/>
          <a:rect l="0" t="0" r="0" b="0"/>
          <a:pathLst>
            <a:path>
              <a:moveTo>
                <a:pt x="45720" y="0"/>
              </a:moveTo>
              <a:lnTo>
                <a:pt x="45720" y="387008"/>
              </a:lnTo>
              <a:lnTo>
                <a:pt x="48055" y="387008"/>
              </a:lnTo>
              <a:lnTo>
                <a:pt x="48055" y="5751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BA46C0-DA78-40CC-B80F-F3AFD7CCA45A}">
      <dsp:nvSpPr>
        <dsp:cNvPr id="0" name=""/>
        <dsp:cNvSpPr/>
      </dsp:nvSpPr>
      <dsp:spPr>
        <a:xfrm>
          <a:off x="3498995" y="2086540"/>
          <a:ext cx="2484193" cy="606016"/>
        </a:xfrm>
        <a:custGeom>
          <a:avLst/>
          <a:gdLst/>
          <a:ahLst/>
          <a:cxnLst/>
          <a:rect l="0" t="0" r="0" b="0"/>
          <a:pathLst>
            <a:path>
              <a:moveTo>
                <a:pt x="2484193" y="0"/>
              </a:moveTo>
              <a:lnTo>
                <a:pt x="2484193" y="417903"/>
              </a:lnTo>
              <a:lnTo>
                <a:pt x="0" y="417903"/>
              </a:lnTo>
              <a:lnTo>
                <a:pt x="0" y="6060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7B3AFB-9CED-43BE-A1DE-876F9B6D6FED}">
      <dsp:nvSpPr>
        <dsp:cNvPr id="0" name=""/>
        <dsp:cNvSpPr/>
      </dsp:nvSpPr>
      <dsp:spPr>
        <a:xfrm>
          <a:off x="964350" y="4004121"/>
          <a:ext cx="91440" cy="552995"/>
        </a:xfrm>
        <a:custGeom>
          <a:avLst/>
          <a:gdLst/>
          <a:ahLst/>
          <a:cxnLst/>
          <a:rect l="0" t="0" r="0" b="0"/>
          <a:pathLst>
            <a:path>
              <a:moveTo>
                <a:pt x="45720" y="0"/>
              </a:moveTo>
              <a:lnTo>
                <a:pt x="45720" y="364881"/>
              </a:lnTo>
              <a:lnTo>
                <a:pt x="55121" y="364881"/>
              </a:lnTo>
              <a:lnTo>
                <a:pt x="55121" y="5529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F2272C-8962-4314-8F73-9A1669C9616B}">
      <dsp:nvSpPr>
        <dsp:cNvPr id="0" name=""/>
        <dsp:cNvSpPr/>
      </dsp:nvSpPr>
      <dsp:spPr>
        <a:xfrm>
          <a:off x="1010070" y="2086540"/>
          <a:ext cx="4973117" cy="628143"/>
        </a:xfrm>
        <a:custGeom>
          <a:avLst/>
          <a:gdLst/>
          <a:ahLst/>
          <a:cxnLst/>
          <a:rect l="0" t="0" r="0" b="0"/>
          <a:pathLst>
            <a:path>
              <a:moveTo>
                <a:pt x="4973117" y="0"/>
              </a:moveTo>
              <a:lnTo>
                <a:pt x="4973117" y="440030"/>
              </a:lnTo>
              <a:lnTo>
                <a:pt x="0" y="440030"/>
              </a:lnTo>
              <a:lnTo>
                <a:pt x="0" y="6281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EBCD00-0C81-4D3D-A72B-7878D3AA5D06}">
      <dsp:nvSpPr>
        <dsp:cNvPr id="0" name=""/>
        <dsp:cNvSpPr/>
      </dsp:nvSpPr>
      <dsp:spPr>
        <a:xfrm>
          <a:off x="4463133" y="797102"/>
          <a:ext cx="3040108"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A80274-FFBD-4544-8CB8-970B9411CECB}">
      <dsp:nvSpPr>
        <dsp:cNvPr id="0" name=""/>
        <dsp:cNvSpPr/>
      </dsp:nvSpPr>
      <dsp:spPr>
        <a:xfrm>
          <a:off x="4688757" y="1011444"/>
          <a:ext cx="3040108" cy="1289437"/>
        </a:xfrm>
        <a:prstGeom prst="roundRect">
          <a:avLst>
            <a:gd name="adj" fmla="val 10000"/>
          </a:avLst>
        </a:prstGeom>
        <a:solidFill>
          <a:schemeClr val="bg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08080C"/>
              </a:solidFill>
            </a:rPr>
            <a:t>Osmanlı Devleti Taşra Yönetim Birimleri</a:t>
          </a:r>
          <a:endParaRPr lang="tr-TR" sz="2400" b="1" kern="1200" dirty="0">
            <a:solidFill>
              <a:srgbClr val="08080C"/>
            </a:solidFill>
          </a:endParaRPr>
        </a:p>
      </dsp:txBody>
      <dsp:txXfrm>
        <a:off x="4726523" y="1049210"/>
        <a:ext cx="2964576" cy="1213905"/>
      </dsp:txXfrm>
    </dsp:sp>
    <dsp:sp modelId="{80A3FAFB-E5B9-4E88-9D5D-0C83B1048719}">
      <dsp:nvSpPr>
        <dsp:cNvPr id="0" name=""/>
        <dsp:cNvSpPr/>
      </dsp:nvSpPr>
      <dsp:spPr>
        <a:xfrm>
          <a:off x="-5234" y="2714683"/>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28BA1-DA8A-4564-B888-E64E946BEE10}">
      <dsp:nvSpPr>
        <dsp:cNvPr id="0" name=""/>
        <dsp:cNvSpPr/>
      </dsp:nvSpPr>
      <dsp:spPr>
        <a:xfrm>
          <a:off x="220388" y="2929025"/>
          <a:ext cx="2030610" cy="1289437"/>
        </a:xfrm>
        <a:prstGeom prst="roundRect">
          <a:avLst>
            <a:gd name="adj" fmla="val 10000"/>
          </a:avLst>
        </a:prstGeom>
        <a:solidFill>
          <a:schemeClr val="accent3">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08080C"/>
              </a:solidFill>
            </a:rPr>
            <a:t>KÖY</a:t>
          </a:r>
          <a:endParaRPr lang="tr-TR" sz="2400" b="1" kern="1200" dirty="0">
            <a:solidFill>
              <a:srgbClr val="08080C"/>
            </a:solidFill>
          </a:endParaRPr>
        </a:p>
      </dsp:txBody>
      <dsp:txXfrm>
        <a:off x="258154" y="2966791"/>
        <a:ext cx="1955078" cy="1213905"/>
      </dsp:txXfrm>
    </dsp:sp>
    <dsp:sp modelId="{0586049F-1CB6-448C-BC47-8AB3CFF6EA52}">
      <dsp:nvSpPr>
        <dsp:cNvPr id="0" name=""/>
        <dsp:cNvSpPr/>
      </dsp:nvSpPr>
      <dsp:spPr>
        <a:xfrm>
          <a:off x="4167" y="4557116"/>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32F1EA-DC13-4D0C-8B51-4729660668BB}">
      <dsp:nvSpPr>
        <dsp:cNvPr id="0" name=""/>
        <dsp:cNvSpPr/>
      </dsp:nvSpPr>
      <dsp:spPr>
        <a:xfrm>
          <a:off x="229790" y="4771458"/>
          <a:ext cx="2030610" cy="1289437"/>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08080C"/>
              </a:solidFill>
            </a:rPr>
            <a:t>KÖY KETHÜDASI</a:t>
          </a:r>
          <a:endParaRPr lang="tr-TR" sz="2400" b="1" kern="1200" dirty="0">
            <a:solidFill>
              <a:srgbClr val="08080C"/>
            </a:solidFill>
          </a:endParaRPr>
        </a:p>
      </dsp:txBody>
      <dsp:txXfrm>
        <a:off x="267556" y="4809224"/>
        <a:ext cx="1955078" cy="1213905"/>
      </dsp:txXfrm>
    </dsp:sp>
    <dsp:sp modelId="{87D909F5-2157-4C66-AFEE-FE8805EBC689}">
      <dsp:nvSpPr>
        <dsp:cNvPr id="0" name=""/>
        <dsp:cNvSpPr/>
      </dsp:nvSpPr>
      <dsp:spPr>
        <a:xfrm>
          <a:off x="2483689" y="2692556"/>
          <a:ext cx="2030610" cy="12814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E2D493-CE40-4EDE-AA9F-B172AD991F53}">
      <dsp:nvSpPr>
        <dsp:cNvPr id="0" name=""/>
        <dsp:cNvSpPr/>
      </dsp:nvSpPr>
      <dsp:spPr>
        <a:xfrm>
          <a:off x="2709313" y="2906899"/>
          <a:ext cx="2030610" cy="12814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08080C"/>
              </a:solidFill>
            </a:rPr>
            <a:t>NAHİYE</a:t>
          </a:r>
          <a:endParaRPr lang="tr-TR" sz="2400" b="1" kern="1200" dirty="0">
            <a:solidFill>
              <a:srgbClr val="08080C"/>
            </a:solidFill>
          </a:endParaRPr>
        </a:p>
      </dsp:txBody>
      <dsp:txXfrm>
        <a:off x="2746846" y="2944432"/>
        <a:ext cx="1955544" cy="1206403"/>
      </dsp:txXfrm>
    </dsp:sp>
    <dsp:sp modelId="{87E84D7C-908F-47B2-AB35-72E250B938F7}">
      <dsp:nvSpPr>
        <dsp:cNvPr id="0" name=""/>
        <dsp:cNvSpPr/>
      </dsp:nvSpPr>
      <dsp:spPr>
        <a:xfrm>
          <a:off x="2486024" y="4549147"/>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0515AE-1331-4775-8372-1A0C59113E0C}">
      <dsp:nvSpPr>
        <dsp:cNvPr id="0" name=""/>
        <dsp:cNvSpPr/>
      </dsp:nvSpPr>
      <dsp:spPr>
        <a:xfrm>
          <a:off x="2711648" y="4763490"/>
          <a:ext cx="2030610" cy="1289437"/>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08080C"/>
              </a:solidFill>
            </a:rPr>
            <a:t>NAİB</a:t>
          </a:r>
          <a:endParaRPr lang="tr-TR" sz="2400" b="1" kern="1200" dirty="0">
            <a:solidFill>
              <a:srgbClr val="08080C"/>
            </a:solidFill>
          </a:endParaRPr>
        </a:p>
      </dsp:txBody>
      <dsp:txXfrm>
        <a:off x="2749414" y="4801256"/>
        <a:ext cx="1955078" cy="1213905"/>
      </dsp:txXfrm>
    </dsp:sp>
    <dsp:sp modelId="{FF0E4590-D4B7-4A70-B2F9-4F0A0B9C985E}">
      <dsp:nvSpPr>
        <dsp:cNvPr id="0" name=""/>
        <dsp:cNvSpPr/>
      </dsp:nvSpPr>
      <dsp:spPr>
        <a:xfrm>
          <a:off x="4967882" y="2677109"/>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687302-1F0A-454D-886A-B377E75F7A0B}">
      <dsp:nvSpPr>
        <dsp:cNvPr id="0" name=""/>
        <dsp:cNvSpPr/>
      </dsp:nvSpPr>
      <dsp:spPr>
        <a:xfrm>
          <a:off x="5193506" y="2891451"/>
          <a:ext cx="2030610" cy="1289437"/>
        </a:xfrm>
        <a:prstGeom prst="roundRect">
          <a:avLst>
            <a:gd name="adj" fmla="val 10000"/>
          </a:avLst>
        </a:prstGeom>
        <a:solidFill>
          <a:schemeClr val="accent3">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08080C"/>
              </a:solidFill>
            </a:rPr>
            <a:t>KAZA</a:t>
          </a:r>
          <a:endParaRPr lang="tr-TR" sz="2400" b="1" kern="1200" dirty="0">
            <a:solidFill>
              <a:srgbClr val="08080C"/>
            </a:solidFill>
          </a:endParaRPr>
        </a:p>
      </dsp:txBody>
      <dsp:txXfrm>
        <a:off x="5231272" y="2929217"/>
        <a:ext cx="1955078" cy="1213905"/>
      </dsp:txXfrm>
    </dsp:sp>
    <dsp:sp modelId="{81306519-CA8C-4EC2-B8B6-C659DE440E0F}">
      <dsp:nvSpPr>
        <dsp:cNvPr id="0" name=""/>
        <dsp:cNvSpPr/>
      </dsp:nvSpPr>
      <dsp:spPr>
        <a:xfrm>
          <a:off x="4967882" y="4557116"/>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6A9CD-0F4D-491A-B090-3F678A2124A9}">
      <dsp:nvSpPr>
        <dsp:cNvPr id="0" name=""/>
        <dsp:cNvSpPr/>
      </dsp:nvSpPr>
      <dsp:spPr>
        <a:xfrm>
          <a:off x="5193506" y="4771458"/>
          <a:ext cx="2030610" cy="1289437"/>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08080C"/>
              </a:solidFill>
            </a:rPr>
            <a:t>KADI</a:t>
          </a:r>
          <a:endParaRPr lang="tr-TR" sz="2400" b="1" kern="1200" dirty="0">
            <a:solidFill>
              <a:srgbClr val="08080C"/>
            </a:solidFill>
          </a:endParaRPr>
        </a:p>
      </dsp:txBody>
      <dsp:txXfrm>
        <a:off x="5231272" y="4809224"/>
        <a:ext cx="1955078" cy="1213905"/>
      </dsp:txXfrm>
    </dsp:sp>
    <dsp:sp modelId="{941A00BF-A0A4-4C54-ADC4-C15626BFE14A}">
      <dsp:nvSpPr>
        <dsp:cNvPr id="0" name=""/>
        <dsp:cNvSpPr/>
      </dsp:nvSpPr>
      <dsp:spPr>
        <a:xfrm>
          <a:off x="7449740" y="2677109"/>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E0B560-0509-48D0-81EB-84FA5ABAD185}">
      <dsp:nvSpPr>
        <dsp:cNvPr id="0" name=""/>
        <dsp:cNvSpPr/>
      </dsp:nvSpPr>
      <dsp:spPr>
        <a:xfrm>
          <a:off x="7675364" y="2891451"/>
          <a:ext cx="2030610" cy="1289437"/>
        </a:xfrm>
        <a:prstGeom prst="roundRect">
          <a:avLst>
            <a:gd name="adj" fmla="val 10000"/>
          </a:avLst>
        </a:prstGeom>
        <a:solidFill>
          <a:schemeClr val="accent3">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08080C"/>
              </a:solidFill>
            </a:rPr>
            <a:t>SANCAK</a:t>
          </a:r>
          <a:endParaRPr lang="tr-TR" sz="2400" b="1" kern="1200" dirty="0">
            <a:solidFill>
              <a:srgbClr val="08080C"/>
            </a:solidFill>
          </a:endParaRPr>
        </a:p>
      </dsp:txBody>
      <dsp:txXfrm>
        <a:off x="7713130" y="2929217"/>
        <a:ext cx="1955078" cy="1213905"/>
      </dsp:txXfrm>
    </dsp:sp>
    <dsp:sp modelId="{E7469306-83C7-4220-B31C-6154417455C6}">
      <dsp:nvSpPr>
        <dsp:cNvPr id="0" name=""/>
        <dsp:cNvSpPr/>
      </dsp:nvSpPr>
      <dsp:spPr>
        <a:xfrm>
          <a:off x="7449740" y="4557116"/>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BDCAB5-A638-4E94-A969-1107E10D4279}">
      <dsp:nvSpPr>
        <dsp:cNvPr id="0" name=""/>
        <dsp:cNvSpPr/>
      </dsp:nvSpPr>
      <dsp:spPr>
        <a:xfrm>
          <a:off x="7675364" y="4771458"/>
          <a:ext cx="2030610" cy="1289437"/>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08080C"/>
              </a:solidFill>
            </a:rPr>
            <a:t>SANCAK BEYİ</a:t>
          </a:r>
          <a:endParaRPr lang="tr-TR" sz="2400" b="1" kern="1200" dirty="0">
            <a:solidFill>
              <a:srgbClr val="08080C"/>
            </a:solidFill>
          </a:endParaRPr>
        </a:p>
      </dsp:txBody>
      <dsp:txXfrm>
        <a:off x="7713130" y="4809224"/>
        <a:ext cx="1955078" cy="1213905"/>
      </dsp:txXfrm>
    </dsp:sp>
    <dsp:sp modelId="{8923472C-CB89-4585-9870-18B9B5249393}">
      <dsp:nvSpPr>
        <dsp:cNvPr id="0" name=""/>
        <dsp:cNvSpPr/>
      </dsp:nvSpPr>
      <dsp:spPr>
        <a:xfrm>
          <a:off x="9931598" y="2677109"/>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5AEFD5-5240-49DB-8029-F6B21A0AFFD1}">
      <dsp:nvSpPr>
        <dsp:cNvPr id="0" name=""/>
        <dsp:cNvSpPr/>
      </dsp:nvSpPr>
      <dsp:spPr>
        <a:xfrm>
          <a:off x="10157221" y="2891451"/>
          <a:ext cx="2030610" cy="1289437"/>
        </a:xfrm>
        <a:prstGeom prst="roundRect">
          <a:avLst>
            <a:gd name="adj" fmla="val 10000"/>
          </a:avLst>
        </a:prstGeom>
        <a:solidFill>
          <a:schemeClr val="accent3">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08080C"/>
              </a:solidFill>
            </a:rPr>
            <a:t>EYALET</a:t>
          </a:r>
          <a:endParaRPr lang="tr-TR" sz="2400" b="1" kern="1200" dirty="0">
            <a:solidFill>
              <a:srgbClr val="08080C"/>
            </a:solidFill>
          </a:endParaRPr>
        </a:p>
      </dsp:txBody>
      <dsp:txXfrm>
        <a:off x="10194987" y="2929217"/>
        <a:ext cx="1955078" cy="1213905"/>
      </dsp:txXfrm>
    </dsp:sp>
    <dsp:sp modelId="{EF13ECD1-B240-43CD-B2DF-F4105C17D597}">
      <dsp:nvSpPr>
        <dsp:cNvPr id="0" name=""/>
        <dsp:cNvSpPr/>
      </dsp:nvSpPr>
      <dsp:spPr>
        <a:xfrm>
          <a:off x="9931598" y="4557116"/>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799C6-0BF0-4BA9-893A-A26187327CEA}">
      <dsp:nvSpPr>
        <dsp:cNvPr id="0" name=""/>
        <dsp:cNvSpPr/>
      </dsp:nvSpPr>
      <dsp:spPr>
        <a:xfrm>
          <a:off x="10157221" y="4771458"/>
          <a:ext cx="2030610" cy="1289437"/>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08080C"/>
              </a:solidFill>
            </a:rPr>
            <a:t>BEYLERBEYİ</a:t>
          </a:r>
          <a:endParaRPr lang="tr-TR" sz="2400" b="1" kern="1200" dirty="0">
            <a:solidFill>
              <a:srgbClr val="08080C"/>
            </a:solidFill>
          </a:endParaRPr>
        </a:p>
      </dsp:txBody>
      <dsp:txXfrm>
        <a:off x="10194987" y="4809224"/>
        <a:ext cx="1955078" cy="1213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1C790-8450-4071-A54D-AAA9C2ACBAAA}">
      <dsp:nvSpPr>
        <dsp:cNvPr id="0" name=""/>
        <dsp:cNvSpPr/>
      </dsp:nvSpPr>
      <dsp:spPr>
        <a:xfrm>
          <a:off x="6012507" y="2266027"/>
          <a:ext cx="3316918" cy="437083"/>
        </a:xfrm>
        <a:custGeom>
          <a:avLst/>
          <a:gdLst/>
          <a:ahLst/>
          <a:cxnLst/>
          <a:rect l="0" t="0" r="0" b="0"/>
          <a:pathLst>
            <a:path>
              <a:moveTo>
                <a:pt x="0" y="0"/>
              </a:moveTo>
              <a:lnTo>
                <a:pt x="0" y="297859"/>
              </a:lnTo>
              <a:lnTo>
                <a:pt x="3316918" y="297859"/>
              </a:lnTo>
              <a:lnTo>
                <a:pt x="3316918" y="437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60DF92-907B-4EEC-B064-731738F57AAA}">
      <dsp:nvSpPr>
        <dsp:cNvPr id="0" name=""/>
        <dsp:cNvSpPr/>
      </dsp:nvSpPr>
      <dsp:spPr>
        <a:xfrm>
          <a:off x="3160779" y="2266027"/>
          <a:ext cx="2851728" cy="437083"/>
        </a:xfrm>
        <a:custGeom>
          <a:avLst/>
          <a:gdLst/>
          <a:ahLst/>
          <a:cxnLst/>
          <a:rect l="0" t="0" r="0" b="0"/>
          <a:pathLst>
            <a:path>
              <a:moveTo>
                <a:pt x="2851728" y="0"/>
              </a:moveTo>
              <a:lnTo>
                <a:pt x="2851728" y="297859"/>
              </a:lnTo>
              <a:lnTo>
                <a:pt x="0" y="297859"/>
              </a:lnTo>
              <a:lnTo>
                <a:pt x="0" y="437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D84E8-2225-4827-9DD4-F09104C39EA7}">
      <dsp:nvSpPr>
        <dsp:cNvPr id="0" name=""/>
        <dsp:cNvSpPr/>
      </dsp:nvSpPr>
      <dsp:spPr>
        <a:xfrm>
          <a:off x="5966787" y="725387"/>
          <a:ext cx="91440" cy="437083"/>
        </a:xfrm>
        <a:custGeom>
          <a:avLst/>
          <a:gdLst/>
          <a:ahLst/>
          <a:cxnLst/>
          <a:rect l="0" t="0" r="0" b="0"/>
          <a:pathLst>
            <a:path>
              <a:moveTo>
                <a:pt x="45720" y="0"/>
              </a:moveTo>
              <a:lnTo>
                <a:pt x="45720" y="437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DE103-5EAB-46EC-A416-C6B6832C06B0}">
      <dsp:nvSpPr>
        <dsp:cNvPr id="0" name=""/>
        <dsp:cNvSpPr/>
      </dsp:nvSpPr>
      <dsp:spPr>
        <a:xfrm>
          <a:off x="1702429" y="118220"/>
          <a:ext cx="8620156" cy="6071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409AB2-553C-4838-846F-72EAC4EAE5AE}">
      <dsp:nvSpPr>
        <dsp:cNvPr id="0" name=""/>
        <dsp:cNvSpPr/>
      </dsp:nvSpPr>
      <dsp:spPr>
        <a:xfrm>
          <a:off x="1869414" y="276856"/>
          <a:ext cx="8620156" cy="607167"/>
        </a:xfrm>
        <a:prstGeom prst="roundRect">
          <a:avLst>
            <a:gd name="adj" fmla="val 10000"/>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Osmanlı Devlet Yönetiminde Değişmeler</a:t>
          </a:r>
          <a:endParaRPr lang="tr-TR" sz="2000" b="1" kern="1200" dirty="0"/>
        </a:p>
      </dsp:txBody>
      <dsp:txXfrm>
        <a:off x="1887197" y="294639"/>
        <a:ext cx="8584590" cy="571601"/>
      </dsp:txXfrm>
    </dsp:sp>
    <dsp:sp modelId="{D85F4C99-79D3-4BF4-83CC-8C0B04DC923D}">
      <dsp:nvSpPr>
        <dsp:cNvPr id="0" name=""/>
        <dsp:cNvSpPr/>
      </dsp:nvSpPr>
      <dsp:spPr>
        <a:xfrm>
          <a:off x="15424" y="1162470"/>
          <a:ext cx="11994166" cy="1103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07C64-15F5-406E-B001-1FC569560030}">
      <dsp:nvSpPr>
        <dsp:cNvPr id="0" name=""/>
        <dsp:cNvSpPr/>
      </dsp:nvSpPr>
      <dsp:spPr>
        <a:xfrm>
          <a:off x="182409" y="1321106"/>
          <a:ext cx="11994166" cy="1103556"/>
        </a:xfrm>
        <a:prstGeom prst="roundRect">
          <a:avLst>
            <a:gd name="adj" fmla="val 10000"/>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cs typeface="Times New Roman" panose="02020603050405020304" pitchFamily="18" charset="0"/>
            </a:rPr>
            <a:t>Osmanlı Devlet teşkilatında, gerek yönetim alanında, gerekse askeri alanda bazı değişiklikler olmuştur. Bu değişikliklerin bir kısmı </a:t>
          </a:r>
          <a:r>
            <a:rPr lang="tr-TR" sz="1400" b="1" kern="1200" dirty="0" smtClean="0">
              <a:cs typeface="Times New Roman" panose="02020603050405020304" pitchFamily="18" charset="0"/>
            </a:rPr>
            <a:t>merkez teşkilatında</a:t>
          </a:r>
          <a:r>
            <a:rPr lang="tr-TR" sz="1400" kern="1200" dirty="0" smtClean="0">
              <a:cs typeface="Times New Roman" panose="02020603050405020304" pitchFamily="18" charset="0"/>
            </a:rPr>
            <a:t> bir kısmı da </a:t>
          </a:r>
          <a:r>
            <a:rPr lang="tr-TR" sz="1400" b="1" kern="1200" dirty="0" smtClean="0">
              <a:cs typeface="Times New Roman" panose="02020603050405020304" pitchFamily="18" charset="0"/>
            </a:rPr>
            <a:t>taşra teşkilatında </a:t>
          </a:r>
          <a:r>
            <a:rPr lang="tr-TR" sz="1400" kern="1200" dirty="0" smtClean="0">
              <a:cs typeface="Times New Roman" panose="02020603050405020304" pitchFamily="18" charset="0"/>
            </a:rPr>
            <a:t>olmuştur. Bilhassa </a:t>
          </a:r>
          <a:r>
            <a:rPr lang="tr-TR" sz="1400" b="1" kern="1200" dirty="0" smtClean="0">
              <a:cs typeface="Times New Roman" panose="02020603050405020304" pitchFamily="18" charset="0"/>
            </a:rPr>
            <a:t>tımar teşkilatının bozulması </a:t>
          </a:r>
          <a:r>
            <a:rPr lang="tr-TR" sz="1400" kern="1200" dirty="0" smtClean="0">
              <a:cs typeface="Times New Roman" panose="02020603050405020304" pitchFamily="18" charset="0"/>
            </a:rPr>
            <a:t>sistemle alakalı birçok alanı etkilemiştir. </a:t>
          </a:r>
          <a:r>
            <a:rPr lang="tr-TR" sz="1400" b="1" kern="1200" dirty="0" smtClean="0">
              <a:cs typeface="Times New Roman" panose="02020603050405020304" pitchFamily="18" charset="0"/>
            </a:rPr>
            <a:t>Şu önemli sonuçları doğurmuştur :</a:t>
          </a:r>
          <a:endParaRPr lang="tr-TR" sz="1400" kern="1200" dirty="0"/>
        </a:p>
      </dsp:txBody>
      <dsp:txXfrm>
        <a:off x="214731" y="1353428"/>
        <a:ext cx="11929522" cy="1038912"/>
      </dsp:txXfrm>
    </dsp:sp>
    <dsp:sp modelId="{C91969CC-062A-458F-A624-F82F4B03DF19}">
      <dsp:nvSpPr>
        <dsp:cNvPr id="0" name=""/>
        <dsp:cNvSpPr/>
      </dsp:nvSpPr>
      <dsp:spPr>
        <a:xfrm>
          <a:off x="10846" y="2703111"/>
          <a:ext cx="6299865" cy="3878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0901FE-6839-44B4-9CBF-DE8D8ECBB236}">
      <dsp:nvSpPr>
        <dsp:cNvPr id="0" name=""/>
        <dsp:cNvSpPr/>
      </dsp:nvSpPr>
      <dsp:spPr>
        <a:xfrm>
          <a:off x="177831" y="2861747"/>
          <a:ext cx="6299865" cy="3878032"/>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cs typeface="Times New Roman" panose="02020603050405020304" pitchFamily="18" charset="0"/>
            </a:rPr>
            <a:t>Devlet, </a:t>
          </a:r>
          <a:r>
            <a:rPr lang="tr-TR" sz="1800" b="1" kern="1200" dirty="0" smtClean="0">
              <a:cs typeface="Times New Roman" panose="02020603050405020304" pitchFamily="18" charset="0"/>
            </a:rPr>
            <a:t>kapıkulunu </a:t>
          </a:r>
          <a:r>
            <a:rPr lang="tr-TR" sz="1800" kern="1200" dirty="0" smtClean="0">
              <a:cs typeface="Times New Roman" panose="02020603050405020304" pitchFamily="18" charset="0"/>
            </a:rPr>
            <a:t>çoğaltmak zorunda kaldı.</a:t>
          </a:r>
          <a:r>
            <a:rPr lang="tr-TR" sz="1800" kern="1200" dirty="0" smtClean="0"/>
            <a:t> </a:t>
          </a:r>
          <a:r>
            <a:rPr lang="tr-TR" sz="1800" kern="1200" dirty="0" smtClean="0">
              <a:cs typeface="Times New Roman" panose="02020603050405020304" pitchFamily="18" charset="0"/>
            </a:rPr>
            <a:t>Bu </a:t>
          </a:r>
          <a:r>
            <a:rPr lang="tr-TR" sz="1800" b="1" kern="1200" dirty="0" smtClean="0">
              <a:cs typeface="Times New Roman" panose="02020603050405020304" pitchFamily="18" charset="0"/>
            </a:rPr>
            <a:t>idari, askeri ve mali sistemin </a:t>
          </a:r>
          <a:r>
            <a:rPr lang="tr-TR" sz="1800" kern="1200" dirty="0" smtClean="0">
              <a:cs typeface="Times New Roman" panose="02020603050405020304" pitchFamily="18" charset="0"/>
            </a:rPr>
            <a:t>işleyişinin zedelenmesine ve kapıkulu kaynağının çeşitlenmesine sebep oldu.</a:t>
          </a:r>
        </a:p>
        <a:p>
          <a:pPr lvl="0" algn="ctr" defTabSz="800100">
            <a:lnSpc>
              <a:spcPct val="150000"/>
            </a:lnSpc>
            <a:spcBef>
              <a:spcPct val="0"/>
            </a:spcBef>
            <a:spcAft>
              <a:spcPts val="0"/>
            </a:spcAft>
          </a:pPr>
          <a:r>
            <a:rPr lang="tr-TR" sz="1800" b="1" kern="1200" dirty="0" smtClean="0">
              <a:cs typeface="Times New Roman" panose="02020603050405020304" pitchFamily="18" charset="0"/>
            </a:rPr>
            <a:t>Sayıları çoğalan kapıkullarına ulufe yetiştirmek güçleşti ve merkezi hazinenin yükü arttı.</a:t>
          </a:r>
        </a:p>
        <a:p>
          <a:pPr lvl="0" algn="ctr" defTabSz="800100">
            <a:lnSpc>
              <a:spcPct val="150000"/>
            </a:lnSpc>
            <a:spcBef>
              <a:spcPct val="0"/>
            </a:spcBef>
            <a:spcAft>
              <a:spcPts val="0"/>
            </a:spcAft>
          </a:pPr>
          <a:r>
            <a:rPr lang="tr-TR" sz="1800" kern="1200" dirty="0" smtClean="0">
              <a:cs typeface="Times New Roman" panose="02020603050405020304" pitchFamily="18" charset="0"/>
            </a:rPr>
            <a:t>Eyaletlerdeki </a:t>
          </a:r>
          <a:r>
            <a:rPr lang="tr-TR" sz="1800" b="1" kern="1200" dirty="0" smtClean="0">
              <a:cs typeface="Times New Roman" panose="02020603050405020304" pitchFamily="18" charset="0"/>
            </a:rPr>
            <a:t>tımarlı sipahi ile kapıkulu </a:t>
          </a:r>
          <a:r>
            <a:rPr lang="tr-TR" sz="1800" kern="1200" dirty="0" smtClean="0">
              <a:cs typeface="Times New Roman" panose="02020603050405020304" pitchFamily="18" charset="0"/>
            </a:rPr>
            <a:t>birbirlerine karşı denge unsuru idiler. Birincisi ortadan kalkınca, öteki devlete hükmeder hale gelmiştir.</a:t>
          </a:r>
          <a:endParaRPr lang="tr-TR" sz="1800" b="1" kern="1200" dirty="0"/>
        </a:p>
      </dsp:txBody>
      <dsp:txXfrm>
        <a:off x="291415" y="2975331"/>
        <a:ext cx="6072697" cy="3650864"/>
      </dsp:txXfrm>
    </dsp:sp>
    <dsp:sp modelId="{EF86A938-6C80-4E32-B48A-569DE835A0E1}">
      <dsp:nvSpPr>
        <dsp:cNvPr id="0" name=""/>
        <dsp:cNvSpPr/>
      </dsp:nvSpPr>
      <dsp:spPr>
        <a:xfrm>
          <a:off x="6644682" y="2703111"/>
          <a:ext cx="5369486" cy="38554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BDD0AC-7E2B-47FC-98DD-8212C03F7701}">
      <dsp:nvSpPr>
        <dsp:cNvPr id="0" name=""/>
        <dsp:cNvSpPr/>
      </dsp:nvSpPr>
      <dsp:spPr>
        <a:xfrm>
          <a:off x="6811667" y="2861747"/>
          <a:ext cx="5369486" cy="38554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cs typeface="Times New Roman" panose="02020603050405020304" pitchFamily="18" charset="0"/>
            </a:rPr>
            <a:t>Kapıkulunun sayısı artınca, özellikle </a:t>
          </a:r>
          <a:r>
            <a:rPr lang="tr-TR" sz="1400" b="1" kern="1200" dirty="0" smtClean="0">
              <a:cs typeface="Times New Roman" panose="02020603050405020304" pitchFamily="18" charset="0"/>
            </a:rPr>
            <a:t>devşirme kaynaklı </a:t>
          </a:r>
          <a:r>
            <a:rPr lang="tr-TR" sz="1400" kern="1200" dirty="0" smtClean="0">
              <a:cs typeface="Times New Roman" panose="02020603050405020304" pitchFamily="18" charset="0"/>
            </a:rPr>
            <a:t>olmayanlar, reaya arasında meslek icra etmeye başlamışlar ve yeni bunalımlar yaratmışlardır. </a:t>
          </a:r>
        </a:p>
        <a:p>
          <a:pPr lvl="0" algn="ctr" defTabSz="622300">
            <a:lnSpc>
              <a:spcPct val="150000"/>
            </a:lnSpc>
            <a:spcBef>
              <a:spcPct val="0"/>
            </a:spcBef>
            <a:spcAft>
              <a:spcPts val="0"/>
            </a:spcAft>
          </a:pPr>
          <a:r>
            <a:rPr lang="tr-TR" sz="1400" b="1" kern="1200" dirty="0" smtClean="0">
              <a:cs typeface="Times New Roman" panose="02020603050405020304" pitchFamily="18" charset="0"/>
            </a:rPr>
            <a:t>Reaya </a:t>
          </a:r>
          <a:r>
            <a:rPr lang="tr-TR" sz="1400" kern="1200" dirty="0" smtClean="0">
              <a:cs typeface="Times New Roman" panose="02020603050405020304" pitchFamily="18" charset="0"/>
            </a:rPr>
            <a:t>asker olmaya özenince </a:t>
          </a:r>
          <a:r>
            <a:rPr lang="tr-TR" sz="1400" b="1" kern="1200" dirty="0" smtClean="0">
              <a:cs typeface="Times New Roman" panose="02020603050405020304" pitchFamily="18" charset="0"/>
            </a:rPr>
            <a:t>toprağı bırakmış, üretim azalmıştır.</a:t>
          </a:r>
        </a:p>
        <a:p>
          <a:pPr lvl="0" algn="ctr" defTabSz="622300">
            <a:lnSpc>
              <a:spcPct val="150000"/>
            </a:lnSpc>
            <a:spcBef>
              <a:spcPct val="0"/>
            </a:spcBef>
            <a:spcAft>
              <a:spcPts val="0"/>
            </a:spcAft>
          </a:pPr>
          <a:r>
            <a:rPr lang="tr-TR" sz="1400" kern="1200" dirty="0" smtClean="0">
              <a:cs typeface="Times New Roman" panose="02020603050405020304" pitchFamily="18" charset="0"/>
            </a:rPr>
            <a:t>Bu gelişmeleri, XVI. yüzyılın sonlarında bütün Akdeniz dünyasında olduğu gibi,</a:t>
          </a:r>
          <a:r>
            <a:rPr lang="tr-TR" sz="1400" kern="1200" dirty="0" smtClean="0"/>
            <a:t> </a:t>
          </a:r>
          <a:r>
            <a:rPr lang="tr-TR" sz="1400" b="1" kern="1200" dirty="0" smtClean="0">
              <a:cs typeface="Times New Roman" panose="02020603050405020304" pitchFamily="18" charset="0"/>
            </a:rPr>
            <a:t>Osmanlı ülkesinde de hızlı bir nüfus artışı</a:t>
          </a:r>
          <a:r>
            <a:rPr lang="tr-TR" sz="1400" kern="1200" dirty="0" smtClean="0">
              <a:cs typeface="Times New Roman" panose="02020603050405020304" pitchFamily="18" charset="0"/>
            </a:rPr>
            <a:t> ve Avrupa’daki gelişmeler de yakından etkilemiştir.</a:t>
          </a:r>
          <a:r>
            <a:rPr lang="tr-TR" sz="1400" kern="1200" dirty="0" smtClean="0"/>
            <a:t> </a:t>
          </a:r>
          <a:r>
            <a:rPr lang="tr-TR" sz="1400" kern="1200" dirty="0" smtClean="0">
              <a:cs typeface="Times New Roman" panose="02020603050405020304" pitchFamily="18" charset="0"/>
            </a:rPr>
            <a:t>Böylece Osmanlı Devleti, bütün XVII.</a:t>
          </a:r>
          <a:r>
            <a:rPr lang="tr-TR" sz="1400" kern="1200" dirty="0" smtClean="0"/>
            <a:t> </a:t>
          </a:r>
          <a:r>
            <a:rPr lang="tr-TR" sz="1400" kern="1200" dirty="0" smtClean="0">
              <a:cs typeface="Times New Roman" panose="02020603050405020304" pitchFamily="18" charset="0"/>
            </a:rPr>
            <a:t>yüzyıl boyunca yavaş, fakat sürekli bir değişim sürecine girmiş ve temel sistemleri yeni şartlarla karşılaşmıştır.</a:t>
          </a:r>
        </a:p>
        <a:p>
          <a:pPr lvl="0" algn="ctr" defTabSz="622300">
            <a:lnSpc>
              <a:spcPct val="150000"/>
            </a:lnSpc>
            <a:spcBef>
              <a:spcPct val="0"/>
            </a:spcBef>
            <a:spcAft>
              <a:spcPts val="0"/>
            </a:spcAft>
          </a:pPr>
          <a:endParaRPr lang="tr-TR" sz="1400" kern="1200" dirty="0"/>
        </a:p>
      </dsp:txBody>
      <dsp:txXfrm>
        <a:off x="6924590" y="2974670"/>
        <a:ext cx="5143640" cy="3629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87454-0FF8-4AC3-AAD2-B9D5436FA445}">
      <dsp:nvSpPr>
        <dsp:cNvPr id="0" name=""/>
        <dsp:cNvSpPr/>
      </dsp:nvSpPr>
      <dsp:spPr>
        <a:xfrm>
          <a:off x="9627184" y="2137873"/>
          <a:ext cx="91440" cy="611605"/>
        </a:xfrm>
        <a:custGeom>
          <a:avLst/>
          <a:gdLst/>
          <a:ahLst/>
          <a:cxnLst/>
          <a:rect l="0" t="0" r="0" b="0"/>
          <a:pathLst>
            <a:path>
              <a:moveTo>
                <a:pt x="45720" y="0"/>
              </a:moveTo>
              <a:lnTo>
                <a:pt x="45720" y="6116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15AE1D-A112-4B23-AF5C-B3B82C92FE89}">
      <dsp:nvSpPr>
        <dsp:cNvPr id="0" name=""/>
        <dsp:cNvSpPr/>
      </dsp:nvSpPr>
      <dsp:spPr>
        <a:xfrm>
          <a:off x="6565201" y="787809"/>
          <a:ext cx="3107702" cy="611605"/>
        </a:xfrm>
        <a:custGeom>
          <a:avLst/>
          <a:gdLst/>
          <a:ahLst/>
          <a:cxnLst/>
          <a:rect l="0" t="0" r="0" b="0"/>
          <a:pathLst>
            <a:path>
              <a:moveTo>
                <a:pt x="0" y="0"/>
              </a:moveTo>
              <a:lnTo>
                <a:pt x="0" y="416791"/>
              </a:lnTo>
              <a:lnTo>
                <a:pt x="3107702" y="416791"/>
              </a:lnTo>
              <a:lnTo>
                <a:pt x="3107702" y="6116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BC400-9175-4387-A73A-84726044C406}">
      <dsp:nvSpPr>
        <dsp:cNvPr id="0" name=""/>
        <dsp:cNvSpPr/>
      </dsp:nvSpPr>
      <dsp:spPr>
        <a:xfrm>
          <a:off x="3414607" y="2178735"/>
          <a:ext cx="91440" cy="611605"/>
        </a:xfrm>
        <a:custGeom>
          <a:avLst/>
          <a:gdLst/>
          <a:ahLst/>
          <a:cxnLst/>
          <a:rect l="0" t="0" r="0" b="0"/>
          <a:pathLst>
            <a:path>
              <a:moveTo>
                <a:pt x="45720" y="0"/>
              </a:moveTo>
              <a:lnTo>
                <a:pt x="45720" y="6116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9E8AA8-78CB-48DF-9FD7-B424617DD25F}">
      <dsp:nvSpPr>
        <dsp:cNvPr id="0" name=""/>
        <dsp:cNvSpPr/>
      </dsp:nvSpPr>
      <dsp:spPr>
        <a:xfrm>
          <a:off x="3460327" y="787809"/>
          <a:ext cx="3104874" cy="611605"/>
        </a:xfrm>
        <a:custGeom>
          <a:avLst/>
          <a:gdLst/>
          <a:ahLst/>
          <a:cxnLst/>
          <a:rect l="0" t="0" r="0" b="0"/>
          <a:pathLst>
            <a:path>
              <a:moveTo>
                <a:pt x="3104874" y="0"/>
              </a:moveTo>
              <a:lnTo>
                <a:pt x="3104874" y="416791"/>
              </a:lnTo>
              <a:lnTo>
                <a:pt x="0" y="416791"/>
              </a:lnTo>
              <a:lnTo>
                <a:pt x="0" y="6116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C6E459-5EF8-4C69-9676-D0EFBFACD018}">
      <dsp:nvSpPr>
        <dsp:cNvPr id="0" name=""/>
        <dsp:cNvSpPr/>
      </dsp:nvSpPr>
      <dsp:spPr>
        <a:xfrm>
          <a:off x="3534915" y="104501"/>
          <a:ext cx="6060571" cy="683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84EDF-CDF7-40CB-857C-13543D8E0051}">
      <dsp:nvSpPr>
        <dsp:cNvPr id="0" name=""/>
        <dsp:cNvSpPr/>
      </dsp:nvSpPr>
      <dsp:spPr>
        <a:xfrm>
          <a:off x="3768576" y="326479"/>
          <a:ext cx="6060571" cy="683307"/>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Osmanlı Merkez Yönetiminde Değişmeler</a:t>
          </a:r>
          <a:endParaRPr lang="tr-TR" sz="1400" kern="1200" dirty="0"/>
        </a:p>
      </dsp:txBody>
      <dsp:txXfrm>
        <a:off x="3788589" y="346492"/>
        <a:ext cx="6020545" cy="643281"/>
      </dsp:txXfrm>
    </dsp:sp>
    <dsp:sp modelId="{9B2D380F-EC82-4F59-BD91-29D623C20B27}">
      <dsp:nvSpPr>
        <dsp:cNvPr id="0" name=""/>
        <dsp:cNvSpPr/>
      </dsp:nvSpPr>
      <dsp:spPr>
        <a:xfrm>
          <a:off x="1824596" y="1399415"/>
          <a:ext cx="3271461" cy="7793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9913CD-EBAF-4318-B2C6-CA52B175CDDB}">
      <dsp:nvSpPr>
        <dsp:cNvPr id="0" name=""/>
        <dsp:cNvSpPr/>
      </dsp:nvSpPr>
      <dsp:spPr>
        <a:xfrm>
          <a:off x="2058256" y="1621392"/>
          <a:ext cx="3271461" cy="779320"/>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XVII. (17.) YÜZYIL DEĞİŞMELERİ</a:t>
          </a:r>
          <a:endParaRPr lang="tr-TR" sz="1400" b="1" kern="1200" dirty="0"/>
        </a:p>
      </dsp:txBody>
      <dsp:txXfrm>
        <a:off x="2081082" y="1644218"/>
        <a:ext cx="3225809" cy="733668"/>
      </dsp:txXfrm>
    </dsp:sp>
    <dsp:sp modelId="{55D69606-7039-49CF-9E94-196E1508E19D}">
      <dsp:nvSpPr>
        <dsp:cNvPr id="0" name=""/>
        <dsp:cNvSpPr/>
      </dsp:nvSpPr>
      <dsp:spPr>
        <a:xfrm>
          <a:off x="252" y="2790341"/>
          <a:ext cx="6920149" cy="37411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86712-5BEB-4CC6-BEED-1C1073D6479A}">
      <dsp:nvSpPr>
        <dsp:cNvPr id="0" name=""/>
        <dsp:cNvSpPr/>
      </dsp:nvSpPr>
      <dsp:spPr>
        <a:xfrm>
          <a:off x="233912" y="3012318"/>
          <a:ext cx="6920149" cy="3741179"/>
        </a:xfrm>
        <a:prstGeom prst="roundRect">
          <a:avLst>
            <a:gd name="adj" fmla="val 10000"/>
          </a:avLst>
        </a:prstGeom>
        <a:solidFill>
          <a:srgbClr val="92D050">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kern="1200" dirty="0" smtClean="0">
              <a:cs typeface="Times New Roman" panose="02020603050405020304" pitchFamily="18" charset="0"/>
            </a:rPr>
            <a:t>XVII.yüzyılın başlarından itibaren Osmanlı veraset usulünde belirli bir kural getirilmiş olması (</a:t>
          </a:r>
          <a:r>
            <a:rPr lang="tr-TR" sz="1600" b="1" kern="1200" dirty="0" err="1" smtClean="0">
              <a:cs typeface="Times New Roman" panose="02020603050405020304" pitchFamily="18" charset="0"/>
            </a:rPr>
            <a:t>ekber</a:t>
          </a:r>
          <a:r>
            <a:rPr lang="tr-TR" sz="1600" b="1" kern="1200" dirty="0" smtClean="0">
              <a:cs typeface="Times New Roman" panose="02020603050405020304" pitchFamily="18" charset="0"/>
            </a:rPr>
            <a:t> ve </a:t>
          </a:r>
          <a:r>
            <a:rPr lang="tr-TR" sz="1600" b="1" kern="1200" dirty="0" err="1" smtClean="0">
              <a:cs typeface="Times New Roman" panose="02020603050405020304" pitchFamily="18" charset="0"/>
            </a:rPr>
            <a:t>erşed</a:t>
          </a:r>
          <a:r>
            <a:rPr lang="tr-TR" sz="1600" b="1" kern="1200" dirty="0" smtClean="0">
              <a:cs typeface="Times New Roman" panose="02020603050405020304" pitchFamily="18" charset="0"/>
            </a:rPr>
            <a:t>=En yaşlı ve olgun hanedan üyesinin tahta geçişi</a:t>
          </a:r>
          <a:r>
            <a:rPr lang="tr-TR" sz="1600" kern="1200" dirty="0" smtClean="0">
              <a:cs typeface="Times New Roman" panose="02020603050405020304" pitchFamily="18" charset="0"/>
            </a:rPr>
            <a:t>),padişahlığa geçişte rekabeti ortadan kaldırmış ve padişahların yetişme biçimleri de değiştirilmiştir.</a:t>
          </a:r>
          <a:r>
            <a:rPr lang="tr-TR" sz="1600" kern="1200" dirty="0" smtClean="0"/>
            <a:t> </a:t>
          </a:r>
          <a:r>
            <a:rPr lang="tr-TR" sz="1600" b="1" kern="1200" dirty="0" smtClean="0">
              <a:cs typeface="Times New Roman" panose="02020603050405020304" pitchFamily="18" charset="0"/>
            </a:rPr>
            <a:t>Sancağa çıkma usulü kaldırılmıştır. </a:t>
          </a:r>
          <a:r>
            <a:rPr lang="tr-TR" sz="1600" b="0" kern="1200" dirty="0" smtClean="0"/>
            <a:t>(</a:t>
          </a:r>
          <a:r>
            <a:rPr lang="tr-TR" sz="1600" kern="1200" dirty="0" smtClean="0">
              <a:cs typeface="Times New Roman" panose="02020603050405020304" pitchFamily="18" charset="0"/>
            </a:rPr>
            <a:t>En son III. Mehmet sancağa çıkmıştır) Saray eğitiminin ardından tahta ailenin en yaşlı üyesinin geçmesi, zamanla devlet işlerinin bütünüyle sadrazamlara bırakılması sonucunu doğurmuştur.</a:t>
          </a:r>
          <a:endParaRPr lang="tr-TR" sz="1600" kern="1200" dirty="0"/>
        </a:p>
      </dsp:txBody>
      <dsp:txXfrm>
        <a:off x="343487" y="3121893"/>
        <a:ext cx="6700999" cy="3522029"/>
      </dsp:txXfrm>
    </dsp:sp>
    <dsp:sp modelId="{C3AEA4D5-0AE1-4DFE-8312-8AF836CEA642}">
      <dsp:nvSpPr>
        <dsp:cNvPr id="0" name=""/>
        <dsp:cNvSpPr/>
      </dsp:nvSpPr>
      <dsp:spPr>
        <a:xfrm>
          <a:off x="8040002" y="1399415"/>
          <a:ext cx="3265804" cy="738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AD793-C845-4B7E-B6BC-EAC45A9E3753}">
      <dsp:nvSpPr>
        <dsp:cNvPr id="0" name=""/>
        <dsp:cNvSpPr/>
      </dsp:nvSpPr>
      <dsp:spPr>
        <a:xfrm>
          <a:off x="8273662" y="1621392"/>
          <a:ext cx="3265804" cy="738458"/>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XVIII. (18.) YÜZYIL DEĞİŞMELERİ</a:t>
          </a:r>
          <a:endParaRPr lang="tr-TR" sz="1400" b="1" kern="1200" dirty="0"/>
        </a:p>
      </dsp:txBody>
      <dsp:txXfrm>
        <a:off x="8295291" y="1643021"/>
        <a:ext cx="3222546" cy="695200"/>
      </dsp:txXfrm>
    </dsp:sp>
    <dsp:sp modelId="{BC0535DB-7940-41E9-A3AA-4D00A25C6C9D}">
      <dsp:nvSpPr>
        <dsp:cNvPr id="0" name=""/>
        <dsp:cNvSpPr/>
      </dsp:nvSpPr>
      <dsp:spPr>
        <a:xfrm>
          <a:off x="7387722" y="2749478"/>
          <a:ext cx="4570364" cy="3391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2F9B5-EE26-42BF-A39E-B4906D9A8286}">
      <dsp:nvSpPr>
        <dsp:cNvPr id="0" name=""/>
        <dsp:cNvSpPr/>
      </dsp:nvSpPr>
      <dsp:spPr>
        <a:xfrm>
          <a:off x="7621382" y="2971456"/>
          <a:ext cx="4570364" cy="3391046"/>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cs typeface="Times New Roman" panose="02020603050405020304" pitchFamily="18" charset="0"/>
            </a:rPr>
            <a:t>XVIII.yüzyıldan itibaren Divan toplan</a:t>
          </a:r>
          <a:r>
            <a:rPr lang="tr-TR" sz="1800" kern="1200" dirty="0" smtClean="0"/>
            <a:t>-</a:t>
          </a:r>
          <a:r>
            <a:rPr lang="tr-TR" sz="1800" kern="1200" dirty="0" err="1" smtClean="0">
              <a:cs typeface="Times New Roman" panose="02020603050405020304" pitchFamily="18" charset="0"/>
            </a:rPr>
            <a:t>tıları</a:t>
          </a:r>
          <a:r>
            <a:rPr lang="tr-TR" sz="1800" kern="1200" dirty="0" smtClean="0">
              <a:cs typeface="Times New Roman" panose="02020603050405020304" pitchFamily="18" charset="0"/>
            </a:rPr>
            <a:t> </a:t>
          </a:r>
          <a:r>
            <a:rPr lang="tr-TR" sz="1800" b="1" kern="1200" dirty="0" err="1" smtClean="0">
              <a:cs typeface="Times New Roman" panose="02020603050405020304" pitchFamily="18" charset="0"/>
            </a:rPr>
            <a:t>Bab</a:t>
          </a:r>
          <a:r>
            <a:rPr lang="tr-TR" sz="1800" b="1" kern="1200" dirty="0" smtClean="0">
              <a:cs typeface="Times New Roman" panose="02020603050405020304" pitchFamily="18" charset="0"/>
            </a:rPr>
            <a:t>-ı Ali</a:t>
          </a:r>
          <a:r>
            <a:rPr lang="tr-TR" sz="1800" kern="1200" dirty="0" smtClean="0">
              <a:cs typeface="Times New Roman" panose="02020603050405020304" pitchFamily="18" charset="0"/>
            </a:rPr>
            <a:t>’de toplanmaya başla</a:t>
          </a:r>
          <a:r>
            <a:rPr lang="tr-TR" sz="1800" kern="1200" dirty="0" smtClean="0"/>
            <a:t>-</a:t>
          </a:r>
          <a:r>
            <a:rPr lang="tr-TR" sz="1800" kern="1200" dirty="0" err="1" smtClean="0">
              <a:cs typeface="Times New Roman" panose="02020603050405020304" pitchFamily="18" charset="0"/>
            </a:rPr>
            <a:t>mıştır</a:t>
          </a:r>
          <a:r>
            <a:rPr lang="tr-TR" sz="1800" kern="1200" dirty="0" smtClean="0">
              <a:cs typeface="Times New Roman" panose="02020603050405020304" pitchFamily="18" charset="0"/>
            </a:rPr>
            <a:t>.</a:t>
          </a:r>
        </a:p>
        <a:p>
          <a:pPr lvl="0" algn="ctr" defTabSz="800100">
            <a:lnSpc>
              <a:spcPct val="150000"/>
            </a:lnSpc>
            <a:spcBef>
              <a:spcPct val="0"/>
            </a:spcBef>
            <a:spcAft>
              <a:spcPts val="0"/>
            </a:spcAft>
          </a:pPr>
          <a:r>
            <a:rPr lang="tr-TR" sz="1800" kern="1200" dirty="0" smtClean="0">
              <a:cs typeface="Times New Roman" panose="02020603050405020304" pitchFamily="18" charset="0"/>
            </a:rPr>
            <a:t>Diplomasinin ön plana çıkması ile </a:t>
          </a:r>
          <a:r>
            <a:rPr lang="tr-TR" sz="1800" b="1" kern="1200" dirty="0" err="1" smtClean="0">
              <a:cs typeface="Times New Roman" panose="02020603050405020304" pitchFamily="18" charset="0"/>
            </a:rPr>
            <a:t>Ka</a:t>
          </a:r>
          <a:r>
            <a:rPr lang="tr-TR" sz="1800" b="1" kern="1200" dirty="0" err="1" smtClean="0"/>
            <a:t>-</a:t>
          </a:r>
          <a:r>
            <a:rPr lang="tr-TR" sz="1800" b="1" kern="1200" dirty="0" err="1" smtClean="0">
              <a:cs typeface="Times New Roman" panose="02020603050405020304" pitchFamily="18" charset="0"/>
            </a:rPr>
            <a:t>lemiye</a:t>
          </a:r>
          <a:r>
            <a:rPr lang="tr-TR" sz="1800" b="1" kern="1200" dirty="0" smtClean="0">
              <a:cs typeface="Times New Roman" panose="02020603050405020304" pitchFamily="18" charset="0"/>
            </a:rPr>
            <a:t> önem </a:t>
          </a:r>
          <a:r>
            <a:rPr lang="tr-TR" sz="1800" kern="1200" dirty="0" smtClean="0">
              <a:cs typeface="Times New Roman" panose="02020603050405020304" pitchFamily="18" charset="0"/>
            </a:rPr>
            <a:t>kazanmaya başlamıştır.</a:t>
          </a:r>
          <a:r>
            <a:rPr lang="tr-TR" sz="1800" kern="1200" dirty="0" smtClean="0"/>
            <a:t> </a:t>
          </a:r>
          <a:r>
            <a:rPr lang="tr-TR" sz="1800" b="1" kern="1200" dirty="0" err="1" smtClean="0">
              <a:cs typeface="Times New Roman" panose="02020603050405020304" pitchFamily="18" charset="0"/>
            </a:rPr>
            <a:t>Reisülküttablık</a:t>
          </a:r>
          <a:r>
            <a:rPr lang="tr-TR" sz="1800" kern="1200" dirty="0" smtClean="0">
              <a:cs typeface="Times New Roman" panose="02020603050405020304" pitchFamily="18" charset="0"/>
            </a:rPr>
            <a:t> önem kazanmaya başlarken nişancı önemini kaybetmeye başlayacaktır.</a:t>
          </a:r>
          <a:endParaRPr lang="tr-TR" sz="1800" kern="1200" dirty="0"/>
        </a:p>
      </dsp:txBody>
      <dsp:txXfrm>
        <a:off x="7720702" y="3070776"/>
        <a:ext cx="4371724" cy="31924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0EDF0-1C3D-4AAA-8058-A2438D72A361}">
      <dsp:nvSpPr>
        <dsp:cNvPr id="0" name=""/>
        <dsp:cNvSpPr/>
      </dsp:nvSpPr>
      <dsp:spPr>
        <a:xfrm>
          <a:off x="9648872" y="1464629"/>
          <a:ext cx="91440" cy="484609"/>
        </a:xfrm>
        <a:custGeom>
          <a:avLst/>
          <a:gdLst/>
          <a:ahLst/>
          <a:cxnLst/>
          <a:rect l="0" t="0" r="0" b="0"/>
          <a:pathLst>
            <a:path>
              <a:moveTo>
                <a:pt x="45720" y="0"/>
              </a:moveTo>
              <a:lnTo>
                <a:pt x="45720" y="4846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F2F55-1C0F-4141-A3AA-EF034AD76F0A}">
      <dsp:nvSpPr>
        <dsp:cNvPr id="0" name=""/>
        <dsp:cNvSpPr/>
      </dsp:nvSpPr>
      <dsp:spPr>
        <a:xfrm>
          <a:off x="5774602" y="547346"/>
          <a:ext cx="3919989" cy="484609"/>
        </a:xfrm>
        <a:custGeom>
          <a:avLst/>
          <a:gdLst/>
          <a:ahLst/>
          <a:cxnLst/>
          <a:rect l="0" t="0" r="0" b="0"/>
          <a:pathLst>
            <a:path>
              <a:moveTo>
                <a:pt x="0" y="0"/>
              </a:moveTo>
              <a:lnTo>
                <a:pt x="0" y="330247"/>
              </a:lnTo>
              <a:lnTo>
                <a:pt x="3919989" y="330247"/>
              </a:lnTo>
              <a:lnTo>
                <a:pt x="3919989" y="48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17FC8-6261-4F96-B476-290BD0009A55}">
      <dsp:nvSpPr>
        <dsp:cNvPr id="0" name=""/>
        <dsp:cNvSpPr/>
      </dsp:nvSpPr>
      <dsp:spPr>
        <a:xfrm>
          <a:off x="5105623" y="1464629"/>
          <a:ext cx="91440" cy="484609"/>
        </a:xfrm>
        <a:custGeom>
          <a:avLst/>
          <a:gdLst/>
          <a:ahLst/>
          <a:cxnLst/>
          <a:rect l="0" t="0" r="0" b="0"/>
          <a:pathLst>
            <a:path>
              <a:moveTo>
                <a:pt x="45720" y="0"/>
              </a:moveTo>
              <a:lnTo>
                <a:pt x="45720" y="4846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AE9E80-799D-4066-A265-A71F93A78797}">
      <dsp:nvSpPr>
        <dsp:cNvPr id="0" name=""/>
        <dsp:cNvSpPr/>
      </dsp:nvSpPr>
      <dsp:spPr>
        <a:xfrm>
          <a:off x="5151343" y="547346"/>
          <a:ext cx="623259" cy="484609"/>
        </a:xfrm>
        <a:custGeom>
          <a:avLst/>
          <a:gdLst/>
          <a:ahLst/>
          <a:cxnLst/>
          <a:rect l="0" t="0" r="0" b="0"/>
          <a:pathLst>
            <a:path>
              <a:moveTo>
                <a:pt x="623259" y="0"/>
              </a:moveTo>
              <a:lnTo>
                <a:pt x="623259" y="330247"/>
              </a:lnTo>
              <a:lnTo>
                <a:pt x="0" y="330247"/>
              </a:lnTo>
              <a:lnTo>
                <a:pt x="0" y="48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BC400-9175-4387-A73A-84726044C406}">
      <dsp:nvSpPr>
        <dsp:cNvPr id="0" name=""/>
        <dsp:cNvSpPr/>
      </dsp:nvSpPr>
      <dsp:spPr>
        <a:xfrm>
          <a:off x="1414460" y="1485092"/>
          <a:ext cx="91440" cy="484609"/>
        </a:xfrm>
        <a:custGeom>
          <a:avLst/>
          <a:gdLst/>
          <a:ahLst/>
          <a:cxnLst/>
          <a:rect l="0" t="0" r="0" b="0"/>
          <a:pathLst>
            <a:path>
              <a:moveTo>
                <a:pt x="45720" y="0"/>
              </a:moveTo>
              <a:lnTo>
                <a:pt x="45720" y="4846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9E8AA8-78CB-48DF-9FD7-B424617DD25F}">
      <dsp:nvSpPr>
        <dsp:cNvPr id="0" name=""/>
        <dsp:cNvSpPr/>
      </dsp:nvSpPr>
      <dsp:spPr>
        <a:xfrm>
          <a:off x="1460180" y="547346"/>
          <a:ext cx="4314422" cy="484609"/>
        </a:xfrm>
        <a:custGeom>
          <a:avLst/>
          <a:gdLst/>
          <a:ahLst/>
          <a:cxnLst/>
          <a:rect l="0" t="0" r="0" b="0"/>
          <a:pathLst>
            <a:path>
              <a:moveTo>
                <a:pt x="4314422" y="0"/>
              </a:moveTo>
              <a:lnTo>
                <a:pt x="4314422" y="330247"/>
              </a:lnTo>
              <a:lnTo>
                <a:pt x="0" y="330247"/>
              </a:lnTo>
              <a:lnTo>
                <a:pt x="0" y="48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C6E459-5EF8-4C69-9676-D0EFBFACD018}">
      <dsp:nvSpPr>
        <dsp:cNvPr id="0" name=""/>
        <dsp:cNvSpPr/>
      </dsp:nvSpPr>
      <dsp:spPr>
        <a:xfrm>
          <a:off x="3373535" y="5922"/>
          <a:ext cx="4802134" cy="5414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84EDF-CDF7-40CB-857C-13543D8E0051}">
      <dsp:nvSpPr>
        <dsp:cNvPr id="0" name=""/>
        <dsp:cNvSpPr/>
      </dsp:nvSpPr>
      <dsp:spPr>
        <a:xfrm>
          <a:off x="3558677" y="181807"/>
          <a:ext cx="4802134" cy="541423"/>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Osmanlı Merkez Yönetiminde Değişmeler</a:t>
          </a:r>
          <a:endParaRPr lang="tr-TR" sz="1400" kern="1200" dirty="0"/>
        </a:p>
      </dsp:txBody>
      <dsp:txXfrm>
        <a:off x="3574535" y="197665"/>
        <a:ext cx="4770418" cy="509707"/>
      </dsp:txXfrm>
    </dsp:sp>
    <dsp:sp modelId="{9B2D380F-EC82-4F59-BD91-29D623C20B27}">
      <dsp:nvSpPr>
        <dsp:cNvPr id="0" name=""/>
        <dsp:cNvSpPr/>
      </dsp:nvSpPr>
      <dsp:spPr>
        <a:xfrm>
          <a:off x="246387" y="1031955"/>
          <a:ext cx="2427586" cy="453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9913CD-EBAF-4318-B2C6-CA52B175CDDB}">
      <dsp:nvSpPr>
        <dsp:cNvPr id="0" name=""/>
        <dsp:cNvSpPr/>
      </dsp:nvSpPr>
      <dsp:spPr>
        <a:xfrm>
          <a:off x="431529" y="1207840"/>
          <a:ext cx="2427586" cy="453136"/>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XIX. (19.) YÜZYIL DEĞİŞMELERİ</a:t>
          </a:r>
          <a:endParaRPr lang="tr-TR" sz="1400" b="1" kern="1200" dirty="0"/>
        </a:p>
      </dsp:txBody>
      <dsp:txXfrm>
        <a:off x="444801" y="1221112"/>
        <a:ext cx="2401042" cy="426592"/>
      </dsp:txXfrm>
    </dsp:sp>
    <dsp:sp modelId="{55D69606-7039-49CF-9E94-196E1508E19D}">
      <dsp:nvSpPr>
        <dsp:cNvPr id="0" name=""/>
        <dsp:cNvSpPr/>
      </dsp:nvSpPr>
      <dsp:spPr>
        <a:xfrm>
          <a:off x="9783" y="1969702"/>
          <a:ext cx="2900792" cy="46227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86712-5BEB-4CC6-BEED-1C1073D6479A}">
      <dsp:nvSpPr>
        <dsp:cNvPr id="0" name=""/>
        <dsp:cNvSpPr/>
      </dsp:nvSpPr>
      <dsp:spPr>
        <a:xfrm>
          <a:off x="194926" y="2145587"/>
          <a:ext cx="2900792" cy="4622784"/>
        </a:xfrm>
        <a:prstGeom prst="roundRect">
          <a:avLst>
            <a:gd name="adj" fmla="val 10000"/>
          </a:avLst>
        </a:prstGeom>
        <a:solidFill>
          <a:srgbClr val="92D050">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b="1" kern="1200" dirty="0" smtClean="0">
              <a:cs typeface="Times New Roman" panose="02020603050405020304" pitchFamily="18" charset="0"/>
            </a:rPr>
            <a:t>1774</a:t>
          </a:r>
          <a:r>
            <a:rPr lang="tr-TR" sz="1400" kern="1200" dirty="0" smtClean="0">
              <a:cs typeface="Times New Roman" panose="02020603050405020304" pitchFamily="18" charset="0"/>
            </a:rPr>
            <a:t>’ten sonra girilen süreçte, Osmanlı Devleti, klasik kurumlarının fonksiyonlarındaki değişmenin yarattığı sıkıntıları, büyük boyutlu bir organizasyona girmeden çözemediğini anlamaya başladı. O yüzden,</a:t>
          </a:r>
          <a:r>
            <a:rPr lang="tr-TR" sz="1400" kern="1200" dirty="0" smtClean="0"/>
            <a:t> </a:t>
          </a:r>
          <a:r>
            <a:rPr lang="tr-TR" sz="1400" kern="1200" dirty="0" smtClean="0">
              <a:cs typeface="Times New Roman" panose="02020603050405020304" pitchFamily="18" charset="0"/>
            </a:rPr>
            <a:t>XVIII.</a:t>
          </a:r>
          <a:r>
            <a:rPr lang="tr-TR" sz="1400" kern="1200" dirty="0" smtClean="0"/>
            <a:t> </a:t>
          </a:r>
          <a:r>
            <a:rPr lang="tr-TR" sz="1400" kern="1200" dirty="0" smtClean="0">
              <a:cs typeface="Times New Roman" panose="02020603050405020304" pitchFamily="18" charset="0"/>
            </a:rPr>
            <a:t>yüzyılın sonu ile </a:t>
          </a:r>
          <a:r>
            <a:rPr lang="tr-TR" sz="1400" kern="1200" dirty="0" err="1" smtClean="0">
              <a:cs typeface="Times New Roman" panose="02020603050405020304" pitchFamily="18" charset="0"/>
            </a:rPr>
            <a:t>XIX.yüzyılın</a:t>
          </a:r>
          <a:r>
            <a:rPr lang="tr-TR" sz="1400" kern="1200" dirty="0" smtClean="0">
              <a:cs typeface="Times New Roman" panose="02020603050405020304" pitchFamily="18" charset="0"/>
            </a:rPr>
            <a:t> başında bu sıkıntının en çok duyulduğu bir dönemde </a:t>
          </a:r>
          <a:r>
            <a:rPr lang="tr-TR" sz="1400" b="1" kern="1200" dirty="0" smtClean="0">
              <a:cs typeface="Times New Roman" panose="02020603050405020304" pitchFamily="18" charset="0"/>
            </a:rPr>
            <a:t>Padişah III. Selim zamanında ,Batı örnekli daha radikal bir takım düzenlemelere girişildi.</a:t>
          </a:r>
          <a:endParaRPr lang="tr-TR" sz="1400" b="1" kern="1200" dirty="0"/>
        </a:p>
      </dsp:txBody>
      <dsp:txXfrm>
        <a:off x="279887" y="2230548"/>
        <a:ext cx="2730870" cy="4452862"/>
      </dsp:txXfrm>
    </dsp:sp>
    <dsp:sp modelId="{BF03EF6E-ABA1-41F6-8D04-D0880465606A}">
      <dsp:nvSpPr>
        <dsp:cNvPr id="0" name=""/>
        <dsp:cNvSpPr/>
      </dsp:nvSpPr>
      <dsp:spPr>
        <a:xfrm>
          <a:off x="3571868" y="1031955"/>
          <a:ext cx="3158949" cy="432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07BF5-9332-4327-97B6-C7E18720FAB7}">
      <dsp:nvSpPr>
        <dsp:cNvPr id="0" name=""/>
        <dsp:cNvSpPr/>
      </dsp:nvSpPr>
      <dsp:spPr>
        <a:xfrm>
          <a:off x="3757010" y="1207840"/>
          <a:ext cx="3158949" cy="432673"/>
        </a:xfrm>
        <a:prstGeom prst="roundRect">
          <a:avLst>
            <a:gd name="adj" fmla="val 10000"/>
          </a:avLst>
        </a:prstGeom>
        <a:solidFill>
          <a:srgbClr val="CC66FF">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XIX. (19.) YÜZYIL DEĞİŞMELERİ</a:t>
          </a:r>
          <a:endParaRPr lang="tr-TR" sz="1400" b="1" kern="1200" dirty="0"/>
        </a:p>
      </dsp:txBody>
      <dsp:txXfrm>
        <a:off x="3769683" y="1220513"/>
        <a:ext cx="3133603" cy="407327"/>
      </dsp:txXfrm>
    </dsp:sp>
    <dsp:sp modelId="{B15AA26F-82CF-4935-927A-2A324C550431}">
      <dsp:nvSpPr>
        <dsp:cNvPr id="0" name=""/>
        <dsp:cNvSpPr/>
      </dsp:nvSpPr>
      <dsp:spPr>
        <a:xfrm>
          <a:off x="3280861" y="1949238"/>
          <a:ext cx="3740964" cy="4726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ADCF8-2988-4D4E-B865-C711CDF02744}">
      <dsp:nvSpPr>
        <dsp:cNvPr id="0" name=""/>
        <dsp:cNvSpPr/>
      </dsp:nvSpPr>
      <dsp:spPr>
        <a:xfrm>
          <a:off x="3466003" y="2125123"/>
          <a:ext cx="3740964" cy="4726953"/>
        </a:xfrm>
        <a:prstGeom prst="roundRect">
          <a:avLst>
            <a:gd name="adj" fmla="val 10000"/>
          </a:avLst>
        </a:prstGeom>
        <a:solidFill>
          <a:srgbClr val="CC66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cs typeface="Times New Roman" panose="02020603050405020304" pitchFamily="18" charset="0"/>
            </a:rPr>
            <a:t>II.Mahmut döneminde sadrazam konağında (</a:t>
          </a:r>
          <a:r>
            <a:rPr lang="tr-TR" sz="1400" kern="1200" dirty="0" err="1" smtClean="0">
              <a:cs typeface="Times New Roman" panose="02020603050405020304" pitchFamily="18" charset="0"/>
            </a:rPr>
            <a:t>Bab</a:t>
          </a:r>
          <a:r>
            <a:rPr lang="tr-TR" sz="1400" kern="1200" dirty="0" smtClean="0">
              <a:cs typeface="Times New Roman" panose="02020603050405020304" pitchFamily="18" charset="0"/>
            </a:rPr>
            <a:t>-ı Ali) toplanan Divan-ı </a:t>
          </a:r>
          <a:r>
            <a:rPr lang="tr-TR" sz="1400" kern="1200" dirty="0" err="1" smtClean="0">
              <a:cs typeface="Times New Roman" panose="02020603050405020304" pitchFamily="18" charset="0"/>
            </a:rPr>
            <a:t>Hümayun’a</a:t>
          </a:r>
          <a:r>
            <a:rPr lang="tr-TR" sz="1400" kern="1200" dirty="0" smtClean="0">
              <a:cs typeface="Times New Roman" panose="02020603050405020304" pitchFamily="18" charset="0"/>
            </a:rPr>
            <a:t> son verilmiş ve </a:t>
          </a:r>
          <a:r>
            <a:rPr lang="tr-TR" sz="1400" b="1" kern="1200" dirty="0" smtClean="0">
              <a:cs typeface="Times New Roman" panose="02020603050405020304" pitchFamily="18" charset="0"/>
            </a:rPr>
            <a:t>Heyet-i Vükela</a:t>
          </a:r>
          <a:r>
            <a:rPr lang="tr-TR" sz="1400" kern="1200" dirty="0" smtClean="0">
              <a:cs typeface="Times New Roman" panose="02020603050405020304" pitchFamily="18" charset="0"/>
            </a:rPr>
            <a:t> (Bakanlar Kurulu)’ya geçilmiştir</a:t>
          </a:r>
          <a:r>
            <a:rPr lang="tr-TR" sz="1400" kern="1200" dirty="0" smtClean="0"/>
            <a:t>. </a:t>
          </a:r>
          <a:r>
            <a:rPr lang="tr-TR" sz="1400" b="1" kern="1200" dirty="0" smtClean="0">
              <a:cs typeface="Times New Roman" panose="02020603050405020304" pitchFamily="18" charset="0"/>
            </a:rPr>
            <a:t>Sadrazam</a:t>
          </a:r>
          <a:r>
            <a:rPr lang="tr-TR" sz="1400" kern="1200" dirty="0" smtClean="0">
              <a:cs typeface="Times New Roman" panose="02020603050405020304" pitchFamily="18" charset="0"/>
            </a:rPr>
            <a:t> yerine </a:t>
          </a:r>
          <a:r>
            <a:rPr lang="tr-TR" sz="1400" b="1" kern="1200" dirty="0" smtClean="0">
              <a:cs typeface="Times New Roman" panose="02020603050405020304" pitchFamily="18" charset="0"/>
            </a:rPr>
            <a:t>Başvekalet</a:t>
          </a:r>
          <a:r>
            <a:rPr lang="tr-TR" sz="1400" kern="1200" dirty="0" smtClean="0">
              <a:cs typeface="Times New Roman" panose="02020603050405020304" pitchFamily="18" charset="0"/>
            </a:rPr>
            <a:t> tabiri kullanılmıştır.</a:t>
          </a:r>
        </a:p>
        <a:p>
          <a:pPr lvl="0" algn="ctr" defTabSz="622300">
            <a:lnSpc>
              <a:spcPct val="150000"/>
            </a:lnSpc>
            <a:spcBef>
              <a:spcPct val="0"/>
            </a:spcBef>
            <a:spcAft>
              <a:spcPts val="0"/>
            </a:spcAft>
          </a:pPr>
          <a:endParaRPr lang="tr-TR" sz="1400" kern="1200" dirty="0" smtClean="0"/>
        </a:p>
        <a:p>
          <a:pPr lvl="0" algn="ctr" defTabSz="622300">
            <a:lnSpc>
              <a:spcPct val="150000"/>
            </a:lnSpc>
            <a:spcBef>
              <a:spcPct val="0"/>
            </a:spcBef>
            <a:spcAft>
              <a:spcPts val="0"/>
            </a:spcAft>
          </a:pPr>
          <a:r>
            <a:rPr lang="tr-TR" sz="1400" kern="1200" dirty="0" smtClean="0">
              <a:cs typeface="Times New Roman" panose="02020603050405020304" pitchFamily="18" charset="0"/>
            </a:rPr>
            <a:t>Yeniçeri Ocağının kaldırılmasından sonra askerlik işlerini düzenlemek amacıyla </a:t>
          </a:r>
          <a:r>
            <a:rPr lang="tr-TR" sz="1400" b="1" kern="1200" dirty="0" smtClean="0">
              <a:cs typeface="Times New Roman" panose="02020603050405020304" pitchFamily="18" charset="0"/>
            </a:rPr>
            <a:t>Dar-ı Şura-i Askeri</a:t>
          </a:r>
          <a:r>
            <a:rPr lang="tr-TR" sz="1400" kern="1200" dirty="0" smtClean="0">
              <a:cs typeface="Times New Roman" panose="02020603050405020304" pitchFamily="18" charset="0"/>
            </a:rPr>
            <a:t>,</a:t>
          </a:r>
          <a:r>
            <a:rPr lang="tr-TR" sz="1400" kern="1200" dirty="0" smtClean="0"/>
            <a:t> </a:t>
          </a:r>
          <a:r>
            <a:rPr lang="tr-TR" sz="1400" kern="1200" dirty="0" smtClean="0">
              <a:cs typeface="Times New Roman" panose="02020603050405020304" pitchFamily="18" charset="0"/>
            </a:rPr>
            <a:t>mülkiye işlerini planlamak için </a:t>
          </a:r>
          <a:r>
            <a:rPr lang="tr-TR" sz="1400" b="1" kern="1200" dirty="0" smtClean="0">
              <a:cs typeface="Times New Roman" panose="02020603050405020304" pitchFamily="18" charset="0"/>
            </a:rPr>
            <a:t>Dar-ı Şura-i </a:t>
          </a:r>
          <a:r>
            <a:rPr lang="tr-TR" sz="1400" b="1" kern="1200" dirty="0" err="1" smtClean="0">
              <a:cs typeface="Times New Roman" panose="02020603050405020304" pitchFamily="18" charset="0"/>
            </a:rPr>
            <a:t>Bab</a:t>
          </a:r>
          <a:r>
            <a:rPr lang="tr-TR" sz="1400" b="1" kern="1200" dirty="0" smtClean="0">
              <a:cs typeface="Times New Roman" panose="02020603050405020304" pitchFamily="18" charset="0"/>
            </a:rPr>
            <a:t>-ı Ali</a:t>
          </a:r>
          <a:r>
            <a:rPr lang="tr-TR" sz="1400" kern="1200" dirty="0" smtClean="0">
              <a:cs typeface="Times New Roman" panose="02020603050405020304" pitchFamily="18" charset="0"/>
            </a:rPr>
            <a:t> ,1838 yılında da </a:t>
          </a:r>
          <a:r>
            <a:rPr lang="tr-TR" sz="1400" b="1" kern="1200" dirty="0" smtClean="0">
              <a:cs typeface="Times New Roman" panose="02020603050405020304" pitchFamily="18" charset="0"/>
            </a:rPr>
            <a:t>Meclis-i </a:t>
          </a:r>
          <a:r>
            <a:rPr lang="tr-TR" sz="1400" b="1" kern="1200" dirty="0" err="1" smtClean="0">
              <a:cs typeface="Times New Roman" panose="02020603050405020304" pitchFamily="18" charset="0"/>
            </a:rPr>
            <a:t>Vala</a:t>
          </a:r>
          <a:r>
            <a:rPr lang="tr-TR" sz="1400" b="1" kern="1200" dirty="0" smtClean="0">
              <a:cs typeface="Times New Roman" panose="02020603050405020304" pitchFamily="18" charset="0"/>
            </a:rPr>
            <a:t>-i Ahkam-ı Adliye adıyla</a:t>
          </a:r>
          <a:r>
            <a:rPr lang="tr-TR" sz="1400" kern="1200" dirty="0" smtClean="0">
              <a:cs typeface="Times New Roman" panose="02020603050405020304" pitchFamily="18" charset="0"/>
            </a:rPr>
            <a:t> adli konularla ilgili meclisler düzenlenmiştir.</a:t>
          </a:r>
          <a:endParaRPr lang="tr-TR" sz="1400" b="0" kern="1200" dirty="0"/>
        </a:p>
      </dsp:txBody>
      <dsp:txXfrm>
        <a:off x="3575572" y="2234692"/>
        <a:ext cx="3521826" cy="4507815"/>
      </dsp:txXfrm>
    </dsp:sp>
    <dsp:sp modelId="{6D0C7130-67E1-4A3A-8ED4-D0EFDB1D7E0C}">
      <dsp:nvSpPr>
        <dsp:cNvPr id="0" name=""/>
        <dsp:cNvSpPr/>
      </dsp:nvSpPr>
      <dsp:spPr>
        <a:xfrm>
          <a:off x="8086365" y="1031955"/>
          <a:ext cx="3216453" cy="432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91003-7A29-4513-BA3A-BB1C9B06051B}">
      <dsp:nvSpPr>
        <dsp:cNvPr id="0" name=""/>
        <dsp:cNvSpPr/>
      </dsp:nvSpPr>
      <dsp:spPr>
        <a:xfrm>
          <a:off x="8271507" y="1207840"/>
          <a:ext cx="3216453" cy="432673"/>
        </a:xfrm>
        <a:prstGeom prst="roundRect">
          <a:avLst>
            <a:gd name="adj" fmla="val 10000"/>
          </a:avLst>
        </a:prstGeom>
        <a:solidFill>
          <a:srgbClr val="9999FF">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XIX. (19.) YÜZYIL DEĞİŞMELERİ</a:t>
          </a:r>
          <a:endParaRPr lang="tr-TR" sz="1400" b="1" kern="1200" dirty="0"/>
        </a:p>
      </dsp:txBody>
      <dsp:txXfrm>
        <a:off x="8284180" y="1220513"/>
        <a:ext cx="3191107" cy="407327"/>
      </dsp:txXfrm>
    </dsp:sp>
    <dsp:sp modelId="{B49440FB-2212-4990-A492-660CF8B78059}">
      <dsp:nvSpPr>
        <dsp:cNvPr id="0" name=""/>
        <dsp:cNvSpPr/>
      </dsp:nvSpPr>
      <dsp:spPr>
        <a:xfrm>
          <a:off x="7392110" y="1949238"/>
          <a:ext cx="4604963" cy="46658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99342-BE7E-4F71-94AE-F1EDA4317702}">
      <dsp:nvSpPr>
        <dsp:cNvPr id="0" name=""/>
        <dsp:cNvSpPr/>
      </dsp:nvSpPr>
      <dsp:spPr>
        <a:xfrm>
          <a:off x="7577252" y="2125123"/>
          <a:ext cx="4604963" cy="4665870"/>
        </a:xfrm>
        <a:prstGeom prst="roundRect">
          <a:avLst>
            <a:gd name="adj" fmla="val 10000"/>
          </a:avLst>
        </a:prstGeom>
        <a:solidFill>
          <a:srgbClr val="99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150000"/>
            </a:lnSpc>
            <a:spcBef>
              <a:spcPct val="0"/>
            </a:spcBef>
            <a:spcAft>
              <a:spcPts val="0"/>
            </a:spcAft>
          </a:pPr>
          <a:r>
            <a:rPr lang="tr-TR" sz="1300" kern="1200" dirty="0" smtClean="0">
              <a:cs typeface="Times New Roman" panose="02020603050405020304" pitchFamily="18" charset="0"/>
            </a:rPr>
            <a:t>Tanzimat Fermanı’ndan sonra devlet işlerini görüşmek amacıyla çeşitli alanlarda  yeni meclisler oluşturulmuştur.</a:t>
          </a:r>
        </a:p>
        <a:p>
          <a:pPr lvl="0" algn="ctr" defTabSz="577850">
            <a:lnSpc>
              <a:spcPct val="150000"/>
            </a:lnSpc>
            <a:spcBef>
              <a:spcPct val="0"/>
            </a:spcBef>
            <a:spcAft>
              <a:spcPts val="0"/>
            </a:spcAft>
          </a:pPr>
          <a:r>
            <a:rPr lang="tr-TR" sz="1300" kern="1200" dirty="0" smtClean="0">
              <a:cs typeface="Times New Roman" panose="02020603050405020304" pitchFamily="18" charset="0"/>
            </a:rPr>
            <a:t>Başvekalet tekrar sadrazamlığa dönüştürülmüştür. </a:t>
          </a:r>
          <a:r>
            <a:rPr lang="tr-TR" sz="1300" b="1" kern="1200" dirty="0" smtClean="0">
              <a:cs typeface="Times New Roman" panose="02020603050405020304" pitchFamily="18" charset="0"/>
            </a:rPr>
            <a:t>1876</a:t>
          </a:r>
          <a:r>
            <a:rPr lang="tr-TR" sz="1300" kern="1200" dirty="0" smtClean="0">
              <a:cs typeface="Times New Roman" panose="02020603050405020304" pitchFamily="18" charset="0"/>
            </a:rPr>
            <a:t> yılında ilan edilen </a:t>
          </a:r>
          <a:r>
            <a:rPr lang="tr-TR" sz="1300" b="1" kern="1200" dirty="0" smtClean="0">
              <a:cs typeface="Times New Roman" panose="02020603050405020304" pitchFamily="18" charset="0"/>
            </a:rPr>
            <a:t>Meşrutiyet’</a:t>
          </a:r>
          <a:r>
            <a:rPr lang="tr-TR" sz="1300" kern="1200" dirty="0" smtClean="0">
              <a:cs typeface="Times New Roman" panose="02020603050405020304" pitchFamily="18" charset="0"/>
            </a:rPr>
            <a:t>le ile Anayasalı (</a:t>
          </a:r>
          <a:r>
            <a:rPr lang="tr-TR" sz="1300" b="1" kern="1200" dirty="0" smtClean="0">
              <a:cs typeface="Times New Roman" panose="02020603050405020304" pitchFamily="18" charset="0"/>
            </a:rPr>
            <a:t>Kanun-u Esasi) </a:t>
          </a:r>
          <a:r>
            <a:rPr lang="tr-TR" sz="1300" kern="1200" dirty="0" smtClean="0">
              <a:cs typeface="Times New Roman" panose="02020603050405020304" pitchFamily="18" charset="0"/>
            </a:rPr>
            <a:t>yönetime geçilmiş,</a:t>
          </a:r>
          <a:r>
            <a:rPr lang="tr-TR" sz="1300" kern="1200" dirty="0" smtClean="0"/>
            <a:t> </a:t>
          </a:r>
          <a:r>
            <a:rPr lang="tr-TR" sz="1300" kern="1200" dirty="0" smtClean="0">
              <a:cs typeface="Times New Roman" panose="02020603050405020304" pitchFamily="18" charset="0"/>
            </a:rPr>
            <a:t>temsilcilerini halkın seçtiği </a:t>
          </a:r>
          <a:r>
            <a:rPr lang="tr-TR" sz="1300" b="1" kern="1200" dirty="0" smtClean="0">
              <a:cs typeface="Times New Roman" panose="02020603050405020304" pitchFamily="18" charset="0"/>
            </a:rPr>
            <a:t>Meclis-i </a:t>
          </a:r>
          <a:r>
            <a:rPr lang="tr-TR" sz="1300" b="1" kern="1200" dirty="0" err="1" smtClean="0">
              <a:cs typeface="Times New Roman" panose="02020603050405020304" pitchFamily="18" charset="0"/>
            </a:rPr>
            <a:t>Mebusan</a:t>
          </a:r>
          <a:r>
            <a:rPr lang="tr-TR" sz="1300" b="1" kern="1200" dirty="0" smtClean="0">
              <a:cs typeface="Times New Roman" panose="02020603050405020304" pitchFamily="18" charset="0"/>
            </a:rPr>
            <a:t> </a:t>
          </a:r>
          <a:r>
            <a:rPr lang="tr-TR" sz="1300" kern="1200" dirty="0" smtClean="0">
              <a:cs typeface="Times New Roman" panose="02020603050405020304" pitchFamily="18" charset="0"/>
            </a:rPr>
            <a:t>, temsilcilerini padişahın seçtiği </a:t>
          </a:r>
          <a:r>
            <a:rPr lang="tr-TR" sz="1300" b="1" kern="1200" dirty="0" smtClean="0">
              <a:cs typeface="Times New Roman" panose="02020603050405020304" pitchFamily="18" charset="0"/>
            </a:rPr>
            <a:t>Meclis-i Ayan </a:t>
          </a:r>
          <a:r>
            <a:rPr lang="tr-TR" sz="1300" kern="1200" dirty="0" smtClean="0">
              <a:cs typeface="Times New Roman" panose="02020603050405020304" pitchFamily="18" charset="0"/>
            </a:rPr>
            <a:t>oluşturulmuştur. Böylece padişahın yetkileri kısıtlanmış, halk yönetime katılmıştır.1908’de </a:t>
          </a:r>
          <a:r>
            <a:rPr lang="tr-TR" sz="1300" kern="1200" dirty="0" err="1" smtClean="0">
              <a:cs typeface="Times New Roman" panose="02020603050405020304" pitchFamily="18" charset="0"/>
            </a:rPr>
            <a:t>II.Meşrutiyet</a:t>
          </a:r>
          <a:r>
            <a:rPr lang="tr-TR" sz="1300" kern="1200" dirty="0" smtClean="0">
              <a:cs typeface="Times New Roman" panose="02020603050405020304" pitchFamily="18" charset="0"/>
            </a:rPr>
            <a:t> ilan edildiği zaman, Kanun-u Esasi ile Meclis hükümet ilişkilerine yeni düzenlemeler  getirilmiştir. </a:t>
          </a:r>
        </a:p>
        <a:p>
          <a:pPr lvl="0" algn="ctr" defTabSz="577850">
            <a:lnSpc>
              <a:spcPct val="150000"/>
            </a:lnSpc>
            <a:spcBef>
              <a:spcPct val="0"/>
            </a:spcBef>
            <a:spcAft>
              <a:spcPts val="0"/>
            </a:spcAft>
          </a:pPr>
          <a:r>
            <a:rPr lang="tr-TR" sz="1300" b="1" kern="1200" dirty="0" smtClean="0">
              <a:cs typeface="Times New Roman" panose="02020603050405020304" pitchFamily="18" charset="0"/>
            </a:rPr>
            <a:t>1912</a:t>
          </a:r>
          <a:r>
            <a:rPr lang="tr-TR" sz="1300" kern="1200" dirty="0" smtClean="0">
              <a:cs typeface="Times New Roman" panose="02020603050405020304" pitchFamily="18" charset="0"/>
            </a:rPr>
            <a:t>’den sonra Meclis ,</a:t>
          </a:r>
          <a:r>
            <a:rPr lang="tr-TR" sz="1300" b="1" kern="1200" dirty="0" smtClean="0">
              <a:cs typeface="Times New Roman" panose="02020603050405020304" pitchFamily="18" charset="0"/>
            </a:rPr>
            <a:t>yeni siyasi partilerin faaliyete geçmesiyle</a:t>
          </a:r>
          <a:r>
            <a:rPr lang="tr-TR" sz="1300" kern="1200" dirty="0" smtClean="0">
              <a:cs typeface="Times New Roman" panose="02020603050405020304" pitchFamily="18" charset="0"/>
            </a:rPr>
            <a:t> ,parti hükümetlerine sahne olacaktır.</a:t>
          </a:r>
        </a:p>
        <a:p>
          <a:pPr lvl="0" algn="ctr" defTabSz="577850">
            <a:lnSpc>
              <a:spcPct val="150000"/>
            </a:lnSpc>
            <a:spcBef>
              <a:spcPct val="0"/>
            </a:spcBef>
            <a:spcAft>
              <a:spcPts val="0"/>
            </a:spcAft>
          </a:pPr>
          <a:endParaRPr lang="tr-TR" sz="1300" kern="1200" dirty="0"/>
        </a:p>
      </dsp:txBody>
      <dsp:txXfrm>
        <a:off x="7712127" y="2259998"/>
        <a:ext cx="4335213" cy="439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17FC8-6261-4F96-B476-290BD0009A55}">
      <dsp:nvSpPr>
        <dsp:cNvPr id="0" name=""/>
        <dsp:cNvSpPr/>
      </dsp:nvSpPr>
      <dsp:spPr>
        <a:xfrm>
          <a:off x="9925758" y="1646698"/>
          <a:ext cx="91440" cy="525902"/>
        </a:xfrm>
        <a:custGeom>
          <a:avLst/>
          <a:gdLst/>
          <a:ahLst/>
          <a:cxnLst/>
          <a:rect l="0" t="0" r="0" b="0"/>
          <a:pathLst>
            <a:path>
              <a:moveTo>
                <a:pt x="45720" y="0"/>
              </a:moveTo>
              <a:lnTo>
                <a:pt x="45720" y="5259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AE9E80-799D-4066-A265-A71F93A78797}">
      <dsp:nvSpPr>
        <dsp:cNvPr id="0" name=""/>
        <dsp:cNvSpPr/>
      </dsp:nvSpPr>
      <dsp:spPr>
        <a:xfrm>
          <a:off x="6002227" y="588032"/>
          <a:ext cx="3969251" cy="525902"/>
        </a:xfrm>
        <a:custGeom>
          <a:avLst/>
          <a:gdLst/>
          <a:ahLst/>
          <a:cxnLst/>
          <a:rect l="0" t="0" r="0" b="0"/>
          <a:pathLst>
            <a:path>
              <a:moveTo>
                <a:pt x="0" y="0"/>
              </a:moveTo>
              <a:lnTo>
                <a:pt x="0" y="358387"/>
              </a:lnTo>
              <a:lnTo>
                <a:pt x="3969251" y="358387"/>
              </a:lnTo>
              <a:lnTo>
                <a:pt x="3969251" y="5259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A87454-0FF8-4AC3-AAD2-B9D5436FA445}">
      <dsp:nvSpPr>
        <dsp:cNvPr id="0" name=""/>
        <dsp:cNvSpPr/>
      </dsp:nvSpPr>
      <dsp:spPr>
        <a:xfrm>
          <a:off x="5963193" y="1715834"/>
          <a:ext cx="91440" cy="525902"/>
        </a:xfrm>
        <a:custGeom>
          <a:avLst/>
          <a:gdLst/>
          <a:ahLst/>
          <a:cxnLst/>
          <a:rect l="0" t="0" r="0" b="0"/>
          <a:pathLst>
            <a:path>
              <a:moveTo>
                <a:pt x="45720" y="0"/>
              </a:moveTo>
              <a:lnTo>
                <a:pt x="45720" y="5259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15AE1D-A112-4B23-AF5C-B3B82C92FE89}">
      <dsp:nvSpPr>
        <dsp:cNvPr id="0" name=""/>
        <dsp:cNvSpPr/>
      </dsp:nvSpPr>
      <dsp:spPr>
        <a:xfrm>
          <a:off x="5956507" y="588032"/>
          <a:ext cx="91440" cy="525902"/>
        </a:xfrm>
        <a:custGeom>
          <a:avLst/>
          <a:gdLst/>
          <a:ahLst/>
          <a:cxnLst/>
          <a:rect l="0" t="0" r="0" b="0"/>
          <a:pathLst>
            <a:path>
              <a:moveTo>
                <a:pt x="45720" y="0"/>
              </a:moveTo>
              <a:lnTo>
                <a:pt x="45720" y="358387"/>
              </a:lnTo>
              <a:lnTo>
                <a:pt x="52406" y="358387"/>
              </a:lnTo>
              <a:lnTo>
                <a:pt x="52406" y="5259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BC400-9175-4387-A73A-84726044C406}">
      <dsp:nvSpPr>
        <dsp:cNvPr id="0" name=""/>
        <dsp:cNvSpPr/>
      </dsp:nvSpPr>
      <dsp:spPr>
        <a:xfrm>
          <a:off x="1987255" y="1604523"/>
          <a:ext cx="91440" cy="525902"/>
        </a:xfrm>
        <a:custGeom>
          <a:avLst/>
          <a:gdLst/>
          <a:ahLst/>
          <a:cxnLst/>
          <a:rect l="0" t="0" r="0" b="0"/>
          <a:pathLst>
            <a:path>
              <a:moveTo>
                <a:pt x="45720" y="0"/>
              </a:moveTo>
              <a:lnTo>
                <a:pt x="45720" y="5259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9E8AA8-78CB-48DF-9FD7-B424617DD25F}">
      <dsp:nvSpPr>
        <dsp:cNvPr id="0" name=""/>
        <dsp:cNvSpPr/>
      </dsp:nvSpPr>
      <dsp:spPr>
        <a:xfrm>
          <a:off x="2032975" y="588032"/>
          <a:ext cx="3969251" cy="525902"/>
        </a:xfrm>
        <a:custGeom>
          <a:avLst/>
          <a:gdLst/>
          <a:ahLst/>
          <a:cxnLst/>
          <a:rect l="0" t="0" r="0" b="0"/>
          <a:pathLst>
            <a:path>
              <a:moveTo>
                <a:pt x="3969251" y="0"/>
              </a:moveTo>
              <a:lnTo>
                <a:pt x="3969251" y="358387"/>
              </a:lnTo>
              <a:lnTo>
                <a:pt x="0" y="358387"/>
              </a:lnTo>
              <a:lnTo>
                <a:pt x="0" y="5259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C6E459-5EF8-4C69-9676-D0EFBFACD018}">
      <dsp:nvSpPr>
        <dsp:cNvPr id="0" name=""/>
        <dsp:cNvSpPr/>
      </dsp:nvSpPr>
      <dsp:spPr>
        <a:xfrm>
          <a:off x="3396567" y="474"/>
          <a:ext cx="5211319" cy="587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84EDF-CDF7-40CB-857C-13543D8E0051}">
      <dsp:nvSpPr>
        <dsp:cNvPr id="0" name=""/>
        <dsp:cNvSpPr/>
      </dsp:nvSpPr>
      <dsp:spPr>
        <a:xfrm>
          <a:off x="3597485" y="191346"/>
          <a:ext cx="5211319" cy="587557"/>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Osmanlı Taşra Yönetiminde Değişmeler</a:t>
          </a:r>
          <a:endParaRPr lang="tr-TR" sz="1600" kern="1200" dirty="0"/>
        </a:p>
      </dsp:txBody>
      <dsp:txXfrm>
        <a:off x="3614694" y="208555"/>
        <a:ext cx="5176901" cy="553139"/>
      </dsp:txXfrm>
    </dsp:sp>
    <dsp:sp modelId="{9B2D380F-EC82-4F59-BD91-29D623C20B27}">
      <dsp:nvSpPr>
        <dsp:cNvPr id="0" name=""/>
        <dsp:cNvSpPr/>
      </dsp:nvSpPr>
      <dsp:spPr>
        <a:xfrm>
          <a:off x="1128844" y="1113935"/>
          <a:ext cx="1808261" cy="490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9913CD-EBAF-4318-B2C6-CA52B175CDDB}">
      <dsp:nvSpPr>
        <dsp:cNvPr id="0" name=""/>
        <dsp:cNvSpPr/>
      </dsp:nvSpPr>
      <dsp:spPr>
        <a:xfrm>
          <a:off x="1329762" y="1304807"/>
          <a:ext cx="1808261" cy="490588"/>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XVII. (18.) YÜZYIL DEĞİŞMELERİ</a:t>
          </a:r>
          <a:endParaRPr lang="tr-TR" sz="1400" b="1" kern="1200" dirty="0"/>
        </a:p>
      </dsp:txBody>
      <dsp:txXfrm>
        <a:off x="1344131" y="1319176"/>
        <a:ext cx="1779523" cy="461850"/>
      </dsp:txXfrm>
    </dsp:sp>
    <dsp:sp modelId="{55D69606-7039-49CF-9E94-196E1508E19D}">
      <dsp:nvSpPr>
        <dsp:cNvPr id="0" name=""/>
        <dsp:cNvSpPr/>
      </dsp:nvSpPr>
      <dsp:spPr>
        <a:xfrm>
          <a:off x="27884" y="2130426"/>
          <a:ext cx="4010182" cy="4493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86712-5BEB-4CC6-BEED-1C1073D6479A}">
      <dsp:nvSpPr>
        <dsp:cNvPr id="0" name=""/>
        <dsp:cNvSpPr/>
      </dsp:nvSpPr>
      <dsp:spPr>
        <a:xfrm>
          <a:off x="228802" y="2321298"/>
          <a:ext cx="4010182" cy="4493110"/>
        </a:xfrm>
        <a:prstGeom prst="roundRect">
          <a:avLst>
            <a:gd name="adj" fmla="val 10000"/>
          </a:avLst>
        </a:prstGeom>
        <a:solidFill>
          <a:srgbClr val="92D050">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150000"/>
            </a:lnSpc>
            <a:spcBef>
              <a:spcPct val="0"/>
            </a:spcBef>
            <a:spcAft>
              <a:spcPts val="0"/>
            </a:spcAft>
          </a:pPr>
          <a:r>
            <a:rPr lang="tr-TR" sz="1500" kern="1200" dirty="0" smtClean="0">
              <a:cs typeface="Times New Roman" panose="02020603050405020304" pitchFamily="18" charset="0"/>
            </a:rPr>
            <a:t>Eyaletler ve sancaklar, </a:t>
          </a:r>
          <a:r>
            <a:rPr lang="tr-TR" sz="1500" b="1" kern="1200" dirty="0" smtClean="0">
              <a:cs typeface="Times New Roman" panose="02020603050405020304" pitchFamily="18" charset="0"/>
            </a:rPr>
            <a:t>arpalık usulü </a:t>
          </a:r>
          <a:r>
            <a:rPr lang="tr-TR" sz="1500" kern="1200" dirty="0" smtClean="0">
              <a:cs typeface="Times New Roman" panose="02020603050405020304" pitchFamily="18" charset="0"/>
            </a:rPr>
            <a:t>denen bir yolla, yüksek dereceli görevlilere gelir kaynağı olarak tevcih edilmeye başlanmıştır. Bunun sonucunda, eyalet ve sancaklara atanan beylerbeyi veya sancak beyleri yerlerine gitmeyip bir vekil görevlendirdiğinden, makamın gerçek sahibi ile fiili sahibi farklılaşmış ve taşrada yaygın bir vekalet uygulaması görülmeye başlamıştır. Bu vekil görevliye </a:t>
          </a:r>
          <a:r>
            <a:rPr lang="tr-TR" sz="1500" b="1" kern="1200" dirty="0" smtClean="0">
              <a:cs typeface="Times New Roman" panose="02020603050405020304" pitchFamily="18" charset="0"/>
            </a:rPr>
            <a:t>müsellim</a:t>
          </a:r>
          <a:r>
            <a:rPr lang="tr-TR" sz="1500" kern="1200" dirty="0" smtClean="0">
              <a:cs typeface="Times New Roman" panose="02020603050405020304" pitchFamily="18" charset="0"/>
            </a:rPr>
            <a:t> veya </a:t>
          </a:r>
          <a:r>
            <a:rPr lang="tr-TR" sz="1500" b="1" kern="1200" dirty="0" smtClean="0">
              <a:cs typeface="Times New Roman" panose="02020603050405020304" pitchFamily="18" charset="0"/>
            </a:rPr>
            <a:t>mütesellim</a:t>
          </a:r>
          <a:r>
            <a:rPr lang="tr-TR" sz="1500" kern="1200" dirty="0" smtClean="0">
              <a:cs typeface="Times New Roman" panose="02020603050405020304" pitchFamily="18" charset="0"/>
            </a:rPr>
            <a:t> adı verilmeye başlamıştır.</a:t>
          </a:r>
          <a:endParaRPr lang="tr-TR" sz="1500" kern="1200" dirty="0"/>
        </a:p>
      </dsp:txBody>
      <dsp:txXfrm>
        <a:off x="346256" y="2438752"/>
        <a:ext cx="3775274" cy="4258202"/>
      </dsp:txXfrm>
    </dsp:sp>
    <dsp:sp modelId="{C3AEA4D5-0AE1-4DFE-8312-8AF836CEA642}">
      <dsp:nvSpPr>
        <dsp:cNvPr id="0" name=""/>
        <dsp:cNvSpPr/>
      </dsp:nvSpPr>
      <dsp:spPr>
        <a:xfrm>
          <a:off x="5104782" y="1113935"/>
          <a:ext cx="1808261" cy="601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AD793-C845-4B7E-B6BC-EAC45A9E3753}">
      <dsp:nvSpPr>
        <dsp:cNvPr id="0" name=""/>
        <dsp:cNvSpPr/>
      </dsp:nvSpPr>
      <dsp:spPr>
        <a:xfrm>
          <a:off x="5305700" y="1304807"/>
          <a:ext cx="1808261" cy="601899"/>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XVIII. (18.) YÜZYIL DEĞİŞMELERİ</a:t>
          </a:r>
          <a:endParaRPr lang="tr-TR" sz="1400" b="1" kern="1200" dirty="0"/>
        </a:p>
      </dsp:txBody>
      <dsp:txXfrm>
        <a:off x="5323329" y="1322436"/>
        <a:ext cx="1773003" cy="566641"/>
      </dsp:txXfrm>
    </dsp:sp>
    <dsp:sp modelId="{BC0535DB-7940-41E9-A3AA-4D00A25C6C9D}">
      <dsp:nvSpPr>
        <dsp:cNvPr id="0" name=""/>
        <dsp:cNvSpPr/>
      </dsp:nvSpPr>
      <dsp:spPr>
        <a:xfrm>
          <a:off x="4439902" y="2241737"/>
          <a:ext cx="3138021" cy="42686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2F9B5-EE26-42BF-A39E-B4906D9A8286}">
      <dsp:nvSpPr>
        <dsp:cNvPr id="0" name=""/>
        <dsp:cNvSpPr/>
      </dsp:nvSpPr>
      <dsp:spPr>
        <a:xfrm>
          <a:off x="4640820" y="2432609"/>
          <a:ext cx="3138021" cy="4268697"/>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cs typeface="Times New Roman" panose="02020603050405020304" pitchFamily="18" charset="0"/>
            </a:rPr>
            <a:t>Vekiller ilk önce kapı halkından seçilirken zamanla ayan ve eşraftan kimseler seçilmeye başlamış, bu da daha sonra ayanların iyice güçlenmelerine ve nüfuzlu bir zümre olmalarına yol açmıştır. Tımar usulü önemini kaybedince ayanlar iltizam topraklarını da almaya başlamışlar ve böylece hem yönetici, hem de vergi toplamaya yetkili kişiler konumuna gelmişlerdir.</a:t>
          </a:r>
          <a:endParaRPr lang="tr-TR" sz="1400" kern="1200" dirty="0"/>
        </a:p>
      </dsp:txBody>
      <dsp:txXfrm>
        <a:off x="4732729" y="2524518"/>
        <a:ext cx="2954203" cy="4084879"/>
      </dsp:txXfrm>
    </dsp:sp>
    <dsp:sp modelId="{BF03EF6E-ABA1-41F6-8D04-D0880465606A}">
      <dsp:nvSpPr>
        <dsp:cNvPr id="0" name=""/>
        <dsp:cNvSpPr/>
      </dsp:nvSpPr>
      <dsp:spPr>
        <a:xfrm>
          <a:off x="9067347" y="1113935"/>
          <a:ext cx="1808261" cy="532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07BF5-9332-4327-97B6-C7E18720FAB7}">
      <dsp:nvSpPr>
        <dsp:cNvPr id="0" name=""/>
        <dsp:cNvSpPr/>
      </dsp:nvSpPr>
      <dsp:spPr>
        <a:xfrm>
          <a:off x="9268265" y="1304807"/>
          <a:ext cx="1808261" cy="532763"/>
        </a:xfrm>
        <a:prstGeom prst="roundRect">
          <a:avLst>
            <a:gd name="adj" fmla="val 10000"/>
          </a:avLst>
        </a:prstGeom>
        <a:solidFill>
          <a:srgbClr val="CC66FF">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XVIII. (18.) YÜZYIL DEĞİŞMELERİ</a:t>
          </a:r>
          <a:endParaRPr lang="tr-TR" sz="1400" b="1" kern="1200" dirty="0"/>
        </a:p>
      </dsp:txBody>
      <dsp:txXfrm>
        <a:off x="9283869" y="1320411"/>
        <a:ext cx="1777053" cy="501555"/>
      </dsp:txXfrm>
    </dsp:sp>
    <dsp:sp modelId="{B15AA26F-82CF-4935-927A-2A324C550431}">
      <dsp:nvSpPr>
        <dsp:cNvPr id="0" name=""/>
        <dsp:cNvSpPr/>
      </dsp:nvSpPr>
      <dsp:spPr>
        <a:xfrm>
          <a:off x="7979759" y="2172601"/>
          <a:ext cx="3983437" cy="4494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ADCF8-2988-4D4E-B865-C711CDF02744}">
      <dsp:nvSpPr>
        <dsp:cNvPr id="0" name=""/>
        <dsp:cNvSpPr/>
      </dsp:nvSpPr>
      <dsp:spPr>
        <a:xfrm>
          <a:off x="8180677" y="2363473"/>
          <a:ext cx="3983437" cy="4494051"/>
        </a:xfrm>
        <a:prstGeom prst="roundRect">
          <a:avLst>
            <a:gd name="adj" fmla="val 10000"/>
          </a:avLst>
        </a:prstGeom>
        <a:solidFill>
          <a:srgbClr val="CC66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cs typeface="Times New Roman" panose="02020603050405020304" pitchFamily="18" charset="0"/>
            </a:rPr>
            <a:t>Tımar sistemi zayıflayınca</a:t>
          </a:r>
          <a:r>
            <a:rPr lang="tr-TR" sz="1400" b="1" kern="1200" dirty="0" smtClean="0">
              <a:cs typeface="Times New Roman" panose="02020603050405020304" pitchFamily="18" charset="0"/>
            </a:rPr>
            <a:t>, eyalet ve sancaklarda yönetici konumundaki paşalar</a:t>
          </a:r>
          <a:r>
            <a:rPr lang="tr-TR" sz="1400" kern="1200" dirty="0" smtClean="0">
              <a:cs typeface="Times New Roman" panose="02020603050405020304" pitchFamily="18" charset="0"/>
            </a:rPr>
            <a:t>, işleri bu kez kendi kapılarında topladıkları ve adına sarıca </a:t>
          </a:r>
          <a:r>
            <a:rPr lang="tr-TR" sz="1400" b="1" kern="1200" dirty="0" smtClean="0">
              <a:cs typeface="Times New Roman" panose="02020603050405020304" pitchFamily="18" charset="0"/>
            </a:rPr>
            <a:t>sekban, </a:t>
          </a:r>
          <a:r>
            <a:rPr lang="tr-TR" sz="1400" b="1" kern="1200" dirty="0" err="1" smtClean="0">
              <a:cs typeface="Times New Roman" panose="02020603050405020304" pitchFamily="18" charset="0"/>
            </a:rPr>
            <a:t>levend</a:t>
          </a:r>
          <a:r>
            <a:rPr lang="tr-TR" sz="1400" b="1" kern="1200" dirty="0" smtClean="0">
              <a:cs typeface="Times New Roman" panose="02020603050405020304" pitchFamily="18" charset="0"/>
            </a:rPr>
            <a:t> </a:t>
          </a:r>
          <a:r>
            <a:rPr lang="tr-TR" sz="1400" kern="1200" dirty="0" smtClean="0">
              <a:cs typeface="Times New Roman" panose="02020603050405020304" pitchFamily="18" charset="0"/>
            </a:rPr>
            <a:t>denilen askerlere gördürmeye başladılar. Savaş dışında boş kalan bu askerler problemler çıkarmaya başladılar. Celali isyanların çıkışında etkileri olmuştur.</a:t>
          </a:r>
        </a:p>
        <a:p>
          <a:pPr lvl="0" algn="ctr" defTabSz="622300">
            <a:lnSpc>
              <a:spcPct val="150000"/>
            </a:lnSpc>
            <a:spcBef>
              <a:spcPct val="0"/>
            </a:spcBef>
            <a:spcAft>
              <a:spcPts val="0"/>
            </a:spcAft>
          </a:pPr>
          <a:r>
            <a:rPr lang="tr-TR" sz="1400" kern="1200" dirty="0" smtClean="0">
              <a:cs typeface="Times New Roman" panose="02020603050405020304" pitchFamily="18" charset="0"/>
            </a:rPr>
            <a:t>Tımar sistemi bozulunca reaya da toprağını terk etmeye başlamıştır. Bunlara </a:t>
          </a:r>
          <a:r>
            <a:rPr lang="tr-TR" sz="1400" b="1" kern="1200" dirty="0" err="1" smtClean="0">
              <a:cs typeface="Times New Roman" panose="02020603050405020304" pitchFamily="18" charset="0"/>
            </a:rPr>
            <a:t>çiftbozan</a:t>
          </a:r>
          <a:r>
            <a:rPr lang="tr-TR" sz="1400" kern="1200" dirty="0" smtClean="0">
              <a:cs typeface="Times New Roman" panose="02020603050405020304" pitchFamily="18" charset="0"/>
            </a:rPr>
            <a:t> denmiştir.</a:t>
          </a:r>
        </a:p>
        <a:p>
          <a:pPr lvl="0" algn="ctr" defTabSz="622300">
            <a:lnSpc>
              <a:spcPct val="150000"/>
            </a:lnSpc>
            <a:spcBef>
              <a:spcPct val="0"/>
            </a:spcBef>
            <a:spcAft>
              <a:spcPts val="0"/>
            </a:spcAft>
          </a:pPr>
          <a:r>
            <a:rPr lang="tr-TR" sz="1400" kern="1200" dirty="0" smtClean="0">
              <a:cs typeface="Times New Roman" panose="02020603050405020304" pitchFamily="18" charset="0"/>
            </a:rPr>
            <a:t>Tımar sistemi önemini yitirince reayaya yeni vergiler konulmaya başlamıştır.</a:t>
          </a:r>
          <a:endParaRPr lang="tr-TR" sz="1400" b="0" kern="1200" dirty="0"/>
        </a:p>
      </dsp:txBody>
      <dsp:txXfrm>
        <a:off x="8297348" y="2480144"/>
        <a:ext cx="3750095" cy="42607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87454-0FF8-4AC3-AAD2-B9D5436FA445}">
      <dsp:nvSpPr>
        <dsp:cNvPr id="0" name=""/>
        <dsp:cNvSpPr/>
      </dsp:nvSpPr>
      <dsp:spPr>
        <a:xfrm>
          <a:off x="9095537" y="1761169"/>
          <a:ext cx="91440" cy="550834"/>
        </a:xfrm>
        <a:custGeom>
          <a:avLst/>
          <a:gdLst/>
          <a:ahLst/>
          <a:cxnLst/>
          <a:rect l="0" t="0" r="0" b="0"/>
          <a:pathLst>
            <a:path>
              <a:moveTo>
                <a:pt x="45720" y="0"/>
              </a:moveTo>
              <a:lnTo>
                <a:pt x="45720" y="5508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15AE1D-A112-4B23-AF5C-B3B82C92FE89}">
      <dsp:nvSpPr>
        <dsp:cNvPr id="0" name=""/>
        <dsp:cNvSpPr/>
      </dsp:nvSpPr>
      <dsp:spPr>
        <a:xfrm>
          <a:off x="6155621" y="617184"/>
          <a:ext cx="2985635" cy="550834"/>
        </a:xfrm>
        <a:custGeom>
          <a:avLst/>
          <a:gdLst/>
          <a:ahLst/>
          <a:cxnLst/>
          <a:rect l="0" t="0" r="0" b="0"/>
          <a:pathLst>
            <a:path>
              <a:moveTo>
                <a:pt x="0" y="0"/>
              </a:moveTo>
              <a:lnTo>
                <a:pt x="0" y="375377"/>
              </a:lnTo>
              <a:lnTo>
                <a:pt x="2985635" y="375377"/>
              </a:lnTo>
              <a:lnTo>
                <a:pt x="2985635" y="5508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BC400-9175-4387-A73A-84726044C406}">
      <dsp:nvSpPr>
        <dsp:cNvPr id="0" name=""/>
        <dsp:cNvSpPr/>
      </dsp:nvSpPr>
      <dsp:spPr>
        <a:xfrm>
          <a:off x="3146350" y="1793786"/>
          <a:ext cx="91440" cy="550834"/>
        </a:xfrm>
        <a:custGeom>
          <a:avLst/>
          <a:gdLst/>
          <a:ahLst/>
          <a:cxnLst/>
          <a:rect l="0" t="0" r="0" b="0"/>
          <a:pathLst>
            <a:path>
              <a:moveTo>
                <a:pt x="45720" y="0"/>
              </a:moveTo>
              <a:lnTo>
                <a:pt x="45720" y="5508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9E8AA8-78CB-48DF-9FD7-B424617DD25F}">
      <dsp:nvSpPr>
        <dsp:cNvPr id="0" name=""/>
        <dsp:cNvSpPr/>
      </dsp:nvSpPr>
      <dsp:spPr>
        <a:xfrm>
          <a:off x="3192070" y="617184"/>
          <a:ext cx="2963551" cy="550834"/>
        </a:xfrm>
        <a:custGeom>
          <a:avLst/>
          <a:gdLst/>
          <a:ahLst/>
          <a:cxnLst/>
          <a:rect l="0" t="0" r="0" b="0"/>
          <a:pathLst>
            <a:path>
              <a:moveTo>
                <a:pt x="2963551" y="0"/>
              </a:moveTo>
              <a:lnTo>
                <a:pt x="2963551" y="375377"/>
              </a:lnTo>
              <a:lnTo>
                <a:pt x="0" y="375377"/>
              </a:lnTo>
              <a:lnTo>
                <a:pt x="0" y="5508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C6E459-5EF8-4C69-9676-D0EFBFACD018}">
      <dsp:nvSpPr>
        <dsp:cNvPr id="0" name=""/>
        <dsp:cNvSpPr/>
      </dsp:nvSpPr>
      <dsp:spPr>
        <a:xfrm>
          <a:off x="3426434" y="1772"/>
          <a:ext cx="5458375" cy="6154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84EDF-CDF7-40CB-857C-13543D8E0051}">
      <dsp:nvSpPr>
        <dsp:cNvPr id="0" name=""/>
        <dsp:cNvSpPr/>
      </dsp:nvSpPr>
      <dsp:spPr>
        <a:xfrm>
          <a:off x="3636877" y="201693"/>
          <a:ext cx="5458375" cy="615412"/>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Osmanlı Taşra Yönetiminde Değişmeler</a:t>
          </a:r>
          <a:endParaRPr lang="tr-TR" sz="1400" kern="1200" dirty="0"/>
        </a:p>
      </dsp:txBody>
      <dsp:txXfrm>
        <a:off x="3654902" y="219718"/>
        <a:ext cx="5422325" cy="579362"/>
      </dsp:txXfrm>
    </dsp:sp>
    <dsp:sp modelId="{9B2D380F-EC82-4F59-BD91-29D623C20B27}">
      <dsp:nvSpPr>
        <dsp:cNvPr id="0" name=""/>
        <dsp:cNvSpPr/>
      </dsp:nvSpPr>
      <dsp:spPr>
        <a:xfrm>
          <a:off x="760617" y="1168019"/>
          <a:ext cx="4862905" cy="6257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9913CD-EBAF-4318-B2C6-CA52B175CDDB}">
      <dsp:nvSpPr>
        <dsp:cNvPr id="0" name=""/>
        <dsp:cNvSpPr/>
      </dsp:nvSpPr>
      <dsp:spPr>
        <a:xfrm>
          <a:off x="971060" y="1367940"/>
          <a:ext cx="4862905" cy="62576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bg1"/>
              </a:solidFill>
              <a:cs typeface="Times New Roman" panose="02020603050405020304" pitchFamily="18" charset="0"/>
            </a:rPr>
            <a:t>1-Tanzimat Öncesinde Yapılan Düzenlemeler</a:t>
          </a:r>
          <a:endParaRPr lang="tr-TR" sz="1600" b="1" kern="1200" dirty="0">
            <a:solidFill>
              <a:schemeClr val="bg1"/>
            </a:solidFill>
          </a:endParaRPr>
        </a:p>
      </dsp:txBody>
      <dsp:txXfrm>
        <a:off x="989388" y="1386268"/>
        <a:ext cx="4826249" cy="589111"/>
      </dsp:txXfrm>
    </dsp:sp>
    <dsp:sp modelId="{55D69606-7039-49CF-9E94-196E1508E19D}">
      <dsp:nvSpPr>
        <dsp:cNvPr id="0" name=""/>
        <dsp:cNvSpPr/>
      </dsp:nvSpPr>
      <dsp:spPr>
        <a:xfrm>
          <a:off x="252034" y="2344620"/>
          <a:ext cx="5880071" cy="4305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86712-5BEB-4CC6-BEED-1C1073D6479A}">
      <dsp:nvSpPr>
        <dsp:cNvPr id="0" name=""/>
        <dsp:cNvSpPr/>
      </dsp:nvSpPr>
      <dsp:spPr>
        <a:xfrm>
          <a:off x="462477" y="2544541"/>
          <a:ext cx="5880071" cy="4305996"/>
        </a:xfrm>
        <a:prstGeom prst="roundRect">
          <a:avLst>
            <a:gd name="adj" fmla="val 10000"/>
          </a:avLst>
        </a:prstGeom>
        <a:solidFill>
          <a:srgbClr val="92D050">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150000"/>
            </a:lnSpc>
            <a:spcBef>
              <a:spcPct val="0"/>
            </a:spcBef>
            <a:spcAft>
              <a:spcPts val="0"/>
            </a:spcAft>
          </a:pPr>
          <a:r>
            <a:rPr lang="tr-TR" sz="1500" kern="1200" dirty="0" smtClean="0">
              <a:cs typeface="Times New Roman" panose="02020603050405020304" pitchFamily="18" charset="0"/>
            </a:rPr>
            <a:t>XVIII. Yüzyılda </a:t>
          </a:r>
          <a:r>
            <a:rPr lang="tr-TR" sz="1500" b="1" kern="1200" dirty="0" smtClean="0">
              <a:cs typeface="Times New Roman" panose="02020603050405020304" pitchFamily="18" charset="0"/>
            </a:rPr>
            <a:t>kaza</a:t>
          </a:r>
          <a:r>
            <a:rPr lang="tr-TR" sz="1500" kern="1200" dirty="0" smtClean="0">
              <a:cs typeface="Times New Roman" panose="02020603050405020304" pitchFamily="18" charset="0"/>
            </a:rPr>
            <a:t>, bu fonksiyonunu giderek yitirmiş ve </a:t>
          </a:r>
          <a:r>
            <a:rPr lang="tr-TR" sz="1500" b="1" kern="1200" dirty="0" smtClean="0">
              <a:cs typeface="Times New Roman" panose="02020603050405020304" pitchFamily="18" charset="0"/>
            </a:rPr>
            <a:t>kadının idari yargı denetimi azalmıştır.</a:t>
          </a:r>
        </a:p>
        <a:p>
          <a:pPr lvl="0" algn="ctr" defTabSz="666750">
            <a:lnSpc>
              <a:spcPct val="150000"/>
            </a:lnSpc>
            <a:spcBef>
              <a:spcPct val="0"/>
            </a:spcBef>
            <a:spcAft>
              <a:spcPts val="0"/>
            </a:spcAft>
          </a:pPr>
          <a:r>
            <a:rPr lang="tr-TR" sz="1500" kern="1200" dirty="0" smtClean="0">
              <a:cs typeface="Times New Roman" panose="02020603050405020304" pitchFamily="18" charset="0"/>
            </a:rPr>
            <a:t>Eyaletlerde ortaya çıkan boşluğu doldurmak amacıyla </a:t>
          </a:r>
          <a:r>
            <a:rPr lang="tr-TR" sz="1500" b="1" kern="1200" dirty="0" smtClean="0">
              <a:cs typeface="Times New Roman" panose="02020603050405020304" pitchFamily="18" charset="0"/>
            </a:rPr>
            <a:t>1834</a:t>
          </a:r>
          <a:r>
            <a:rPr lang="tr-TR" sz="1500" kern="1200" dirty="0" smtClean="0">
              <a:cs typeface="Times New Roman" panose="02020603050405020304" pitchFamily="18" charset="0"/>
            </a:rPr>
            <a:t> yılında </a:t>
          </a:r>
          <a:r>
            <a:rPr lang="tr-TR" sz="1500" b="1" kern="1200" dirty="0" smtClean="0">
              <a:cs typeface="Times New Roman" panose="02020603050405020304" pitchFamily="18" charset="0"/>
            </a:rPr>
            <a:t>Redif birlikleri </a:t>
          </a:r>
          <a:r>
            <a:rPr lang="tr-TR" sz="1500" kern="1200" dirty="0" smtClean="0">
              <a:cs typeface="Times New Roman" panose="02020603050405020304" pitchFamily="18" charset="0"/>
            </a:rPr>
            <a:t>kurulmuştur.</a:t>
          </a:r>
        </a:p>
        <a:p>
          <a:pPr lvl="0" algn="ctr" defTabSz="666750">
            <a:lnSpc>
              <a:spcPct val="150000"/>
            </a:lnSpc>
            <a:spcBef>
              <a:spcPct val="0"/>
            </a:spcBef>
            <a:spcAft>
              <a:spcPts val="0"/>
            </a:spcAft>
          </a:pPr>
          <a:r>
            <a:rPr lang="tr-TR" sz="1500" kern="1200" dirty="0" smtClean="0">
              <a:cs typeface="Times New Roman" panose="02020603050405020304" pitchFamily="18" charset="0"/>
            </a:rPr>
            <a:t>1836’da Anadolu’da ve Rumeli’de </a:t>
          </a:r>
          <a:r>
            <a:rPr lang="tr-TR" sz="1500" b="1" kern="1200" dirty="0" smtClean="0">
              <a:cs typeface="Times New Roman" panose="02020603050405020304" pitchFamily="18" charset="0"/>
            </a:rPr>
            <a:t>Müşirlikler </a:t>
          </a:r>
          <a:r>
            <a:rPr lang="tr-TR" sz="1500" kern="1200" dirty="0" smtClean="0">
              <a:cs typeface="Times New Roman" panose="02020603050405020304" pitchFamily="18" charset="0"/>
            </a:rPr>
            <a:t>oluşturuldu. Eyalet valilerine </a:t>
          </a:r>
          <a:r>
            <a:rPr lang="tr-TR" sz="1500" b="1" kern="1200" dirty="0" smtClean="0">
              <a:cs typeface="Times New Roman" panose="02020603050405020304" pitchFamily="18" charset="0"/>
            </a:rPr>
            <a:t>müşir</a:t>
          </a:r>
          <a:r>
            <a:rPr lang="tr-TR" sz="1500" kern="1200" dirty="0" smtClean="0">
              <a:cs typeface="Times New Roman" panose="02020603050405020304" pitchFamily="18" charset="0"/>
            </a:rPr>
            <a:t> </a:t>
          </a:r>
          <a:r>
            <a:rPr lang="tr-TR" sz="1500" kern="1200" dirty="0" err="1" smtClean="0">
              <a:cs typeface="Times New Roman" panose="02020603050405020304" pitchFamily="18" charset="0"/>
            </a:rPr>
            <a:t>ünvanı</a:t>
          </a:r>
          <a:r>
            <a:rPr lang="tr-TR" sz="1500" kern="1200" dirty="0" smtClean="0">
              <a:cs typeface="Times New Roman" panose="02020603050405020304" pitchFamily="18" charset="0"/>
            </a:rPr>
            <a:t> verilerek redif birlikleri bunlara bağlanmış ve müşirler hem idari hem de askeri yetkiler üstlenmişlerdir. Müşirliklere bağlı olarak </a:t>
          </a:r>
          <a:r>
            <a:rPr lang="tr-TR" sz="1500" b="1" kern="1200" dirty="0" smtClean="0">
              <a:cs typeface="Times New Roman" panose="02020603050405020304" pitchFamily="18" charset="0"/>
            </a:rPr>
            <a:t>feriklikler </a:t>
          </a:r>
          <a:r>
            <a:rPr lang="tr-TR" sz="1500" kern="1200" dirty="0" smtClean="0">
              <a:cs typeface="Times New Roman" panose="02020603050405020304" pitchFamily="18" charset="0"/>
            </a:rPr>
            <a:t>kurulmuştur.</a:t>
          </a:r>
        </a:p>
        <a:p>
          <a:pPr lvl="0" algn="ctr" defTabSz="666750">
            <a:lnSpc>
              <a:spcPct val="150000"/>
            </a:lnSpc>
            <a:spcBef>
              <a:spcPct val="0"/>
            </a:spcBef>
            <a:spcAft>
              <a:spcPts val="0"/>
            </a:spcAft>
          </a:pPr>
          <a:r>
            <a:rPr lang="tr-TR" sz="1500" kern="1200" dirty="0" smtClean="0">
              <a:cs typeface="Times New Roman" panose="02020603050405020304" pitchFamily="18" charset="0"/>
            </a:rPr>
            <a:t>1833-1836 yılları arasında mahalle ve köylerde muhtarlık teşkilatı kurulmuştur. Böylece ayanların görevlerini muhtarlar almış ve </a:t>
          </a:r>
          <a:r>
            <a:rPr lang="tr-TR" sz="1500" b="1" kern="1200" dirty="0" err="1" smtClean="0">
              <a:cs typeface="Times New Roman" panose="02020603050405020304" pitchFamily="18" charset="0"/>
            </a:rPr>
            <a:t>âyanlığın</a:t>
          </a:r>
          <a:r>
            <a:rPr lang="tr-TR" sz="1500" kern="1200" dirty="0" smtClean="0">
              <a:cs typeface="Times New Roman" panose="02020603050405020304" pitchFamily="18" charset="0"/>
            </a:rPr>
            <a:t> kaldırılması için önemli bir adım atılmıştır.</a:t>
          </a:r>
        </a:p>
        <a:p>
          <a:pPr lvl="0" algn="ctr" defTabSz="666750">
            <a:lnSpc>
              <a:spcPct val="150000"/>
            </a:lnSpc>
            <a:spcBef>
              <a:spcPct val="0"/>
            </a:spcBef>
            <a:spcAft>
              <a:spcPts val="0"/>
            </a:spcAft>
          </a:pPr>
          <a:endParaRPr lang="tr-TR" sz="1500" kern="1200" dirty="0"/>
        </a:p>
      </dsp:txBody>
      <dsp:txXfrm>
        <a:off x="588595" y="2670659"/>
        <a:ext cx="5627835" cy="4053760"/>
      </dsp:txXfrm>
    </dsp:sp>
    <dsp:sp modelId="{C3AEA4D5-0AE1-4DFE-8312-8AF836CEA642}">
      <dsp:nvSpPr>
        <dsp:cNvPr id="0" name=""/>
        <dsp:cNvSpPr/>
      </dsp:nvSpPr>
      <dsp:spPr>
        <a:xfrm>
          <a:off x="6731888" y="1168019"/>
          <a:ext cx="4818737" cy="5931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AD793-C845-4B7E-B6BC-EAC45A9E3753}">
      <dsp:nvSpPr>
        <dsp:cNvPr id="0" name=""/>
        <dsp:cNvSpPr/>
      </dsp:nvSpPr>
      <dsp:spPr>
        <a:xfrm>
          <a:off x="6942331" y="1367940"/>
          <a:ext cx="4818737" cy="593150"/>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cs typeface="Times New Roman" panose="02020603050405020304" pitchFamily="18" charset="0"/>
            </a:rPr>
            <a:t>2-Tanzimat Döneminde Yapılan Düzenlemeler</a:t>
          </a:r>
          <a:endParaRPr lang="tr-TR" sz="1600" b="1" kern="1200" dirty="0"/>
        </a:p>
      </dsp:txBody>
      <dsp:txXfrm>
        <a:off x="6959704" y="1385313"/>
        <a:ext cx="4783991" cy="558404"/>
      </dsp:txXfrm>
    </dsp:sp>
    <dsp:sp modelId="{BC0535DB-7940-41E9-A3AA-4D00A25C6C9D}">
      <dsp:nvSpPr>
        <dsp:cNvPr id="0" name=""/>
        <dsp:cNvSpPr/>
      </dsp:nvSpPr>
      <dsp:spPr>
        <a:xfrm>
          <a:off x="6552991" y="2312004"/>
          <a:ext cx="5176530" cy="43443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2F9B5-EE26-42BF-A39E-B4906D9A8286}">
      <dsp:nvSpPr>
        <dsp:cNvPr id="0" name=""/>
        <dsp:cNvSpPr/>
      </dsp:nvSpPr>
      <dsp:spPr>
        <a:xfrm>
          <a:off x="6763434" y="2511925"/>
          <a:ext cx="5176530" cy="4344302"/>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cs typeface="Times New Roman" panose="02020603050405020304" pitchFamily="18" charset="0"/>
            </a:rPr>
            <a:t>-</a:t>
          </a:r>
          <a:r>
            <a:rPr lang="tr-TR" sz="1400" b="1" kern="1200" dirty="0" smtClean="0">
              <a:cs typeface="Times New Roman" panose="02020603050405020304" pitchFamily="18" charset="0"/>
            </a:rPr>
            <a:t>İltizam usulü</a:t>
          </a:r>
          <a:r>
            <a:rPr lang="tr-TR" sz="1400" kern="1200" dirty="0" smtClean="0">
              <a:cs typeface="Times New Roman" panose="02020603050405020304" pitchFamily="18" charset="0"/>
            </a:rPr>
            <a:t> kaldırıldı.</a:t>
          </a:r>
        </a:p>
        <a:p>
          <a:pPr lvl="0" algn="ctr" defTabSz="622300">
            <a:lnSpc>
              <a:spcPct val="150000"/>
            </a:lnSpc>
            <a:spcBef>
              <a:spcPct val="0"/>
            </a:spcBef>
            <a:spcAft>
              <a:spcPts val="0"/>
            </a:spcAft>
          </a:pPr>
          <a:r>
            <a:rPr lang="tr-TR" sz="1400" kern="1200" dirty="0" smtClean="0">
              <a:cs typeface="Times New Roman" panose="02020603050405020304" pitchFamily="18" charset="0"/>
            </a:rPr>
            <a:t>-Hazine gelirlerinin toplanması için </a:t>
          </a:r>
          <a:r>
            <a:rPr lang="tr-TR" sz="1400" b="1" kern="1200" dirty="0" err="1" smtClean="0">
              <a:cs typeface="Times New Roman" panose="02020603050405020304" pitchFamily="18" charset="0"/>
            </a:rPr>
            <a:t>muhassıllıklar</a:t>
          </a:r>
          <a:r>
            <a:rPr lang="tr-TR" sz="1400" kern="1200" dirty="0" smtClean="0">
              <a:cs typeface="Times New Roman" panose="02020603050405020304" pitchFamily="18" charset="0"/>
            </a:rPr>
            <a:t> kuruldu.</a:t>
          </a:r>
        </a:p>
        <a:p>
          <a:pPr lvl="0" algn="ctr" defTabSz="622300">
            <a:lnSpc>
              <a:spcPct val="150000"/>
            </a:lnSpc>
            <a:spcBef>
              <a:spcPct val="0"/>
            </a:spcBef>
            <a:spcAft>
              <a:spcPts val="0"/>
            </a:spcAft>
          </a:pPr>
          <a:r>
            <a:rPr lang="tr-TR" sz="1400" b="1" kern="1200" dirty="0" smtClean="0">
              <a:cs typeface="Times New Roman" panose="02020603050405020304" pitchFamily="18" charset="0"/>
            </a:rPr>
            <a:t>-</a:t>
          </a:r>
          <a:r>
            <a:rPr lang="tr-TR" sz="1400" kern="1200" dirty="0" smtClean="0">
              <a:cs typeface="Times New Roman" panose="02020603050405020304" pitchFamily="18" charset="0"/>
            </a:rPr>
            <a:t>Sancak merkezlerinde Muhassıla yardımcı olmak amacıyla </a:t>
          </a:r>
          <a:r>
            <a:rPr lang="tr-TR" sz="1400" b="1" kern="1200" dirty="0" err="1" smtClean="0">
              <a:cs typeface="Times New Roman" panose="02020603050405020304" pitchFamily="18" charset="0"/>
            </a:rPr>
            <a:t>Muhassıllık</a:t>
          </a:r>
          <a:r>
            <a:rPr lang="tr-TR" sz="1400" b="1" kern="1200" dirty="0" smtClean="0">
              <a:cs typeface="Times New Roman" panose="02020603050405020304" pitchFamily="18" charset="0"/>
            </a:rPr>
            <a:t> Meclisleri</a:t>
          </a:r>
          <a:r>
            <a:rPr lang="tr-TR" sz="1400" kern="1200" dirty="0" smtClean="0">
              <a:cs typeface="Times New Roman" panose="02020603050405020304" pitchFamily="18" charset="0"/>
            </a:rPr>
            <a:t> kuruldu.</a:t>
          </a:r>
        </a:p>
        <a:p>
          <a:pPr lvl="0" algn="ctr" defTabSz="622300">
            <a:lnSpc>
              <a:spcPct val="150000"/>
            </a:lnSpc>
            <a:spcBef>
              <a:spcPct val="0"/>
            </a:spcBef>
            <a:spcAft>
              <a:spcPts val="0"/>
            </a:spcAft>
          </a:pPr>
          <a:r>
            <a:rPr lang="tr-TR" sz="1400" kern="1200" dirty="0" smtClean="0">
              <a:cs typeface="Times New Roman" panose="02020603050405020304" pitchFamily="18" charset="0"/>
            </a:rPr>
            <a:t>-1842’de mülki idarede sancağın altında kaza ihdas edildi. Kazaya tayin edilen </a:t>
          </a:r>
          <a:r>
            <a:rPr lang="tr-TR" sz="1400" b="1" kern="1200" dirty="0" smtClean="0">
              <a:cs typeface="Times New Roman" panose="02020603050405020304" pitchFamily="18" charset="0"/>
            </a:rPr>
            <a:t>Kaza müdürü </a:t>
          </a:r>
          <a:r>
            <a:rPr lang="tr-TR" sz="1400" kern="1200" dirty="0" smtClean="0">
              <a:cs typeface="Times New Roman" panose="02020603050405020304" pitchFamily="18" charset="0"/>
            </a:rPr>
            <a:t>seçimle belirlenecekti.</a:t>
          </a:r>
        </a:p>
        <a:p>
          <a:pPr lvl="0" algn="ctr" defTabSz="622300">
            <a:lnSpc>
              <a:spcPct val="150000"/>
            </a:lnSpc>
            <a:spcBef>
              <a:spcPct val="0"/>
            </a:spcBef>
            <a:spcAft>
              <a:spcPts val="0"/>
            </a:spcAft>
          </a:pPr>
          <a:r>
            <a:rPr lang="tr-TR" sz="1400" kern="1200" dirty="0" smtClean="0">
              <a:cs typeface="Times New Roman" panose="02020603050405020304" pitchFamily="18" charset="0"/>
            </a:rPr>
            <a:t>-Sancak idaresinin başına da </a:t>
          </a:r>
          <a:r>
            <a:rPr lang="tr-TR" sz="1400" b="1" kern="1200" dirty="0" smtClean="0">
              <a:cs typeface="Times New Roman" panose="02020603050405020304" pitchFamily="18" charset="0"/>
            </a:rPr>
            <a:t>Kaymakam</a:t>
          </a:r>
          <a:r>
            <a:rPr lang="tr-TR" sz="1400" kern="1200" dirty="0" smtClean="0">
              <a:cs typeface="Times New Roman" panose="02020603050405020304" pitchFamily="18" charset="0"/>
            </a:rPr>
            <a:t> atandı.</a:t>
          </a:r>
        </a:p>
        <a:p>
          <a:pPr lvl="0" algn="ctr" defTabSz="622300">
            <a:lnSpc>
              <a:spcPct val="150000"/>
            </a:lnSpc>
            <a:spcBef>
              <a:spcPct val="0"/>
            </a:spcBef>
            <a:spcAft>
              <a:spcPts val="0"/>
            </a:spcAft>
          </a:pPr>
          <a:r>
            <a:rPr lang="tr-TR" sz="1400" kern="1200" dirty="0" smtClean="0">
              <a:cs typeface="Times New Roman" panose="02020603050405020304" pitchFamily="18" charset="0"/>
            </a:rPr>
            <a:t>-Eyalette </a:t>
          </a:r>
          <a:r>
            <a:rPr lang="tr-TR" sz="1400" b="1" kern="1200" dirty="0" smtClean="0">
              <a:cs typeface="Times New Roman" panose="02020603050405020304" pitchFamily="18" charset="0"/>
            </a:rPr>
            <a:t>Büyük Meclis</a:t>
          </a:r>
          <a:r>
            <a:rPr lang="tr-TR" sz="1400" kern="1200" dirty="0" smtClean="0">
              <a:cs typeface="Times New Roman" panose="02020603050405020304" pitchFamily="18" charset="0"/>
            </a:rPr>
            <a:t> oluşturuldu.</a:t>
          </a:r>
          <a:r>
            <a:rPr lang="tr-TR" sz="1400" kern="1200" dirty="0" smtClean="0"/>
            <a:t> </a:t>
          </a:r>
          <a:r>
            <a:rPr lang="tr-TR" sz="1400" kern="1200" dirty="0" smtClean="0">
              <a:cs typeface="Times New Roman" panose="02020603050405020304" pitchFamily="18" charset="0"/>
            </a:rPr>
            <a:t>Bunun adı 1849’da </a:t>
          </a:r>
          <a:r>
            <a:rPr lang="tr-TR" sz="1400" b="1" kern="1200" dirty="0" smtClean="0">
              <a:cs typeface="Times New Roman" panose="02020603050405020304" pitchFamily="18" charset="0"/>
            </a:rPr>
            <a:t>Eyalet Meclisi</a:t>
          </a:r>
          <a:r>
            <a:rPr lang="tr-TR" sz="1400" kern="1200" dirty="0" smtClean="0">
              <a:cs typeface="Times New Roman" panose="02020603050405020304" pitchFamily="18" charset="0"/>
            </a:rPr>
            <a:t> adını aldı.</a:t>
          </a:r>
        </a:p>
        <a:p>
          <a:pPr lvl="0" algn="ctr" defTabSz="622300">
            <a:lnSpc>
              <a:spcPct val="150000"/>
            </a:lnSpc>
            <a:spcBef>
              <a:spcPct val="0"/>
            </a:spcBef>
            <a:spcAft>
              <a:spcPts val="0"/>
            </a:spcAft>
          </a:pPr>
          <a:r>
            <a:rPr lang="tr-TR" sz="1400" kern="1200" dirty="0" smtClean="0">
              <a:cs typeface="Times New Roman" panose="02020603050405020304" pitchFamily="18" charset="0"/>
            </a:rPr>
            <a:t>-Sancaklarda oluşturulan </a:t>
          </a:r>
          <a:r>
            <a:rPr lang="tr-TR" sz="1400" b="1" kern="1200" dirty="0" smtClean="0">
              <a:cs typeface="Times New Roman" panose="02020603050405020304" pitchFamily="18" charset="0"/>
            </a:rPr>
            <a:t>Küçük Meclis</a:t>
          </a:r>
          <a:r>
            <a:rPr lang="tr-TR" sz="1400" kern="1200" dirty="0" smtClean="0">
              <a:cs typeface="Times New Roman" panose="02020603050405020304" pitchFamily="18" charset="0"/>
            </a:rPr>
            <a:t>’te </a:t>
          </a:r>
          <a:r>
            <a:rPr lang="tr-TR" sz="1400" b="1" kern="1200" dirty="0" smtClean="0">
              <a:cs typeface="Times New Roman" panose="02020603050405020304" pitchFamily="18" charset="0"/>
            </a:rPr>
            <a:t>Sancak Meclisi</a:t>
          </a:r>
          <a:r>
            <a:rPr lang="tr-TR" sz="1400" kern="1200" dirty="0" smtClean="0">
              <a:cs typeface="Times New Roman" panose="02020603050405020304" pitchFamily="18" charset="0"/>
            </a:rPr>
            <a:t> adını aldı.</a:t>
          </a:r>
        </a:p>
        <a:p>
          <a:pPr lvl="0" algn="ctr" defTabSz="622300">
            <a:lnSpc>
              <a:spcPct val="150000"/>
            </a:lnSpc>
            <a:spcBef>
              <a:spcPct val="0"/>
            </a:spcBef>
            <a:spcAft>
              <a:spcPts val="0"/>
            </a:spcAft>
          </a:pPr>
          <a:endParaRPr lang="tr-TR" sz="1400" kern="1200" dirty="0"/>
        </a:p>
      </dsp:txBody>
      <dsp:txXfrm>
        <a:off x="6890674" y="2639165"/>
        <a:ext cx="4922050" cy="40898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0EDF0-1C3D-4AAA-8058-A2438D72A361}">
      <dsp:nvSpPr>
        <dsp:cNvPr id="0" name=""/>
        <dsp:cNvSpPr/>
      </dsp:nvSpPr>
      <dsp:spPr>
        <a:xfrm>
          <a:off x="9403654" y="1881335"/>
          <a:ext cx="91440" cy="567975"/>
        </a:xfrm>
        <a:custGeom>
          <a:avLst/>
          <a:gdLst/>
          <a:ahLst/>
          <a:cxnLst/>
          <a:rect l="0" t="0" r="0" b="0"/>
          <a:pathLst>
            <a:path>
              <a:moveTo>
                <a:pt x="45720" y="0"/>
              </a:moveTo>
              <a:lnTo>
                <a:pt x="45720" y="5679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F2F55-1C0F-4141-A3AA-EF034AD76F0A}">
      <dsp:nvSpPr>
        <dsp:cNvPr id="0" name=""/>
        <dsp:cNvSpPr/>
      </dsp:nvSpPr>
      <dsp:spPr>
        <a:xfrm>
          <a:off x="6380861" y="635829"/>
          <a:ext cx="3068512" cy="567975"/>
        </a:xfrm>
        <a:custGeom>
          <a:avLst/>
          <a:gdLst/>
          <a:ahLst/>
          <a:cxnLst/>
          <a:rect l="0" t="0" r="0" b="0"/>
          <a:pathLst>
            <a:path>
              <a:moveTo>
                <a:pt x="0" y="0"/>
              </a:moveTo>
              <a:lnTo>
                <a:pt x="0" y="387058"/>
              </a:lnTo>
              <a:lnTo>
                <a:pt x="3068512" y="387058"/>
              </a:lnTo>
              <a:lnTo>
                <a:pt x="3068512" y="5679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17FC8-6261-4F96-B476-290BD0009A55}">
      <dsp:nvSpPr>
        <dsp:cNvPr id="0" name=""/>
        <dsp:cNvSpPr/>
      </dsp:nvSpPr>
      <dsp:spPr>
        <a:xfrm>
          <a:off x="3290386" y="1748880"/>
          <a:ext cx="91440" cy="567975"/>
        </a:xfrm>
        <a:custGeom>
          <a:avLst/>
          <a:gdLst/>
          <a:ahLst/>
          <a:cxnLst/>
          <a:rect l="0" t="0" r="0" b="0"/>
          <a:pathLst>
            <a:path>
              <a:moveTo>
                <a:pt x="45720" y="0"/>
              </a:moveTo>
              <a:lnTo>
                <a:pt x="45720" y="5679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AE9E80-799D-4066-A265-A71F93A78797}">
      <dsp:nvSpPr>
        <dsp:cNvPr id="0" name=""/>
        <dsp:cNvSpPr/>
      </dsp:nvSpPr>
      <dsp:spPr>
        <a:xfrm>
          <a:off x="3336106" y="635829"/>
          <a:ext cx="3044755" cy="567975"/>
        </a:xfrm>
        <a:custGeom>
          <a:avLst/>
          <a:gdLst/>
          <a:ahLst/>
          <a:cxnLst/>
          <a:rect l="0" t="0" r="0" b="0"/>
          <a:pathLst>
            <a:path>
              <a:moveTo>
                <a:pt x="3044755" y="0"/>
              </a:moveTo>
              <a:lnTo>
                <a:pt x="3044755" y="387058"/>
              </a:lnTo>
              <a:lnTo>
                <a:pt x="0" y="387058"/>
              </a:lnTo>
              <a:lnTo>
                <a:pt x="0" y="5679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C6E459-5EF8-4C69-9676-D0EFBFACD018}">
      <dsp:nvSpPr>
        <dsp:cNvPr id="0" name=""/>
        <dsp:cNvSpPr/>
      </dsp:nvSpPr>
      <dsp:spPr>
        <a:xfrm>
          <a:off x="3566749" y="1266"/>
          <a:ext cx="5628225" cy="634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84EDF-CDF7-40CB-857C-13543D8E0051}">
      <dsp:nvSpPr>
        <dsp:cNvPr id="0" name=""/>
        <dsp:cNvSpPr/>
      </dsp:nvSpPr>
      <dsp:spPr>
        <a:xfrm>
          <a:off x="3783740" y="207408"/>
          <a:ext cx="5628225" cy="634562"/>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Osmanlı Taşra Yönetiminde Değişmeler</a:t>
          </a:r>
          <a:endParaRPr lang="tr-TR" sz="1600" kern="1200" dirty="0"/>
        </a:p>
      </dsp:txBody>
      <dsp:txXfrm>
        <a:off x="3802326" y="225994"/>
        <a:ext cx="5591053" cy="597390"/>
      </dsp:txXfrm>
    </dsp:sp>
    <dsp:sp modelId="{BF03EF6E-ABA1-41F6-8D04-D0880465606A}">
      <dsp:nvSpPr>
        <dsp:cNvPr id="0" name=""/>
        <dsp:cNvSpPr/>
      </dsp:nvSpPr>
      <dsp:spPr>
        <a:xfrm>
          <a:off x="930496" y="1203804"/>
          <a:ext cx="4811220" cy="5450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07BF5-9332-4327-97B6-C7E18720FAB7}">
      <dsp:nvSpPr>
        <dsp:cNvPr id="0" name=""/>
        <dsp:cNvSpPr/>
      </dsp:nvSpPr>
      <dsp:spPr>
        <a:xfrm>
          <a:off x="1147488" y="1409945"/>
          <a:ext cx="4811220" cy="545076"/>
        </a:xfrm>
        <a:prstGeom prst="roundRect">
          <a:avLst>
            <a:gd name="adj" fmla="val 10000"/>
          </a:avLst>
        </a:prstGeom>
        <a:solidFill>
          <a:srgbClr val="CC66FF">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cs typeface="Times New Roman" panose="02020603050405020304" pitchFamily="18" charset="0"/>
            </a:rPr>
            <a:t>3-Vilayet Nizamnamesi İle Yapılan Düzenlemeler</a:t>
          </a:r>
          <a:br>
            <a:rPr lang="tr-TR" sz="1400" b="1" kern="1200" dirty="0" smtClean="0">
              <a:cs typeface="Times New Roman" panose="02020603050405020304" pitchFamily="18" charset="0"/>
            </a:rPr>
          </a:br>
          <a:endParaRPr lang="tr-TR" sz="1400" b="1" kern="1200" dirty="0"/>
        </a:p>
      </dsp:txBody>
      <dsp:txXfrm>
        <a:off x="1163453" y="1425910"/>
        <a:ext cx="4779290" cy="513146"/>
      </dsp:txXfrm>
    </dsp:sp>
    <dsp:sp modelId="{B15AA26F-82CF-4935-927A-2A324C550431}">
      <dsp:nvSpPr>
        <dsp:cNvPr id="0" name=""/>
        <dsp:cNvSpPr/>
      </dsp:nvSpPr>
      <dsp:spPr>
        <a:xfrm>
          <a:off x="91228" y="2316855"/>
          <a:ext cx="6489757" cy="42037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ADCF8-2988-4D4E-B865-C711CDF02744}">
      <dsp:nvSpPr>
        <dsp:cNvPr id="0" name=""/>
        <dsp:cNvSpPr/>
      </dsp:nvSpPr>
      <dsp:spPr>
        <a:xfrm>
          <a:off x="308219" y="2522997"/>
          <a:ext cx="6489757" cy="4203710"/>
        </a:xfrm>
        <a:prstGeom prst="roundRect">
          <a:avLst>
            <a:gd name="adj" fmla="val 10000"/>
          </a:avLst>
        </a:prstGeom>
        <a:solidFill>
          <a:srgbClr val="CC66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kern="1200" dirty="0" smtClean="0">
              <a:cs typeface="Times New Roman" panose="02020603050405020304" pitchFamily="18" charset="0"/>
            </a:rPr>
            <a:t>1864 yılında hazırlanan Vilayet Nizamnamesi ile taşra yönetiminde yeni </a:t>
          </a:r>
          <a:r>
            <a:rPr lang="tr-TR" sz="1600" kern="1200" dirty="0" err="1" smtClean="0">
              <a:cs typeface="Times New Roman" panose="02020603050405020304" pitchFamily="18" charset="0"/>
            </a:rPr>
            <a:t>dü</a:t>
          </a:r>
          <a:r>
            <a:rPr lang="tr-TR" sz="1600" kern="1200" dirty="0" err="1" smtClean="0"/>
            <a:t>-</a:t>
          </a:r>
          <a:r>
            <a:rPr lang="tr-TR" sz="1600" kern="1200" dirty="0" err="1" smtClean="0">
              <a:cs typeface="Times New Roman" panose="02020603050405020304" pitchFamily="18" charset="0"/>
            </a:rPr>
            <a:t>zenlemeler</a:t>
          </a:r>
          <a:r>
            <a:rPr lang="tr-TR" sz="1600" kern="1200" dirty="0" smtClean="0">
              <a:cs typeface="Times New Roman" panose="02020603050405020304" pitchFamily="18" charset="0"/>
            </a:rPr>
            <a:t> yapıldı. Bu düzenlemeye göre, taşra yönetim birimleri </a:t>
          </a:r>
          <a:r>
            <a:rPr lang="tr-TR" sz="1600" b="1" kern="1200" dirty="0" smtClean="0">
              <a:cs typeface="Times New Roman" panose="02020603050405020304" pitchFamily="18" charset="0"/>
            </a:rPr>
            <a:t>vilayet,</a:t>
          </a:r>
          <a:r>
            <a:rPr lang="tr-TR" sz="1600" b="1" kern="1200" dirty="0" smtClean="0"/>
            <a:t> </a:t>
          </a:r>
          <a:r>
            <a:rPr lang="tr-TR" sz="1600" b="1" kern="1200" dirty="0" smtClean="0">
              <a:cs typeface="Times New Roman" panose="02020603050405020304" pitchFamily="18" charset="0"/>
            </a:rPr>
            <a:t>liva(sancak),</a:t>
          </a:r>
          <a:r>
            <a:rPr lang="tr-TR" sz="1600" b="1" kern="1200" dirty="0" err="1" smtClean="0">
              <a:cs typeface="Times New Roman" panose="02020603050405020304" pitchFamily="18" charset="0"/>
            </a:rPr>
            <a:t>kaza,köy</a:t>
          </a:r>
          <a:r>
            <a:rPr lang="tr-TR" sz="1600" kern="1200" dirty="0" smtClean="0">
              <a:cs typeface="Times New Roman" panose="02020603050405020304" pitchFamily="18" charset="0"/>
            </a:rPr>
            <a:t> diye birimlere ayrıldı.1871’de köy ile kaza arasına </a:t>
          </a:r>
          <a:r>
            <a:rPr lang="tr-TR" sz="1600" b="1" kern="1200" dirty="0" smtClean="0">
              <a:cs typeface="Times New Roman" panose="02020603050405020304" pitchFamily="18" charset="0"/>
            </a:rPr>
            <a:t>nahiye </a:t>
          </a:r>
          <a:r>
            <a:rPr lang="tr-TR" sz="1600" kern="1200" dirty="0" smtClean="0">
              <a:cs typeface="Times New Roman" panose="02020603050405020304" pitchFamily="18" charset="0"/>
            </a:rPr>
            <a:t>yeni bir</a:t>
          </a:r>
          <a:r>
            <a:rPr lang="tr-TR" sz="1600" b="1" kern="1200" dirty="0" smtClean="0">
              <a:cs typeface="Times New Roman" panose="02020603050405020304" pitchFamily="18" charset="0"/>
            </a:rPr>
            <a:t> </a:t>
          </a:r>
          <a:r>
            <a:rPr lang="tr-TR" sz="1600" kern="1200" dirty="0" smtClean="0">
              <a:cs typeface="Times New Roman" panose="02020603050405020304" pitchFamily="18" charset="0"/>
            </a:rPr>
            <a:t>yönetim birimi olarak </a:t>
          </a:r>
          <a:r>
            <a:rPr lang="tr-TR" sz="1600" kern="1200" dirty="0" err="1" smtClean="0">
              <a:cs typeface="Times New Roman" panose="02020603050405020304" pitchFamily="18" charset="0"/>
            </a:rPr>
            <a:t>girdi.Sancak</a:t>
          </a:r>
          <a:r>
            <a:rPr lang="tr-TR" sz="1600" kern="1200" dirty="0" smtClean="0">
              <a:cs typeface="Times New Roman" panose="02020603050405020304" pitchFamily="18" charset="0"/>
            </a:rPr>
            <a:t> yönetiminde kaymakam yerine </a:t>
          </a:r>
          <a:r>
            <a:rPr lang="tr-TR" sz="1600" b="1" kern="1200" dirty="0" smtClean="0">
              <a:cs typeface="Times New Roman" panose="02020603050405020304" pitchFamily="18" charset="0"/>
            </a:rPr>
            <a:t>mutasarrıf </a:t>
          </a:r>
          <a:r>
            <a:rPr lang="tr-TR" sz="1600" kern="1200" dirty="0" err="1" smtClean="0">
              <a:cs typeface="Times New Roman" panose="02020603050405020304" pitchFamily="18" charset="0"/>
            </a:rPr>
            <a:t>görevlendirilirken,</a:t>
          </a:r>
          <a:r>
            <a:rPr lang="tr-TR" sz="1600" b="1" kern="1200" dirty="0" err="1" smtClean="0">
              <a:cs typeface="Times New Roman" panose="02020603050405020304" pitchFamily="18" charset="0"/>
            </a:rPr>
            <a:t>kaza</a:t>
          </a:r>
          <a:r>
            <a:rPr lang="tr-TR" sz="1600" b="1" kern="1200" dirty="0" smtClean="0">
              <a:cs typeface="Times New Roman" panose="02020603050405020304" pitchFamily="18" charset="0"/>
            </a:rPr>
            <a:t> müdürlüğü</a:t>
          </a:r>
          <a:r>
            <a:rPr lang="tr-TR" sz="1600" kern="1200" dirty="0" smtClean="0">
              <a:cs typeface="Times New Roman" panose="02020603050405020304" pitchFamily="18" charset="0"/>
            </a:rPr>
            <a:t> kaldırıldı. Kaymakam, </a:t>
          </a:r>
          <a:r>
            <a:rPr lang="tr-TR" sz="1600" b="1" kern="1200" dirty="0" smtClean="0">
              <a:cs typeface="Times New Roman" panose="02020603050405020304" pitchFamily="18" charset="0"/>
            </a:rPr>
            <a:t>kaza </a:t>
          </a:r>
          <a:r>
            <a:rPr lang="tr-TR" sz="1600" kern="1200" dirty="0" smtClean="0">
              <a:cs typeface="Times New Roman" panose="02020603050405020304" pitchFamily="18" charset="0"/>
            </a:rPr>
            <a:t>yöneticisi özelliği kazandı. Nahiyenin başına </a:t>
          </a:r>
          <a:r>
            <a:rPr lang="tr-TR" sz="1600" kern="1200" dirty="0" err="1" smtClean="0">
              <a:cs typeface="Times New Roman" panose="02020603050405020304" pitchFamily="18" charset="0"/>
            </a:rPr>
            <a:t>ise,seçimle</a:t>
          </a:r>
          <a:r>
            <a:rPr lang="tr-TR" sz="1600" kern="1200" dirty="0" smtClean="0">
              <a:cs typeface="Times New Roman" panose="02020603050405020304" pitchFamily="18" charset="0"/>
            </a:rPr>
            <a:t> </a:t>
          </a:r>
          <a:r>
            <a:rPr lang="tr-TR" sz="1600" b="1" kern="1200" dirty="0" smtClean="0">
              <a:cs typeface="Times New Roman" panose="02020603050405020304" pitchFamily="18" charset="0"/>
            </a:rPr>
            <a:t>nahiye müdürü</a:t>
          </a:r>
          <a:r>
            <a:rPr lang="tr-TR" sz="1600" kern="1200" dirty="0" smtClean="0">
              <a:cs typeface="Times New Roman" panose="02020603050405020304" pitchFamily="18" charset="0"/>
            </a:rPr>
            <a:t> getirilmesi öngörüldü. 1849’daki Eyalet Meclisi, </a:t>
          </a:r>
          <a:r>
            <a:rPr lang="tr-TR" sz="1600" b="1" kern="1200" dirty="0" smtClean="0">
              <a:cs typeface="Times New Roman" panose="02020603050405020304" pitchFamily="18" charset="0"/>
            </a:rPr>
            <a:t>Vilayet İdare Meclisi</a:t>
          </a:r>
          <a:r>
            <a:rPr lang="tr-TR" sz="1600" kern="1200" dirty="0" smtClean="0">
              <a:cs typeface="Times New Roman" panose="02020603050405020304" pitchFamily="18" charset="0"/>
            </a:rPr>
            <a:t>, Sancak Meclisi de </a:t>
          </a:r>
          <a:r>
            <a:rPr lang="tr-TR" sz="1600" b="1" kern="1200" dirty="0" smtClean="0">
              <a:cs typeface="Times New Roman" panose="02020603050405020304" pitchFamily="18" charset="0"/>
            </a:rPr>
            <a:t>Liva İdare Meclisi</a:t>
          </a:r>
          <a:r>
            <a:rPr lang="tr-TR" sz="1600" kern="1200" dirty="0" smtClean="0">
              <a:cs typeface="Times New Roman" panose="02020603050405020304" pitchFamily="18" charset="0"/>
            </a:rPr>
            <a:t> adını aldı. Ayrıca </a:t>
          </a:r>
          <a:r>
            <a:rPr lang="tr-TR" sz="1600" b="1" kern="1200" dirty="0" smtClean="0">
              <a:cs typeface="Times New Roman" panose="02020603050405020304" pitchFamily="18" charset="0"/>
            </a:rPr>
            <a:t>Vilayet Umum Meclisi</a:t>
          </a:r>
          <a:r>
            <a:rPr lang="tr-TR" sz="1600" kern="1200" dirty="0" smtClean="0">
              <a:cs typeface="Times New Roman" panose="02020603050405020304" pitchFamily="18" charset="0"/>
            </a:rPr>
            <a:t> oluşturuldu.</a:t>
          </a:r>
          <a:endParaRPr lang="tr-TR" sz="1600" b="0" kern="1200" dirty="0"/>
        </a:p>
      </dsp:txBody>
      <dsp:txXfrm>
        <a:off x="431341" y="2646119"/>
        <a:ext cx="6243513" cy="3957466"/>
      </dsp:txXfrm>
    </dsp:sp>
    <dsp:sp modelId="{6D0C7130-67E1-4A3A-8ED4-D0EFDB1D7E0C}">
      <dsp:nvSpPr>
        <dsp:cNvPr id="0" name=""/>
        <dsp:cNvSpPr/>
      </dsp:nvSpPr>
      <dsp:spPr>
        <a:xfrm>
          <a:off x="7067521" y="1203804"/>
          <a:ext cx="4763705" cy="67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91003-7A29-4513-BA3A-BB1C9B06051B}">
      <dsp:nvSpPr>
        <dsp:cNvPr id="0" name=""/>
        <dsp:cNvSpPr/>
      </dsp:nvSpPr>
      <dsp:spPr>
        <a:xfrm>
          <a:off x="7284512" y="1409945"/>
          <a:ext cx="4763705" cy="677531"/>
        </a:xfrm>
        <a:prstGeom prst="roundRect">
          <a:avLst>
            <a:gd name="adj" fmla="val 10000"/>
          </a:avLst>
        </a:prstGeom>
        <a:solidFill>
          <a:srgbClr val="9999FF">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cs typeface="Times New Roman" panose="02020603050405020304" pitchFamily="18" charset="0"/>
            </a:rPr>
            <a:t>4-Meşruti İdare İle Yapılan Düzenlemeler</a:t>
          </a:r>
          <a:endParaRPr lang="tr-TR" sz="1400" b="1" kern="1200" dirty="0"/>
        </a:p>
      </dsp:txBody>
      <dsp:txXfrm>
        <a:off x="7304356" y="1429789"/>
        <a:ext cx="4724017" cy="637843"/>
      </dsp:txXfrm>
    </dsp:sp>
    <dsp:sp modelId="{B49440FB-2212-4990-A492-660CF8B78059}">
      <dsp:nvSpPr>
        <dsp:cNvPr id="0" name=""/>
        <dsp:cNvSpPr/>
      </dsp:nvSpPr>
      <dsp:spPr>
        <a:xfrm>
          <a:off x="7014968" y="2449310"/>
          <a:ext cx="4868811" cy="42012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99342-BE7E-4F71-94AE-F1EDA4317702}">
      <dsp:nvSpPr>
        <dsp:cNvPr id="0" name=""/>
        <dsp:cNvSpPr/>
      </dsp:nvSpPr>
      <dsp:spPr>
        <a:xfrm>
          <a:off x="7231959" y="2655452"/>
          <a:ext cx="4868811" cy="4201280"/>
        </a:xfrm>
        <a:prstGeom prst="roundRect">
          <a:avLst>
            <a:gd name="adj" fmla="val 10000"/>
          </a:avLst>
        </a:prstGeom>
        <a:solidFill>
          <a:srgbClr val="99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b="1" kern="1200" dirty="0" smtClean="0">
              <a:cs typeface="Times New Roman" panose="02020603050405020304" pitchFamily="18" charset="0"/>
            </a:rPr>
            <a:t>Vilayet nizamnamesi ile yapılan düzenlemeler çeşitli zamanlarda yapılan değişikliklere rağmen esas yapısını korumuştur. 1913’te yapılan düzenleme ile de ufak tefek değişiklikler yapılmıştır.</a:t>
          </a:r>
          <a:endParaRPr lang="tr-TR" sz="1800" kern="1200" dirty="0"/>
        </a:p>
      </dsp:txBody>
      <dsp:txXfrm>
        <a:off x="7355010" y="2778503"/>
        <a:ext cx="4622709" cy="395517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686B1-4834-4FAE-BC19-ABE847A90CEF}" type="datetimeFigureOut">
              <a:rPr lang="tr-TR" smtClean="0"/>
              <a:t>04.05.2020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E2DB6-C0B9-4390-A0D8-4609C7419882}" type="slidenum">
              <a:rPr lang="tr-TR" smtClean="0"/>
              <a:t>‹#›</a:t>
            </a:fld>
            <a:endParaRPr lang="tr-TR"/>
          </a:p>
        </p:txBody>
      </p:sp>
    </p:spTree>
    <p:extLst>
      <p:ext uri="{BB962C8B-B14F-4D97-AF65-F5344CB8AC3E}">
        <p14:creationId xmlns:p14="http://schemas.microsoft.com/office/powerpoint/2010/main" val="272484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9 İkizkenar Üçgen"/>
          <p:cNvSpPr/>
          <p:nvPr/>
        </p:nvSpPr>
        <p:spPr>
          <a:xfrm rot="16200000">
            <a:off x="10386749" y="5038991"/>
            <a:ext cx="1893887"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sp>
        <p:nvSpPr>
          <p:cNvPr id="8" name="7 Başlık"/>
          <p:cNvSpPr>
            <a:spLocks noGrp="1"/>
          </p:cNvSpPr>
          <p:nvPr>
            <p:ph type="ctrTitle"/>
          </p:nvPr>
        </p:nvSpPr>
        <p:spPr>
          <a:xfrm>
            <a:off x="720726" y="776289"/>
            <a:ext cx="10750549" cy="1470025"/>
          </a:xfrm>
        </p:spPr>
        <p:txBody>
          <a:bodyPr anchor="b"/>
          <a:lstStyle>
            <a:lvl1pPr algn="r">
              <a:defRPr sz="4400"/>
            </a:lvl1pPr>
          </a:lstStyle>
          <a:p>
            <a:r>
              <a:rPr lang="tr-TR" smtClean="0"/>
              <a:t>Asıl başlık stili için tıklatın</a:t>
            </a:r>
            <a:endParaRPr lang="en-US"/>
          </a:p>
        </p:txBody>
      </p:sp>
      <p:sp>
        <p:nvSpPr>
          <p:cNvPr id="9" name="8 Alt Başlık"/>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27 Veri Yer Tutucusu"/>
          <p:cNvSpPr>
            <a:spLocks noGrp="1"/>
          </p:cNvSpPr>
          <p:nvPr>
            <p:ph type="dt" sz="half" idx="10"/>
          </p:nvPr>
        </p:nvSpPr>
        <p:spPr>
          <a:xfrm>
            <a:off x="1828800" y="6011864"/>
            <a:ext cx="7721600" cy="365125"/>
          </a:xfrm>
        </p:spPr>
        <p:txBody>
          <a:bodyPr tIns="0" bIns="0" anchor="t"/>
          <a:lstStyle>
            <a:lvl1pPr algn="r">
              <a:defRPr sz="1000"/>
            </a:lvl1pPr>
          </a:lstStyle>
          <a:p>
            <a:pPr>
              <a:defRPr/>
            </a:pPr>
            <a:endParaRPr lang="tr-TR">
              <a:solidFill>
                <a:prstClr val="white"/>
              </a:solidFill>
            </a:endParaRPr>
          </a:p>
        </p:txBody>
      </p:sp>
      <p:sp>
        <p:nvSpPr>
          <p:cNvPr id="6" name="16 Altbilgi Yer Tutucusu"/>
          <p:cNvSpPr>
            <a:spLocks noGrp="1"/>
          </p:cNvSpPr>
          <p:nvPr>
            <p:ph type="ftr" sz="quarter" idx="11"/>
          </p:nvPr>
        </p:nvSpPr>
        <p:spPr>
          <a:xfrm>
            <a:off x="1828800" y="5649914"/>
            <a:ext cx="7721600" cy="365125"/>
          </a:xfrm>
        </p:spPr>
        <p:txBody>
          <a:bodyPr tIns="0" bIns="0"/>
          <a:lstStyle>
            <a:lvl1pPr algn="r">
              <a:defRPr sz="1100"/>
            </a:lvl1pPr>
          </a:lstStyle>
          <a:p>
            <a:pPr>
              <a:defRPr/>
            </a:pPr>
            <a:endParaRPr lang="tr-TR">
              <a:solidFill>
                <a:prstClr val="white"/>
              </a:solidFill>
            </a:endParaRPr>
          </a:p>
        </p:txBody>
      </p:sp>
      <p:sp>
        <p:nvSpPr>
          <p:cNvPr id="7" name="28 Slayt Numarası Yer Tutucusu"/>
          <p:cNvSpPr>
            <a:spLocks noGrp="1"/>
          </p:cNvSpPr>
          <p:nvPr>
            <p:ph type="sldNum" sz="quarter" idx="12"/>
          </p:nvPr>
        </p:nvSpPr>
        <p:spPr>
          <a:xfrm>
            <a:off x="11188700" y="5753101"/>
            <a:ext cx="670984" cy="365125"/>
          </a:xfrm>
        </p:spPr>
        <p:txBody>
          <a:bodyPr anchor="ctr"/>
          <a:lstStyle>
            <a:lvl1pPr>
              <a:defRPr sz="1300">
                <a:solidFill>
                  <a:srgbClr val="FFFFFF"/>
                </a:solidFill>
              </a:defRPr>
            </a:lvl1pPr>
          </a:lstStyle>
          <a:p>
            <a:fld id="{00460A79-8802-4F1A-9EA4-9D40D11FD068}" type="slidenum">
              <a:rPr lang="tr-TR"/>
              <a:pPr/>
              <a:t>‹#›</a:t>
            </a:fld>
            <a:endParaRPr lang="tr-TR"/>
          </a:p>
        </p:txBody>
      </p:sp>
    </p:spTree>
    <p:extLst>
      <p:ext uri="{BB962C8B-B14F-4D97-AF65-F5344CB8AC3E}">
        <p14:creationId xmlns:p14="http://schemas.microsoft.com/office/powerpoint/2010/main" val="8938957"/>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6" name="22 Slayt Numarası Yer Tutucusu"/>
          <p:cNvSpPr>
            <a:spLocks noGrp="1"/>
          </p:cNvSpPr>
          <p:nvPr>
            <p:ph type="sldNum" sz="quarter" idx="12"/>
          </p:nvPr>
        </p:nvSpPr>
        <p:spPr/>
        <p:txBody>
          <a:bodyPr/>
          <a:lstStyle>
            <a:lvl1pPr>
              <a:defRPr/>
            </a:lvl1pPr>
          </a:lstStyle>
          <a:p>
            <a:fld id="{DB36E27C-96C9-415B-A4CD-28BE05E3F9D7}"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182993348"/>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042400" y="381000"/>
            <a:ext cx="2540000" cy="548640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609600" y="381000"/>
            <a:ext cx="83312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6" name="22 Slayt Numarası Yer Tutucusu"/>
          <p:cNvSpPr>
            <a:spLocks noGrp="1"/>
          </p:cNvSpPr>
          <p:nvPr>
            <p:ph type="sldNum" sz="quarter" idx="12"/>
          </p:nvPr>
        </p:nvSpPr>
        <p:spPr/>
        <p:txBody>
          <a:bodyPr/>
          <a:lstStyle>
            <a:lvl1pPr>
              <a:defRPr/>
            </a:lvl1pPr>
          </a:lstStyle>
          <a:p>
            <a:fld id="{48891B89-25FD-415B-B46B-AA9B8737D41B}"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16330792"/>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9 İkizkenar Üçgen"/>
          <p:cNvSpPr/>
          <p:nvPr/>
        </p:nvSpPr>
        <p:spPr>
          <a:xfrm rot="16200000">
            <a:off x="10386749" y="5038991"/>
            <a:ext cx="1893887"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sp>
        <p:nvSpPr>
          <p:cNvPr id="8" name="7 Başlık"/>
          <p:cNvSpPr>
            <a:spLocks noGrp="1"/>
          </p:cNvSpPr>
          <p:nvPr>
            <p:ph type="ctrTitle"/>
          </p:nvPr>
        </p:nvSpPr>
        <p:spPr>
          <a:xfrm>
            <a:off x="720726" y="776289"/>
            <a:ext cx="10750549" cy="1470025"/>
          </a:xfrm>
        </p:spPr>
        <p:txBody>
          <a:bodyPr anchor="b"/>
          <a:lstStyle>
            <a:lvl1pPr algn="r">
              <a:defRPr sz="4400"/>
            </a:lvl1pPr>
          </a:lstStyle>
          <a:p>
            <a:r>
              <a:rPr lang="tr-TR" smtClean="0"/>
              <a:t>Asıl başlık stili için tıklatın</a:t>
            </a:r>
            <a:endParaRPr lang="en-US"/>
          </a:p>
        </p:txBody>
      </p:sp>
      <p:sp>
        <p:nvSpPr>
          <p:cNvPr id="9" name="8 Alt Başlık"/>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27 Veri Yer Tutucusu"/>
          <p:cNvSpPr>
            <a:spLocks noGrp="1"/>
          </p:cNvSpPr>
          <p:nvPr>
            <p:ph type="dt" sz="half" idx="10"/>
          </p:nvPr>
        </p:nvSpPr>
        <p:spPr>
          <a:xfrm>
            <a:off x="1828800" y="6011864"/>
            <a:ext cx="7721600" cy="365125"/>
          </a:xfrm>
        </p:spPr>
        <p:txBody>
          <a:bodyPr tIns="0" bIns="0" anchor="t"/>
          <a:lstStyle>
            <a:lvl1pPr algn="r">
              <a:defRPr sz="1000"/>
            </a:lvl1pPr>
          </a:lstStyle>
          <a:p>
            <a:pPr>
              <a:defRPr/>
            </a:pPr>
            <a:endParaRPr lang="tr-TR">
              <a:solidFill>
                <a:prstClr val="white"/>
              </a:solidFill>
            </a:endParaRPr>
          </a:p>
        </p:txBody>
      </p:sp>
      <p:sp>
        <p:nvSpPr>
          <p:cNvPr id="6" name="16 Altbilgi Yer Tutucusu"/>
          <p:cNvSpPr>
            <a:spLocks noGrp="1"/>
          </p:cNvSpPr>
          <p:nvPr>
            <p:ph type="ftr" sz="quarter" idx="11"/>
          </p:nvPr>
        </p:nvSpPr>
        <p:spPr>
          <a:xfrm>
            <a:off x="1828800" y="5649914"/>
            <a:ext cx="7721600" cy="365125"/>
          </a:xfrm>
        </p:spPr>
        <p:txBody>
          <a:bodyPr tIns="0" bIns="0"/>
          <a:lstStyle>
            <a:lvl1pPr algn="r">
              <a:defRPr sz="1100"/>
            </a:lvl1pPr>
          </a:lstStyle>
          <a:p>
            <a:pPr>
              <a:defRPr/>
            </a:pPr>
            <a:endParaRPr lang="tr-TR">
              <a:solidFill>
                <a:prstClr val="white"/>
              </a:solidFill>
            </a:endParaRPr>
          </a:p>
        </p:txBody>
      </p:sp>
      <p:sp>
        <p:nvSpPr>
          <p:cNvPr id="7" name="28 Slayt Numarası Yer Tutucusu"/>
          <p:cNvSpPr>
            <a:spLocks noGrp="1"/>
          </p:cNvSpPr>
          <p:nvPr>
            <p:ph type="sldNum" sz="quarter" idx="12"/>
          </p:nvPr>
        </p:nvSpPr>
        <p:spPr>
          <a:xfrm>
            <a:off x="11188700" y="5753101"/>
            <a:ext cx="670984" cy="365125"/>
          </a:xfrm>
        </p:spPr>
        <p:txBody>
          <a:bodyPr anchor="ctr"/>
          <a:lstStyle>
            <a:lvl1pPr>
              <a:defRPr sz="1300">
                <a:solidFill>
                  <a:srgbClr val="FFFFFF"/>
                </a:solidFill>
              </a:defRPr>
            </a:lvl1pPr>
          </a:lstStyle>
          <a:p>
            <a:fld id="{00460A79-8802-4F1A-9EA4-9D40D11FD068}" type="slidenum">
              <a:rPr lang="tr-TR"/>
              <a:pPr/>
              <a:t>‹#›</a:t>
            </a:fld>
            <a:endParaRPr lang="tr-TR"/>
          </a:p>
        </p:txBody>
      </p:sp>
    </p:spTree>
    <p:extLst>
      <p:ext uri="{BB962C8B-B14F-4D97-AF65-F5344CB8AC3E}">
        <p14:creationId xmlns:p14="http://schemas.microsoft.com/office/powerpoint/2010/main" val="3822640080"/>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67494"/>
            <a:ext cx="10972800" cy="1399032"/>
          </a:xfrm>
        </p:spPr>
        <p:txBody>
          <a:bodyPr/>
          <a:lstStyle/>
          <a:p>
            <a:r>
              <a:rPr lang="tr-TR" smtClean="0"/>
              <a:t>Asıl başlık stili için tıklatın</a:t>
            </a:r>
            <a:endParaRPr lang="en-US"/>
          </a:p>
        </p:txBody>
      </p:sp>
      <p:sp>
        <p:nvSpPr>
          <p:cNvPr id="3" name="2 İçerik Yer Tutucusu"/>
          <p:cNvSpPr>
            <a:spLocks noGrp="1"/>
          </p:cNvSpPr>
          <p:nvPr>
            <p:ph idx="1"/>
          </p:nvPr>
        </p:nvSpPr>
        <p:spPr>
          <a:xfrm>
            <a:off x="609600" y="1882808"/>
            <a:ext cx="109728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a:xfrm>
            <a:off x="6388100" y="6480176"/>
            <a:ext cx="2844800" cy="301625"/>
          </a:xfrm>
        </p:spPr>
        <p:txBody>
          <a:bodyPr/>
          <a:lstStyle>
            <a:lvl1pPr>
              <a:defRPr/>
            </a:lvl1pPr>
          </a:lstStyle>
          <a:p>
            <a:pPr>
              <a:defRPr/>
            </a:pPr>
            <a:endParaRPr lang="tr-TR">
              <a:solidFill>
                <a:prstClr val="white"/>
              </a:solidFill>
            </a:endParaRPr>
          </a:p>
        </p:txBody>
      </p:sp>
      <p:sp>
        <p:nvSpPr>
          <p:cNvPr id="5" name="4 Altbilgi Yer Tutucusu"/>
          <p:cNvSpPr>
            <a:spLocks noGrp="1"/>
          </p:cNvSpPr>
          <p:nvPr>
            <p:ph type="ftr" sz="quarter" idx="11"/>
          </p:nvPr>
        </p:nvSpPr>
        <p:spPr>
          <a:xfrm>
            <a:off x="609601" y="6481764"/>
            <a:ext cx="5679017" cy="300037"/>
          </a:xfrm>
        </p:spPr>
        <p:txBody>
          <a:bodyPr/>
          <a:lstStyle>
            <a:lvl1pPr>
              <a:defRPr/>
            </a:lvl1pPr>
          </a:lstStyle>
          <a:p>
            <a:pPr>
              <a:defRPr/>
            </a:pPr>
            <a:endParaRPr lang="tr-TR">
              <a:solidFill>
                <a:prstClr val="white"/>
              </a:solidFill>
            </a:endParaRPr>
          </a:p>
        </p:txBody>
      </p:sp>
      <p:sp>
        <p:nvSpPr>
          <p:cNvPr id="6" name="5 Slayt Numarası Yer Tutucusu"/>
          <p:cNvSpPr>
            <a:spLocks noGrp="1"/>
          </p:cNvSpPr>
          <p:nvPr>
            <p:ph type="sldNum" sz="quarter" idx="12"/>
          </p:nvPr>
        </p:nvSpPr>
        <p:spPr/>
        <p:txBody>
          <a:bodyPr/>
          <a:lstStyle>
            <a:lvl1pPr>
              <a:defRPr/>
            </a:lvl1pPr>
          </a:lstStyle>
          <a:p>
            <a:fld id="{0738EECF-DB87-4C2B-8D7A-EF997884E902}"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950915421"/>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4" name="9 Dik Üçgen"/>
          <p:cNvSpPr/>
          <p:nvPr/>
        </p:nvSpPr>
        <p:spPr>
          <a:xfrm flipV="1">
            <a:off x="8467" y="6351"/>
            <a:ext cx="12175067"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5" name="11 İkizkenar Üçgen"/>
          <p:cNvSpPr/>
          <p:nvPr/>
        </p:nvSpPr>
        <p:spPr>
          <a:xfrm rot="5400000" flipV="1">
            <a:off x="10386748" y="93928"/>
            <a:ext cx="1893888"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cxnSp>
        <p:nvCxnSpPr>
          <p:cNvPr id="6" name="12 Düz Bağlayıcı"/>
          <p:cNvCxnSpPr/>
          <p:nvPr/>
        </p:nvCxnSpPr>
        <p:spPr>
          <a:xfrm rot="10800000">
            <a:off x="8625417" y="9525"/>
            <a:ext cx="3564467"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14 Düz Bağlayıcı"/>
          <p:cNvCxnSpPr/>
          <p:nvPr/>
        </p:nvCxnSpPr>
        <p:spPr>
          <a:xfrm flipV="1">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508000" y="271465"/>
            <a:ext cx="9652000" cy="1362075"/>
          </a:xfrm>
        </p:spPr>
        <p:txBody>
          <a:bodyPr/>
          <a:lstStyle>
            <a:lvl1pPr marL="0" algn="l">
              <a:buNone/>
              <a:defRPr sz="3600" b="1" cap="none" baseline="0"/>
            </a:lvl1pPr>
          </a:lstStyle>
          <a:p>
            <a:r>
              <a:rPr lang="tr-TR" smtClean="0"/>
              <a:t>Asıl başlık stili için tıklatın</a:t>
            </a:r>
            <a:endParaRPr lang="en-US"/>
          </a:p>
        </p:txBody>
      </p:sp>
      <p:sp>
        <p:nvSpPr>
          <p:cNvPr id="3" name="2 Metin Yer Tutucusu"/>
          <p:cNvSpPr>
            <a:spLocks noGrp="1"/>
          </p:cNvSpPr>
          <p:nvPr>
            <p:ph type="body" idx="1"/>
          </p:nvPr>
        </p:nvSpPr>
        <p:spPr>
          <a:xfrm>
            <a:off x="508000" y="1633536"/>
            <a:ext cx="51816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3 Veri Yer Tutucusu"/>
          <p:cNvSpPr>
            <a:spLocks noGrp="1"/>
          </p:cNvSpPr>
          <p:nvPr>
            <p:ph type="dt" sz="half" idx="10"/>
          </p:nvPr>
        </p:nvSpPr>
        <p:spPr>
          <a:xfrm>
            <a:off x="9275233" y="6477000"/>
            <a:ext cx="2844800" cy="304800"/>
          </a:xfrm>
        </p:spPr>
        <p:txBody>
          <a:bodyPr/>
          <a:lstStyle>
            <a:lvl1pPr>
              <a:defRPr/>
            </a:lvl1pPr>
          </a:lstStyle>
          <a:p>
            <a:pPr>
              <a:defRPr/>
            </a:pPr>
            <a:endParaRPr lang="tr-TR">
              <a:solidFill>
                <a:prstClr val="white"/>
              </a:solidFill>
            </a:endParaRPr>
          </a:p>
        </p:txBody>
      </p:sp>
      <p:sp>
        <p:nvSpPr>
          <p:cNvPr id="9" name="4 Altbilgi Yer Tutucusu"/>
          <p:cNvSpPr>
            <a:spLocks noGrp="1"/>
          </p:cNvSpPr>
          <p:nvPr>
            <p:ph type="ftr" sz="quarter" idx="11"/>
          </p:nvPr>
        </p:nvSpPr>
        <p:spPr>
          <a:xfrm>
            <a:off x="3492500" y="6481764"/>
            <a:ext cx="5681133" cy="300037"/>
          </a:xfrm>
        </p:spPr>
        <p:txBody>
          <a:bodyPr/>
          <a:lstStyle>
            <a:lvl1pPr>
              <a:defRPr/>
            </a:lvl1pPr>
          </a:lstStyle>
          <a:p>
            <a:pPr>
              <a:defRPr/>
            </a:pPr>
            <a:endParaRPr lang="tr-TR">
              <a:solidFill>
                <a:prstClr val="white"/>
              </a:solidFill>
            </a:endParaRPr>
          </a:p>
        </p:txBody>
      </p:sp>
      <p:sp>
        <p:nvSpPr>
          <p:cNvPr id="10" name="5 Slayt Numarası Yer Tutucusu"/>
          <p:cNvSpPr>
            <a:spLocks noGrp="1"/>
          </p:cNvSpPr>
          <p:nvPr>
            <p:ph type="sldNum" sz="quarter" idx="12"/>
          </p:nvPr>
        </p:nvSpPr>
        <p:spPr>
          <a:xfrm>
            <a:off x="11267018" y="809625"/>
            <a:ext cx="670983" cy="300038"/>
          </a:xfrm>
        </p:spPr>
        <p:txBody>
          <a:bodyPr/>
          <a:lstStyle>
            <a:lvl1pPr>
              <a:defRPr/>
            </a:lvl1pPr>
          </a:lstStyle>
          <a:p>
            <a:fld id="{632840C5-9252-4993-8A55-59700FFA68C7}"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01302389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lang="tr-TR" smtClean="0"/>
              <a:t>Asıl başlık stili için tıklatın</a:t>
            </a:r>
            <a:endParaRPr lang="en-US"/>
          </a:p>
        </p:txBody>
      </p:sp>
      <p:sp>
        <p:nvSpPr>
          <p:cNvPr id="3" name="2 İçerik Yer Tutucusu"/>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6"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7" name="22 Slayt Numarası Yer Tutucusu"/>
          <p:cNvSpPr>
            <a:spLocks noGrp="1"/>
          </p:cNvSpPr>
          <p:nvPr>
            <p:ph type="sldNum" sz="quarter" idx="12"/>
          </p:nvPr>
        </p:nvSpPr>
        <p:spPr/>
        <p:txBody>
          <a:bodyPr/>
          <a:lstStyle>
            <a:lvl1pPr>
              <a:defRPr/>
            </a:lvl1pPr>
          </a:lstStyle>
          <a:p>
            <a:fld id="{0DE5B45F-8196-4582-8D57-ACD1FC2428B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773086023"/>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lang="tr-TR" smtClean="0"/>
              <a:t>Asıl başlık stili için tıklatın</a:t>
            </a:r>
            <a:endParaRPr lang="en-US"/>
          </a:p>
        </p:txBody>
      </p:sp>
      <p:sp>
        <p:nvSpPr>
          <p:cNvPr id="3" name="2 Metin Yer Tutucusu"/>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a:xfrm>
            <a:off x="6388101" y="6481764"/>
            <a:ext cx="2840567" cy="301625"/>
          </a:xfrm>
        </p:spPr>
        <p:txBody>
          <a:bodyPr/>
          <a:lstStyle>
            <a:lvl1pPr>
              <a:defRPr/>
            </a:lvl1pPr>
          </a:lstStyle>
          <a:p>
            <a:pPr>
              <a:defRPr/>
            </a:pPr>
            <a:endParaRPr lang="tr-TR">
              <a:solidFill>
                <a:prstClr val="white"/>
              </a:solidFill>
            </a:endParaRPr>
          </a:p>
        </p:txBody>
      </p:sp>
      <p:sp>
        <p:nvSpPr>
          <p:cNvPr id="8" name="7 Altbilgi Yer Tutucusu"/>
          <p:cNvSpPr>
            <a:spLocks noGrp="1"/>
          </p:cNvSpPr>
          <p:nvPr>
            <p:ph type="ftr" sz="quarter" idx="11"/>
          </p:nvPr>
        </p:nvSpPr>
        <p:spPr>
          <a:xfrm>
            <a:off x="609600" y="6481764"/>
            <a:ext cx="5681133" cy="301625"/>
          </a:xfrm>
        </p:spPr>
        <p:txBody>
          <a:bodyPr/>
          <a:lstStyle>
            <a:lvl1pPr>
              <a:defRPr/>
            </a:lvl1pPr>
          </a:lstStyle>
          <a:p>
            <a:pPr>
              <a:defRPr/>
            </a:pPr>
            <a:endParaRPr lang="tr-TR">
              <a:solidFill>
                <a:prstClr val="white"/>
              </a:solidFill>
            </a:endParaRPr>
          </a:p>
        </p:txBody>
      </p:sp>
      <p:sp>
        <p:nvSpPr>
          <p:cNvPr id="9" name="8 Slayt Numarası Yer Tutucusu"/>
          <p:cNvSpPr>
            <a:spLocks noGrp="1"/>
          </p:cNvSpPr>
          <p:nvPr>
            <p:ph type="sldNum" sz="quarter" idx="12"/>
          </p:nvPr>
        </p:nvSpPr>
        <p:spPr>
          <a:xfrm>
            <a:off x="10119785" y="6483351"/>
            <a:ext cx="670983" cy="301625"/>
          </a:xfrm>
        </p:spPr>
        <p:txBody>
          <a:bodyPr/>
          <a:lstStyle>
            <a:lvl1pPr>
              <a:defRPr/>
            </a:lvl1pPr>
          </a:lstStyle>
          <a:p>
            <a:fld id="{6C95F5D0-E232-46EF-9670-7DDF39191C40}"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19534987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4"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5" name="22 Slayt Numarası Yer Tutucusu"/>
          <p:cNvSpPr>
            <a:spLocks noGrp="1"/>
          </p:cNvSpPr>
          <p:nvPr>
            <p:ph type="sldNum" sz="quarter" idx="12"/>
          </p:nvPr>
        </p:nvSpPr>
        <p:spPr/>
        <p:txBody>
          <a:bodyPr/>
          <a:lstStyle>
            <a:lvl1pPr>
              <a:defRPr/>
            </a:lvl1pPr>
          </a:lstStyle>
          <a:p>
            <a:fld id="{198B04CF-4AA7-422E-BA91-40569843E861}"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144801159"/>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3"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4" name="22 Slayt Numarası Yer Tutucusu"/>
          <p:cNvSpPr>
            <a:spLocks noGrp="1"/>
          </p:cNvSpPr>
          <p:nvPr>
            <p:ph type="sldNum" sz="quarter" idx="12"/>
          </p:nvPr>
        </p:nvSpPr>
        <p:spPr/>
        <p:txBody>
          <a:bodyPr/>
          <a:lstStyle>
            <a:lvl1pPr>
              <a:defRPr/>
            </a:lvl1pPr>
          </a:lstStyle>
          <a:p>
            <a:fld id="{897E1AC6-5B93-41F5-9089-2D34B438F80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70472386"/>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1514475" y="367664"/>
            <a:ext cx="32512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a:xfrm>
            <a:off x="8371417" y="6556376"/>
            <a:ext cx="2844800" cy="301625"/>
          </a:xfrm>
        </p:spPr>
        <p:txBody>
          <a:bodyPr/>
          <a:lstStyle>
            <a:lvl1pPr>
              <a:defRPr sz="900"/>
            </a:lvl1pPr>
          </a:lstStyle>
          <a:p>
            <a:pPr>
              <a:defRPr/>
            </a:pPr>
            <a:endParaRPr lang="tr-TR">
              <a:solidFill>
                <a:prstClr val="white"/>
              </a:solidFill>
            </a:endParaRPr>
          </a:p>
        </p:txBody>
      </p:sp>
      <p:sp>
        <p:nvSpPr>
          <p:cNvPr id="6" name="5 Altbilgi Yer Tutucusu"/>
          <p:cNvSpPr>
            <a:spLocks noGrp="1"/>
          </p:cNvSpPr>
          <p:nvPr>
            <p:ph type="ftr" sz="quarter" idx="11"/>
          </p:nvPr>
        </p:nvSpPr>
        <p:spPr>
          <a:xfrm>
            <a:off x="1513417" y="6556376"/>
            <a:ext cx="6858000" cy="301625"/>
          </a:xfrm>
        </p:spPr>
        <p:txBody>
          <a:bodyPr/>
          <a:lstStyle>
            <a:lvl1pPr>
              <a:defRPr sz="900"/>
            </a:lvl1pPr>
          </a:lstStyle>
          <a:p>
            <a:pPr>
              <a:defRPr/>
            </a:pPr>
            <a:endParaRPr lang="tr-TR">
              <a:solidFill>
                <a:prstClr val="white"/>
              </a:solidFill>
            </a:endParaRPr>
          </a:p>
        </p:txBody>
      </p:sp>
      <p:sp>
        <p:nvSpPr>
          <p:cNvPr id="7" name="6 Slayt Numarası Yer Tutucusu"/>
          <p:cNvSpPr>
            <a:spLocks noGrp="1"/>
          </p:cNvSpPr>
          <p:nvPr>
            <p:ph type="sldNum" sz="quarter" idx="12"/>
          </p:nvPr>
        </p:nvSpPr>
        <p:spPr>
          <a:xfrm>
            <a:off x="11214100" y="6556376"/>
            <a:ext cx="670984" cy="301625"/>
          </a:xfrm>
        </p:spPr>
        <p:txBody>
          <a:bodyPr/>
          <a:lstStyle>
            <a:lvl1pPr>
              <a:defRPr sz="900"/>
            </a:lvl1pPr>
          </a:lstStyle>
          <a:p>
            <a:fld id="{2F6DC57F-DB0E-4F92-8650-7D53FEAC8875}"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8030845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67494"/>
            <a:ext cx="10972800" cy="1399032"/>
          </a:xfrm>
        </p:spPr>
        <p:txBody>
          <a:bodyPr/>
          <a:lstStyle/>
          <a:p>
            <a:r>
              <a:rPr lang="tr-TR" smtClean="0"/>
              <a:t>Asıl başlık stili için tıklatın</a:t>
            </a:r>
            <a:endParaRPr lang="en-US"/>
          </a:p>
        </p:txBody>
      </p:sp>
      <p:sp>
        <p:nvSpPr>
          <p:cNvPr id="3" name="2 İçerik Yer Tutucusu"/>
          <p:cNvSpPr>
            <a:spLocks noGrp="1"/>
          </p:cNvSpPr>
          <p:nvPr>
            <p:ph idx="1"/>
          </p:nvPr>
        </p:nvSpPr>
        <p:spPr>
          <a:xfrm>
            <a:off x="609600" y="1882808"/>
            <a:ext cx="109728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a:xfrm>
            <a:off x="6388100" y="6480176"/>
            <a:ext cx="2844800" cy="301625"/>
          </a:xfrm>
        </p:spPr>
        <p:txBody>
          <a:bodyPr/>
          <a:lstStyle>
            <a:lvl1pPr>
              <a:defRPr/>
            </a:lvl1pPr>
          </a:lstStyle>
          <a:p>
            <a:pPr>
              <a:defRPr/>
            </a:pPr>
            <a:endParaRPr lang="tr-TR">
              <a:solidFill>
                <a:prstClr val="white"/>
              </a:solidFill>
            </a:endParaRPr>
          </a:p>
        </p:txBody>
      </p:sp>
      <p:sp>
        <p:nvSpPr>
          <p:cNvPr id="5" name="4 Altbilgi Yer Tutucusu"/>
          <p:cNvSpPr>
            <a:spLocks noGrp="1"/>
          </p:cNvSpPr>
          <p:nvPr>
            <p:ph type="ftr" sz="quarter" idx="11"/>
          </p:nvPr>
        </p:nvSpPr>
        <p:spPr>
          <a:xfrm>
            <a:off x="609601" y="6481764"/>
            <a:ext cx="5679017" cy="300037"/>
          </a:xfrm>
        </p:spPr>
        <p:txBody>
          <a:bodyPr/>
          <a:lstStyle>
            <a:lvl1pPr>
              <a:defRPr/>
            </a:lvl1pPr>
          </a:lstStyle>
          <a:p>
            <a:pPr>
              <a:defRPr/>
            </a:pPr>
            <a:endParaRPr lang="tr-TR">
              <a:solidFill>
                <a:prstClr val="white"/>
              </a:solidFill>
            </a:endParaRPr>
          </a:p>
        </p:txBody>
      </p:sp>
      <p:sp>
        <p:nvSpPr>
          <p:cNvPr id="6" name="5 Slayt Numarası Yer Tutucusu"/>
          <p:cNvSpPr>
            <a:spLocks noGrp="1"/>
          </p:cNvSpPr>
          <p:nvPr>
            <p:ph type="sldNum" sz="quarter" idx="12"/>
          </p:nvPr>
        </p:nvSpPr>
        <p:spPr/>
        <p:txBody>
          <a:bodyPr/>
          <a:lstStyle>
            <a:lvl1pPr>
              <a:defRPr/>
            </a:lvl1pPr>
          </a:lstStyle>
          <a:p>
            <a:fld id="{0738EECF-DB87-4C2B-8D7A-EF997884E902}"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159852573"/>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92608" y="150896"/>
            <a:ext cx="1219200" cy="6400800"/>
          </a:xfrm>
        </p:spPr>
        <p:txBody>
          <a:bodyPr vert="vert270" anchor="b"/>
          <a:lstStyle>
            <a:lvl1pPr marL="0" algn="l">
              <a:buNone/>
              <a:defRPr sz="3000" b="0" cap="all" baseline="0"/>
            </a:lvl1pPr>
          </a:lstStyle>
          <a:p>
            <a:r>
              <a:rPr lang="tr-TR" smtClean="0"/>
              <a:t>Asıl başlık stili için tıklatın</a:t>
            </a:r>
            <a:endParaRPr lang="en-US"/>
          </a:p>
        </p:txBody>
      </p:sp>
      <p:sp>
        <p:nvSpPr>
          <p:cNvPr id="3" name="2 Resim Yer Tutucusu"/>
          <p:cNvSpPr>
            <a:spLocks noGrp="1"/>
          </p:cNvSpPr>
          <p:nvPr>
            <p:ph type="pic" idx="1"/>
          </p:nvPr>
        </p:nvSpPr>
        <p:spPr>
          <a:xfrm>
            <a:off x="1517649" y="373966"/>
            <a:ext cx="9777984" cy="5486400"/>
          </a:xfrm>
          <a:solidFill>
            <a:schemeClr val="bg2">
              <a:shade val="50000"/>
            </a:schemeClr>
          </a:solidFill>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4 Veri Yer Tutucusu"/>
          <p:cNvSpPr>
            <a:spLocks noGrp="1"/>
          </p:cNvSpPr>
          <p:nvPr>
            <p:ph type="dt" sz="half" idx="10"/>
          </p:nvPr>
        </p:nvSpPr>
        <p:spPr>
          <a:xfrm>
            <a:off x="8144933" y="6556376"/>
            <a:ext cx="2802467" cy="301625"/>
          </a:xfrm>
        </p:spPr>
        <p:txBody>
          <a:bodyPr/>
          <a:lstStyle>
            <a:lvl1pPr>
              <a:defRPr sz="900"/>
            </a:lvl1pPr>
          </a:lstStyle>
          <a:p>
            <a:pPr>
              <a:defRPr/>
            </a:pPr>
            <a:endParaRPr lang="tr-TR">
              <a:solidFill>
                <a:prstClr val="white"/>
              </a:solidFill>
            </a:endParaRPr>
          </a:p>
        </p:txBody>
      </p:sp>
      <p:sp>
        <p:nvSpPr>
          <p:cNvPr id="6" name="5 Altbilgi Yer Tutucusu"/>
          <p:cNvSpPr>
            <a:spLocks noGrp="1"/>
          </p:cNvSpPr>
          <p:nvPr>
            <p:ph type="ftr" sz="quarter" idx="11"/>
          </p:nvPr>
        </p:nvSpPr>
        <p:spPr>
          <a:xfrm>
            <a:off x="1559985" y="6557964"/>
            <a:ext cx="6597649" cy="301625"/>
          </a:xfrm>
        </p:spPr>
        <p:txBody>
          <a:bodyPr/>
          <a:lstStyle>
            <a:lvl1pPr>
              <a:defRPr sz="900"/>
            </a:lvl1pPr>
          </a:lstStyle>
          <a:p>
            <a:pPr>
              <a:defRPr/>
            </a:pPr>
            <a:endParaRPr lang="tr-TR">
              <a:solidFill>
                <a:prstClr val="white"/>
              </a:solidFill>
            </a:endParaRPr>
          </a:p>
        </p:txBody>
      </p:sp>
      <p:sp>
        <p:nvSpPr>
          <p:cNvPr id="7" name="6 Slayt Numarası Yer Tutucusu"/>
          <p:cNvSpPr>
            <a:spLocks noGrp="1"/>
          </p:cNvSpPr>
          <p:nvPr>
            <p:ph type="sldNum" sz="quarter" idx="12"/>
          </p:nvPr>
        </p:nvSpPr>
        <p:spPr>
          <a:xfrm>
            <a:off x="10955867" y="6556376"/>
            <a:ext cx="488951" cy="301625"/>
          </a:xfrm>
        </p:spPr>
        <p:txBody>
          <a:bodyPr/>
          <a:lstStyle>
            <a:lvl1pPr>
              <a:defRPr sz="900"/>
            </a:lvl1pPr>
          </a:lstStyle>
          <a:p>
            <a:fld id="{A5BC8456-EC53-4244-B6C0-D080BA21368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4162923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6" name="22 Slayt Numarası Yer Tutucusu"/>
          <p:cNvSpPr>
            <a:spLocks noGrp="1"/>
          </p:cNvSpPr>
          <p:nvPr>
            <p:ph type="sldNum" sz="quarter" idx="12"/>
          </p:nvPr>
        </p:nvSpPr>
        <p:spPr/>
        <p:txBody>
          <a:bodyPr/>
          <a:lstStyle>
            <a:lvl1pPr>
              <a:defRPr/>
            </a:lvl1pPr>
          </a:lstStyle>
          <a:p>
            <a:fld id="{DB36E27C-96C9-415B-A4CD-28BE05E3F9D7}"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64796358"/>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042400" y="381000"/>
            <a:ext cx="2540000" cy="548640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609600" y="381000"/>
            <a:ext cx="83312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6" name="22 Slayt Numarası Yer Tutucusu"/>
          <p:cNvSpPr>
            <a:spLocks noGrp="1"/>
          </p:cNvSpPr>
          <p:nvPr>
            <p:ph type="sldNum" sz="quarter" idx="12"/>
          </p:nvPr>
        </p:nvSpPr>
        <p:spPr/>
        <p:txBody>
          <a:bodyPr/>
          <a:lstStyle>
            <a:lvl1pPr>
              <a:defRPr/>
            </a:lvl1pPr>
          </a:lstStyle>
          <a:p>
            <a:fld id="{48891B89-25FD-415B-B46B-AA9B8737D41B}"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688062788"/>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9"/>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6963" indent="0" algn="ctr">
              <a:buNone/>
              <a:defRPr>
                <a:solidFill>
                  <a:schemeClr val="tx1">
                    <a:tint val="75000"/>
                  </a:schemeClr>
                </a:solidFill>
              </a:defRPr>
            </a:lvl2pPr>
            <a:lvl3pPr marL="913925" indent="0" algn="ctr">
              <a:buNone/>
              <a:defRPr>
                <a:solidFill>
                  <a:schemeClr val="tx1">
                    <a:tint val="75000"/>
                  </a:schemeClr>
                </a:solidFill>
              </a:defRPr>
            </a:lvl3pPr>
            <a:lvl4pPr marL="1370886" indent="0" algn="ctr">
              <a:buNone/>
              <a:defRPr>
                <a:solidFill>
                  <a:schemeClr val="tx1">
                    <a:tint val="75000"/>
                  </a:schemeClr>
                </a:solidFill>
              </a:defRPr>
            </a:lvl4pPr>
            <a:lvl5pPr marL="1827848" indent="0" algn="ctr">
              <a:buNone/>
              <a:defRPr>
                <a:solidFill>
                  <a:schemeClr val="tx1">
                    <a:tint val="75000"/>
                  </a:schemeClr>
                </a:solidFill>
              </a:defRPr>
            </a:lvl5pPr>
            <a:lvl6pPr marL="2284809" indent="0" algn="ctr">
              <a:buNone/>
              <a:defRPr>
                <a:solidFill>
                  <a:schemeClr val="tx1">
                    <a:tint val="75000"/>
                  </a:schemeClr>
                </a:solidFill>
              </a:defRPr>
            </a:lvl6pPr>
            <a:lvl7pPr marL="2741771" indent="0" algn="ctr">
              <a:buNone/>
              <a:defRPr>
                <a:solidFill>
                  <a:schemeClr val="tx1">
                    <a:tint val="75000"/>
                  </a:schemeClr>
                </a:solidFill>
              </a:defRPr>
            </a:lvl7pPr>
            <a:lvl8pPr marL="3198733" indent="0" algn="ctr">
              <a:buNone/>
              <a:defRPr>
                <a:solidFill>
                  <a:schemeClr val="tx1">
                    <a:tint val="75000"/>
                  </a:schemeClr>
                </a:solidFill>
              </a:defRPr>
            </a:lvl8pPr>
            <a:lvl9pPr marL="3655695"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D44F964-C11E-4C15-8E98-03A84B58CEE9}" type="datetime1">
              <a:rPr lang="tr-TR" smtClean="0">
                <a:solidFill>
                  <a:prstClr val="black">
                    <a:tint val="75000"/>
                  </a:prstClr>
                </a:solidFill>
              </a:rPr>
              <a:pPr/>
              <a:t>04.05.2020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4854866"/>
      </p:ext>
    </p:extLst>
  </p:cSld>
  <p:clrMapOvr>
    <a:masterClrMapping/>
  </p:clrMapOvr>
  <p:transition advClick="0" advTm="15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6EC8BEB-3DBF-4804-9C20-CBCF049C3D7E}" type="datetime1">
              <a:rPr lang="tr-TR" smtClean="0">
                <a:solidFill>
                  <a:prstClr val="black">
                    <a:tint val="75000"/>
                  </a:prstClr>
                </a:solidFill>
              </a:rPr>
              <a:pPr/>
              <a:t>04.05.2020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42772362"/>
      </p:ext>
    </p:extLst>
  </p:cSld>
  <p:clrMapOvr>
    <a:masterClrMapping/>
  </p:clrMapOvr>
  <p:transition advClick="0" advTm="15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5" y="4406904"/>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5" y="2906714"/>
            <a:ext cx="10363200" cy="1500187"/>
          </a:xfrm>
        </p:spPr>
        <p:txBody>
          <a:bodyPr anchor="b"/>
          <a:lstStyle>
            <a:lvl1pPr marL="0" indent="0">
              <a:buNone/>
              <a:defRPr sz="2000">
                <a:solidFill>
                  <a:schemeClr val="tx1">
                    <a:tint val="75000"/>
                  </a:schemeClr>
                </a:solidFill>
              </a:defRPr>
            </a:lvl1pPr>
            <a:lvl2pPr marL="456963" indent="0">
              <a:buNone/>
              <a:defRPr sz="1786">
                <a:solidFill>
                  <a:schemeClr val="tx1">
                    <a:tint val="75000"/>
                  </a:schemeClr>
                </a:solidFill>
              </a:defRPr>
            </a:lvl2pPr>
            <a:lvl3pPr marL="913925" indent="0">
              <a:buNone/>
              <a:defRPr sz="1500">
                <a:solidFill>
                  <a:schemeClr val="tx1">
                    <a:tint val="75000"/>
                  </a:schemeClr>
                </a:solidFill>
              </a:defRPr>
            </a:lvl3pPr>
            <a:lvl4pPr marL="1370886" indent="0">
              <a:buNone/>
              <a:defRPr sz="1429">
                <a:solidFill>
                  <a:schemeClr val="tx1">
                    <a:tint val="75000"/>
                  </a:schemeClr>
                </a:solidFill>
              </a:defRPr>
            </a:lvl4pPr>
            <a:lvl5pPr marL="1827848" indent="0">
              <a:buNone/>
              <a:defRPr sz="1429">
                <a:solidFill>
                  <a:schemeClr val="tx1">
                    <a:tint val="75000"/>
                  </a:schemeClr>
                </a:solidFill>
              </a:defRPr>
            </a:lvl5pPr>
            <a:lvl6pPr marL="2284809" indent="0">
              <a:buNone/>
              <a:defRPr sz="1429">
                <a:solidFill>
                  <a:schemeClr val="tx1">
                    <a:tint val="75000"/>
                  </a:schemeClr>
                </a:solidFill>
              </a:defRPr>
            </a:lvl6pPr>
            <a:lvl7pPr marL="2741771" indent="0">
              <a:buNone/>
              <a:defRPr sz="1429">
                <a:solidFill>
                  <a:schemeClr val="tx1">
                    <a:tint val="75000"/>
                  </a:schemeClr>
                </a:solidFill>
              </a:defRPr>
            </a:lvl7pPr>
            <a:lvl8pPr marL="3198733" indent="0">
              <a:buNone/>
              <a:defRPr sz="1429">
                <a:solidFill>
                  <a:schemeClr val="tx1">
                    <a:tint val="75000"/>
                  </a:schemeClr>
                </a:solidFill>
              </a:defRPr>
            </a:lvl8pPr>
            <a:lvl9pPr marL="3655695" indent="0">
              <a:buNone/>
              <a:defRPr sz="1429">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CFCB57B-03CA-481F-976C-61CB9B3320B4}" type="datetime1">
              <a:rPr lang="tr-TR" smtClean="0">
                <a:solidFill>
                  <a:prstClr val="black">
                    <a:tint val="75000"/>
                  </a:prstClr>
                </a:solidFill>
              </a:rPr>
              <a:pPr/>
              <a:t>04.05.2020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33336459"/>
      </p:ext>
    </p:extLst>
  </p:cSld>
  <p:clrMapOvr>
    <a:masterClrMapping/>
  </p:clrMapOvr>
  <p:transition advClick="0" advTm="15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786"/>
            </a:lvl1pPr>
            <a:lvl2pPr>
              <a:defRPr sz="2357"/>
            </a:lvl2pPr>
            <a:lvl3pPr>
              <a:defRPr sz="2000"/>
            </a:lvl3pPr>
            <a:lvl4pPr>
              <a:defRPr sz="1786"/>
            </a:lvl4pPr>
            <a:lvl5pPr>
              <a:defRPr sz="1786"/>
            </a:lvl5pPr>
            <a:lvl6pPr>
              <a:defRPr sz="1786"/>
            </a:lvl6pPr>
            <a:lvl7pPr>
              <a:defRPr sz="1786"/>
            </a:lvl7pPr>
            <a:lvl8pPr>
              <a:defRPr sz="1786"/>
            </a:lvl8pPr>
            <a:lvl9pPr>
              <a:defRPr sz="1786"/>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786"/>
            </a:lvl1pPr>
            <a:lvl2pPr>
              <a:defRPr sz="2357"/>
            </a:lvl2pPr>
            <a:lvl3pPr>
              <a:defRPr sz="2000"/>
            </a:lvl3pPr>
            <a:lvl4pPr>
              <a:defRPr sz="1786"/>
            </a:lvl4pPr>
            <a:lvl5pPr>
              <a:defRPr sz="1786"/>
            </a:lvl5pPr>
            <a:lvl6pPr>
              <a:defRPr sz="1786"/>
            </a:lvl6pPr>
            <a:lvl7pPr>
              <a:defRPr sz="1786"/>
            </a:lvl7pPr>
            <a:lvl8pPr>
              <a:defRPr sz="1786"/>
            </a:lvl8pPr>
            <a:lvl9pPr>
              <a:defRPr sz="1786"/>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A8D26C9-2DE8-4894-978D-CDE0EBBC43E5}" type="datetime1">
              <a:rPr lang="tr-TR" smtClean="0">
                <a:solidFill>
                  <a:prstClr val="black">
                    <a:tint val="75000"/>
                  </a:prstClr>
                </a:solidFill>
              </a:rPr>
              <a:pPr/>
              <a:t>04.05.2020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0813779"/>
      </p:ext>
    </p:extLst>
  </p:cSld>
  <p:clrMapOvr>
    <a:masterClrMapping/>
  </p:clrMapOvr>
  <p:transition advClick="0" advTm="15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1" y="1535113"/>
            <a:ext cx="5386917" cy="639762"/>
          </a:xfrm>
        </p:spPr>
        <p:txBody>
          <a:bodyPr anchor="b"/>
          <a:lstStyle>
            <a:lvl1pPr marL="0" indent="0">
              <a:buNone/>
              <a:defRPr sz="2357" b="1"/>
            </a:lvl1pPr>
            <a:lvl2pPr marL="456963" indent="0">
              <a:buNone/>
              <a:defRPr sz="2000" b="1"/>
            </a:lvl2pPr>
            <a:lvl3pPr marL="913925" indent="0">
              <a:buNone/>
              <a:defRPr sz="1786" b="1"/>
            </a:lvl3pPr>
            <a:lvl4pPr marL="1370886" indent="0">
              <a:buNone/>
              <a:defRPr sz="1500" b="1"/>
            </a:lvl4pPr>
            <a:lvl5pPr marL="1827848" indent="0">
              <a:buNone/>
              <a:defRPr sz="1500" b="1"/>
            </a:lvl5pPr>
            <a:lvl6pPr marL="2284809" indent="0">
              <a:buNone/>
              <a:defRPr sz="1500" b="1"/>
            </a:lvl6pPr>
            <a:lvl7pPr marL="2741771" indent="0">
              <a:buNone/>
              <a:defRPr sz="1500" b="1"/>
            </a:lvl7pPr>
            <a:lvl8pPr marL="3198733" indent="0">
              <a:buNone/>
              <a:defRPr sz="1500" b="1"/>
            </a:lvl8pPr>
            <a:lvl9pPr marL="3655695" indent="0">
              <a:buNone/>
              <a:defRPr sz="15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1" y="2174875"/>
            <a:ext cx="5386917" cy="3951288"/>
          </a:xfrm>
        </p:spPr>
        <p:txBody>
          <a:bodyPr/>
          <a:lstStyle>
            <a:lvl1pPr>
              <a:defRPr sz="2357"/>
            </a:lvl1pPr>
            <a:lvl2pPr>
              <a:defRPr sz="2000"/>
            </a:lvl2pPr>
            <a:lvl3pPr>
              <a:defRPr sz="1786"/>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4" cy="639762"/>
          </a:xfrm>
        </p:spPr>
        <p:txBody>
          <a:bodyPr anchor="b"/>
          <a:lstStyle>
            <a:lvl1pPr marL="0" indent="0">
              <a:buNone/>
              <a:defRPr sz="2357" b="1"/>
            </a:lvl1pPr>
            <a:lvl2pPr marL="456963" indent="0">
              <a:buNone/>
              <a:defRPr sz="2000" b="1"/>
            </a:lvl2pPr>
            <a:lvl3pPr marL="913925" indent="0">
              <a:buNone/>
              <a:defRPr sz="1786" b="1"/>
            </a:lvl3pPr>
            <a:lvl4pPr marL="1370886" indent="0">
              <a:buNone/>
              <a:defRPr sz="1500" b="1"/>
            </a:lvl4pPr>
            <a:lvl5pPr marL="1827848" indent="0">
              <a:buNone/>
              <a:defRPr sz="1500" b="1"/>
            </a:lvl5pPr>
            <a:lvl6pPr marL="2284809" indent="0">
              <a:buNone/>
              <a:defRPr sz="1500" b="1"/>
            </a:lvl6pPr>
            <a:lvl7pPr marL="2741771" indent="0">
              <a:buNone/>
              <a:defRPr sz="1500" b="1"/>
            </a:lvl7pPr>
            <a:lvl8pPr marL="3198733" indent="0">
              <a:buNone/>
              <a:defRPr sz="1500" b="1"/>
            </a:lvl8pPr>
            <a:lvl9pPr marL="3655695" indent="0">
              <a:buNone/>
              <a:defRPr sz="15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4" cy="3951288"/>
          </a:xfrm>
        </p:spPr>
        <p:txBody>
          <a:bodyPr/>
          <a:lstStyle>
            <a:lvl1pPr>
              <a:defRPr sz="2357"/>
            </a:lvl1pPr>
            <a:lvl2pPr>
              <a:defRPr sz="2000"/>
            </a:lvl2pPr>
            <a:lvl3pPr>
              <a:defRPr sz="1786"/>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4A613E0-15B6-4DC3-9B85-DC65415220D5}" type="datetime1">
              <a:rPr lang="tr-TR" smtClean="0">
                <a:solidFill>
                  <a:prstClr val="black">
                    <a:tint val="75000"/>
                  </a:prstClr>
                </a:solidFill>
              </a:rPr>
              <a:pPr/>
              <a:t>04.05.2020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91906971"/>
      </p:ext>
    </p:extLst>
  </p:cSld>
  <p:clrMapOvr>
    <a:masterClrMapping/>
  </p:clrMapOvr>
  <p:transition advClick="0" advTm="15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6B5EEEC-D7A3-45BF-AC0D-8D80C165DF9F}" type="datetime1">
              <a:rPr lang="tr-TR" smtClean="0">
                <a:solidFill>
                  <a:prstClr val="black">
                    <a:tint val="75000"/>
                  </a:prstClr>
                </a:solidFill>
              </a:rPr>
              <a:pPr/>
              <a:t>04.05.2020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28670933"/>
      </p:ext>
    </p:extLst>
  </p:cSld>
  <p:clrMapOvr>
    <a:masterClrMapping/>
  </p:clrMapOvr>
  <p:transition advClick="0" advTm="15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79DD0F2-D5EB-4F46-B58E-97EB68787497}" type="datetime1">
              <a:rPr lang="tr-TR" smtClean="0">
                <a:solidFill>
                  <a:prstClr val="black">
                    <a:tint val="75000"/>
                  </a:prstClr>
                </a:solidFill>
              </a:rPr>
              <a:pPr/>
              <a:t>04.05.2020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9473057"/>
      </p:ext>
    </p:extLst>
  </p:cSld>
  <p:clrMapOvr>
    <a:masterClrMapping/>
  </p:clrMapOvr>
  <p:transition advClick="0"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4" name="9 Dik Üçgen"/>
          <p:cNvSpPr/>
          <p:nvPr/>
        </p:nvSpPr>
        <p:spPr>
          <a:xfrm flipV="1">
            <a:off x="8467" y="6351"/>
            <a:ext cx="12175067"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5" name="11 İkizkenar Üçgen"/>
          <p:cNvSpPr/>
          <p:nvPr/>
        </p:nvSpPr>
        <p:spPr>
          <a:xfrm rot="5400000" flipV="1">
            <a:off x="10386748" y="93928"/>
            <a:ext cx="1893888"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cxnSp>
        <p:nvCxnSpPr>
          <p:cNvPr id="6" name="12 Düz Bağlayıcı"/>
          <p:cNvCxnSpPr/>
          <p:nvPr/>
        </p:nvCxnSpPr>
        <p:spPr>
          <a:xfrm rot="10800000">
            <a:off x="8625417" y="9525"/>
            <a:ext cx="3564467"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14 Düz Bağlayıcı"/>
          <p:cNvCxnSpPr/>
          <p:nvPr/>
        </p:nvCxnSpPr>
        <p:spPr>
          <a:xfrm flipV="1">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508000" y="271465"/>
            <a:ext cx="9652000" cy="1362075"/>
          </a:xfrm>
        </p:spPr>
        <p:txBody>
          <a:bodyPr/>
          <a:lstStyle>
            <a:lvl1pPr marL="0" algn="l">
              <a:buNone/>
              <a:defRPr sz="3600" b="1" cap="none" baseline="0"/>
            </a:lvl1pPr>
          </a:lstStyle>
          <a:p>
            <a:r>
              <a:rPr lang="tr-TR" smtClean="0"/>
              <a:t>Asıl başlık stili için tıklatın</a:t>
            </a:r>
            <a:endParaRPr lang="en-US"/>
          </a:p>
        </p:txBody>
      </p:sp>
      <p:sp>
        <p:nvSpPr>
          <p:cNvPr id="3" name="2 Metin Yer Tutucusu"/>
          <p:cNvSpPr>
            <a:spLocks noGrp="1"/>
          </p:cNvSpPr>
          <p:nvPr>
            <p:ph type="body" idx="1"/>
          </p:nvPr>
        </p:nvSpPr>
        <p:spPr>
          <a:xfrm>
            <a:off x="508000" y="1633536"/>
            <a:ext cx="51816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3 Veri Yer Tutucusu"/>
          <p:cNvSpPr>
            <a:spLocks noGrp="1"/>
          </p:cNvSpPr>
          <p:nvPr>
            <p:ph type="dt" sz="half" idx="10"/>
          </p:nvPr>
        </p:nvSpPr>
        <p:spPr>
          <a:xfrm>
            <a:off x="9275233" y="6477000"/>
            <a:ext cx="2844800" cy="304800"/>
          </a:xfrm>
        </p:spPr>
        <p:txBody>
          <a:bodyPr/>
          <a:lstStyle>
            <a:lvl1pPr>
              <a:defRPr/>
            </a:lvl1pPr>
          </a:lstStyle>
          <a:p>
            <a:pPr>
              <a:defRPr/>
            </a:pPr>
            <a:endParaRPr lang="tr-TR">
              <a:solidFill>
                <a:prstClr val="white"/>
              </a:solidFill>
            </a:endParaRPr>
          </a:p>
        </p:txBody>
      </p:sp>
      <p:sp>
        <p:nvSpPr>
          <p:cNvPr id="9" name="4 Altbilgi Yer Tutucusu"/>
          <p:cNvSpPr>
            <a:spLocks noGrp="1"/>
          </p:cNvSpPr>
          <p:nvPr>
            <p:ph type="ftr" sz="quarter" idx="11"/>
          </p:nvPr>
        </p:nvSpPr>
        <p:spPr>
          <a:xfrm>
            <a:off x="3492500" y="6481764"/>
            <a:ext cx="5681133" cy="300037"/>
          </a:xfrm>
        </p:spPr>
        <p:txBody>
          <a:bodyPr/>
          <a:lstStyle>
            <a:lvl1pPr>
              <a:defRPr/>
            </a:lvl1pPr>
          </a:lstStyle>
          <a:p>
            <a:pPr>
              <a:defRPr/>
            </a:pPr>
            <a:endParaRPr lang="tr-TR">
              <a:solidFill>
                <a:prstClr val="white"/>
              </a:solidFill>
            </a:endParaRPr>
          </a:p>
        </p:txBody>
      </p:sp>
      <p:sp>
        <p:nvSpPr>
          <p:cNvPr id="10" name="5 Slayt Numarası Yer Tutucusu"/>
          <p:cNvSpPr>
            <a:spLocks noGrp="1"/>
          </p:cNvSpPr>
          <p:nvPr>
            <p:ph type="sldNum" sz="quarter" idx="12"/>
          </p:nvPr>
        </p:nvSpPr>
        <p:spPr>
          <a:xfrm>
            <a:off x="11267018" y="809625"/>
            <a:ext cx="670983" cy="300038"/>
          </a:xfrm>
        </p:spPr>
        <p:txBody>
          <a:bodyPr/>
          <a:lstStyle>
            <a:lvl1pPr>
              <a:defRPr/>
            </a:lvl1pPr>
          </a:lstStyle>
          <a:p>
            <a:fld id="{632840C5-9252-4993-8A55-59700FFA68C7}"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14330645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5"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5" y="273051"/>
            <a:ext cx="6815667" cy="5853113"/>
          </a:xfrm>
        </p:spPr>
        <p:txBody>
          <a:bodyPr/>
          <a:lstStyle>
            <a:lvl1pPr>
              <a:defRPr sz="3214"/>
            </a:lvl1pPr>
            <a:lvl2pPr>
              <a:defRPr sz="2786"/>
            </a:lvl2pPr>
            <a:lvl3pPr>
              <a:defRPr sz="2357"/>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5" cy="4691063"/>
          </a:xfrm>
        </p:spPr>
        <p:txBody>
          <a:bodyPr/>
          <a:lstStyle>
            <a:lvl1pPr marL="0" indent="0">
              <a:buNone/>
              <a:defRPr sz="1429"/>
            </a:lvl1pPr>
            <a:lvl2pPr marL="456963" indent="0">
              <a:buNone/>
              <a:defRPr sz="1214"/>
            </a:lvl2pPr>
            <a:lvl3pPr marL="913925" indent="0">
              <a:buNone/>
              <a:defRPr sz="929"/>
            </a:lvl3pPr>
            <a:lvl4pPr marL="1370886" indent="0">
              <a:buNone/>
              <a:defRPr sz="929"/>
            </a:lvl4pPr>
            <a:lvl5pPr marL="1827848" indent="0">
              <a:buNone/>
              <a:defRPr sz="929"/>
            </a:lvl5pPr>
            <a:lvl6pPr marL="2284809" indent="0">
              <a:buNone/>
              <a:defRPr sz="929"/>
            </a:lvl6pPr>
            <a:lvl7pPr marL="2741771" indent="0">
              <a:buNone/>
              <a:defRPr sz="929"/>
            </a:lvl7pPr>
            <a:lvl8pPr marL="3198733" indent="0">
              <a:buNone/>
              <a:defRPr sz="929"/>
            </a:lvl8pPr>
            <a:lvl9pPr marL="3655695" indent="0">
              <a:buNone/>
              <a:defRPr sz="929"/>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7E1D489-2674-454A-AB66-E899C629A1D7}" type="datetime1">
              <a:rPr lang="tr-TR" smtClean="0">
                <a:solidFill>
                  <a:prstClr val="black">
                    <a:tint val="75000"/>
                  </a:prstClr>
                </a:solidFill>
              </a:rPr>
              <a:pPr/>
              <a:t>04.05.2020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9904932"/>
      </p:ext>
    </p:extLst>
  </p:cSld>
  <p:clrMapOvr>
    <a:masterClrMapping/>
  </p:clrMapOvr>
  <p:transition advClick="0" advTm="15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14"/>
            </a:lvl1pPr>
            <a:lvl2pPr marL="456963" indent="0">
              <a:buNone/>
              <a:defRPr sz="2786"/>
            </a:lvl2pPr>
            <a:lvl3pPr marL="913925" indent="0">
              <a:buNone/>
              <a:defRPr sz="2357"/>
            </a:lvl3pPr>
            <a:lvl4pPr marL="1370886" indent="0">
              <a:buNone/>
              <a:defRPr sz="2000"/>
            </a:lvl4pPr>
            <a:lvl5pPr marL="1827848" indent="0">
              <a:buNone/>
              <a:defRPr sz="2000"/>
            </a:lvl5pPr>
            <a:lvl6pPr marL="2284809" indent="0">
              <a:buNone/>
              <a:defRPr sz="2000"/>
            </a:lvl6pPr>
            <a:lvl7pPr marL="2741771" indent="0">
              <a:buNone/>
              <a:defRPr sz="2000"/>
            </a:lvl7pPr>
            <a:lvl8pPr marL="3198733" indent="0">
              <a:buNone/>
              <a:defRPr sz="2000"/>
            </a:lvl8pPr>
            <a:lvl9pPr marL="3655695"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29"/>
            </a:lvl1pPr>
            <a:lvl2pPr marL="456963" indent="0">
              <a:buNone/>
              <a:defRPr sz="1214"/>
            </a:lvl2pPr>
            <a:lvl3pPr marL="913925" indent="0">
              <a:buNone/>
              <a:defRPr sz="929"/>
            </a:lvl3pPr>
            <a:lvl4pPr marL="1370886" indent="0">
              <a:buNone/>
              <a:defRPr sz="929"/>
            </a:lvl4pPr>
            <a:lvl5pPr marL="1827848" indent="0">
              <a:buNone/>
              <a:defRPr sz="929"/>
            </a:lvl5pPr>
            <a:lvl6pPr marL="2284809" indent="0">
              <a:buNone/>
              <a:defRPr sz="929"/>
            </a:lvl6pPr>
            <a:lvl7pPr marL="2741771" indent="0">
              <a:buNone/>
              <a:defRPr sz="929"/>
            </a:lvl7pPr>
            <a:lvl8pPr marL="3198733" indent="0">
              <a:buNone/>
              <a:defRPr sz="929"/>
            </a:lvl8pPr>
            <a:lvl9pPr marL="3655695" indent="0">
              <a:buNone/>
              <a:defRPr sz="929"/>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6E87641-F5B3-4986-A287-D7CA2EE56249}" type="datetime1">
              <a:rPr lang="tr-TR" smtClean="0">
                <a:solidFill>
                  <a:prstClr val="black">
                    <a:tint val="75000"/>
                  </a:prstClr>
                </a:solidFill>
              </a:rPr>
              <a:pPr/>
              <a:t>04.05.2020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10106454"/>
      </p:ext>
    </p:extLst>
  </p:cSld>
  <p:clrMapOvr>
    <a:masterClrMapping/>
  </p:clrMapOvr>
  <p:transition advClick="0" advTm="15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713B6D4-EDFA-4E6F-871E-0D9B31C3D2B7}" type="datetime1">
              <a:rPr lang="tr-TR" smtClean="0">
                <a:solidFill>
                  <a:prstClr val="black">
                    <a:tint val="75000"/>
                  </a:prstClr>
                </a:solidFill>
              </a:rPr>
              <a:pPr/>
              <a:t>04.05.2020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80845358"/>
      </p:ext>
    </p:extLst>
  </p:cSld>
  <p:clrMapOvr>
    <a:masterClrMapping/>
  </p:clrMapOvr>
  <p:transition advClick="0" advTm="15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42"/>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42"/>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17CF198-945B-457B-B2F8-1BBB25966D0F}" type="datetime1">
              <a:rPr lang="tr-TR" smtClean="0">
                <a:solidFill>
                  <a:prstClr val="black">
                    <a:tint val="75000"/>
                  </a:prstClr>
                </a:solidFill>
              </a:rPr>
              <a:pPr/>
              <a:t>04.05.2020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37365442"/>
      </p:ext>
    </p:extLst>
  </p:cSld>
  <p:clrMapOvr>
    <a:masterClrMapping/>
  </p:clrMapOvr>
  <p:transition advClick="0" advTm="15000"/>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13 Veri Yer Tutucusu"/>
          <p:cNvSpPr>
            <a:spLocks noGrp="1"/>
          </p:cNvSpPr>
          <p:nvPr>
            <p:ph type="dt" sz="half" idx="10"/>
          </p:nvPr>
        </p:nvSpPr>
        <p:spPr/>
        <p:txBody>
          <a:bodyPr/>
          <a:lstStyle>
            <a:lvl1pPr>
              <a:defRPr/>
            </a:lvl1pPr>
          </a:lstStyle>
          <a:p>
            <a:pPr>
              <a:defRPr/>
            </a:pPr>
            <a:fld id="{49352C76-474C-4C0D-AFD0-39F93674DD9F}" type="datetime1">
              <a:rPr lang="tr-TR" smtClean="0">
                <a:solidFill>
                  <a:prstClr val="black">
                    <a:tint val="75000"/>
                  </a:prstClr>
                </a:solidFill>
              </a:rPr>
              <a:pPr>
                <a:defRPr/>
              </a:pPr>
              <a:t>04.05.2020</a:t>
            </a:fld>
            <a:endParaRPr lang="tr-TR">
              <a:solidFill>
                <a:prstClr val="black">
                  <a:tint val="75000"/>
                </a:prstClr>
              </a:solidFill>
            </a:endParaRPr>
          </a:p>
        </p:txBody>
      </p:sp>
      <p:sp>
        <p:nvSpPr>
          <p:cNvPr id="6" name="2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22 Slayt Numarası Yer Tutucusu"/>
          <p:cNvSpPr>
            <a:spLocks noGrp="1"/>
          </p:cNvSpPr>
          <p:nvPr>
            <p:ph type="sldNum" sz="quarter" idx="12"/>
          </p:nvPr>
        </p:nvSpPr>
        <p:spPr/>
        <p:txBody>
          <a:bodyPr/>
          <a:lstStyle>
            <a:lvl1pPr>
              <a:defRPr/>
            </a:lvl1pPr>
          </a:lstStyle>
          <a:p>
            <a:pPr>
              <a:defRPr/>
            </a:pPr>
            <a:fld id="{BB81AFBA-59E3-42A9-91BB-1A6EA1336CE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975255553"/>
      </p:ext>
    </p:extLst>
  </p:cSld>
  <p:clrMapOvr>
    <a:masterClrMapping/>
  </p:clrMapOvr>
  <p:transition advClick="0" advTm="1500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70538BA-9BB4-42B9-8EBD-CC410D3575AF}" type="datetimeFigureOut">
              <a:rPr lang="tr-TR" smtClean="0">
                <a:solidFill>
                  <a:prstClr val="white">
                    <a:alpha val="60000"/>
                  </a:prstClr>
                </a:solidFill>
              </a:rPr>
              <a:pPr/>
              <a:t>04.05.2020</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438834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824383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46476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917935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6297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lang="tr-TR" smtClean="0"/>
              <a:t>Asıl başlık stili için tıklatın</a:t>
            </a:r>
            <a:endParaRPr lang="en-US"/>
          </a:p>
        </p:txBody>
      </p:sp>
      <p:sp>
        <p:nvSpPr>
          <p:cNvPr id="3" name="2 İçerik Yer Tutucusu"/>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6"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7" name="22 Slayt Numarası Yer Tutucusu"/>
          <p:cNvSpPr>
            <a:spLocks noGrp="1"/>
          </p:cNvSpPr>
          <p:nvPr>
            <p:ph type="sldNum" sz="quarter" idx="12"/>
          </p:nvPr>
        </p:nvSpPr>
        <p:spPr/>
        <p:txBody>
          <a:bodyPr/>
          <a:lstStyle>
            <a:lvl1pPr>
              <a:defRPr/>
            </a:lvl1pPr>
          </a:lstStyle>
          <a:p>
            <a:fld id="{0DE5B45F-8196-4582-8D57-ACD1FC2428B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80217434"/>
      </p:ext>
    </p:extLst>
  </p:cSld>
  <p:clrMapOvr>
    <a:masterClrMapping/>
  </p:clrMapOvr>
  <p:transition>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4" name="Footer Placeholder 3"/>
          <p:cNvSpPr>
            <a:spLocks noGrp="1"/>
          </p:cNvSpPr>
          <p:nvPr>
            <p:ph type="ftr" sz="quarter" idx="11"/>
          </p:nvPr>
        </p:nvSpPr>
        <p:spPr/>
        <p:txBody>
          <a:bodyPr/>
          <a:lstStyle/>
          <a:p>
            <a:endParaRPr lang="tr-TR">
              <a:solidFill>
                <a:srgbClr val="B31166"/>
              </a:solidFill>
            </a:endParaRPr>
          </a:p>
        </p:txBody>
      </p:sp>
      <p:sp>
        <p:nvSpPr>
          <p:cNvPr id="5" name="Slide Number Placeholder 4"/>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671354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3" name="Footer Placeholder 2"/>
          <p:cNvSpPr>
            <a:spLocks noGrp="1"/>
          </p:cNvSpPr>
          <p:nvPr>
            <p:ph type="ftr" sz="quarter" idx="11"/>
          </p:nvPr>
        </p:nvSpPr>
        <p:spPr/>
        <p:txBody>
          <a:bodyPr/>
          <a:lstStyle/>
          <a:p>
            <a:endParaRPr lang="tr-TR">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700093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70073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66433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21217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28005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936892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536550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979545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0258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lang="tr-TR" smtClean="0"/>
              <a:t>Asıl başlık stili için tıklatın</a:t>
            </a:r>
            <a:endParaRPr lang="en-US"/>
          </a:p>
        </p:txBody>
      </p:sp>
      <p:sp>
        <p:nvSpPr>
          <p:cNvPr id="3" name="2 Metin Yer Tutucusu"/>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a:xfrm>
            <a:off x="6388101" y="6481764"/>
            <a:ext cx="2840567" cy="301625"/>
          </a:xfrm>
        </p:spPr>
        <p:txBody>
          <a:bodyPr/>
          <a:lstStyle>
            <a:lvl1pPr>
              <a:defRPr/>
            </a:lvl1pPr>
          </a:lstStyle>
          <a:p>
            <a:pPr>
              <a:defRPr/>
            </a:pPr>
            <a:endParaRPr lang="tr-TR">
              <a:solidFill>
                <a:prstClr val="white"/>
              </a:solidFill>
            </a:endParaRPr>
          </a:p>
        </p:txBody>
      </p:sp>
      <p:sp>
        <p:nvSpPr>
          <p:cNvPr id="8" name="7 Altbilgi Yer Tutucusu"/>
          <p:cNvSpPr>
            <a:spLocks noGrp="1"/>
          </p:cNvSpPr>
          <p:nvPr>
            <p:ph type="ftr" sz="quarter" idx="11"/>
          </p:nvPr>
        </p:nvSpPr>
        <p:spPr>
          <a:xfrm>
            <a:off x="609600" y="6481764"/>
            <a:ext cx="5681133" cy="301625"/>
          </a:xfrm>
        </p:spPr>
        <p:txBody>
          <a:bodyPr/>
          <a:lstStyle>
            <a:lvl1pPr>
              <a:defRPr/>
            </a:lvl1pPr>
          </a:lstStyle>
          <a:p>
            <a:pPr>
              <a:defRPr/>
            </a:pPr>
            <a:endParaRPr lang="tr-TR">
              <a:solidFill>
                <a:prstClr val="white"/>
              </a:solidFill>
            </a:endParaRPr>
          </a:p>
        </p:txBody>
      </p:sp>
      <p:sp>
        <p:nvSpPr>
          <p:cNvPr id="9" name="8 Slayt Numarası Yer Tutucusu"/>
          <p:cNvSpPr>
            <a:spLocks noGrp="1"/>
          </p:cNvSpPr>
          <p:nvPr>
            <p:ph type="sldNum" sz="quarter" idx="12"/>
          </p:nvPr>
        </p:nvSpPr>
        <p:spPr>
          <a:xfrm>
            <a:off x="10119785" y="6483351"/>
            <a:ext cx="670983" cy="301625"/>
          </a:xfrm>
        </p:spPr>
        <p:txBody>
          <a:bodyPr/>
          <a:lstStyle>
            <a:lvl1pPr>
              <a:defRPr/>
            </a:lvl1pPr>
          </a:lstStyle>
          <a:p>
            <a:fld id="{6C95F5D0-E232-46EF-9670-7DDF39191C40}"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48852722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78949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035332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7" name="Rectangle 10"/>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4955" y="2099733"/>
            <a:ext cx="8825659" cy="2677648"/>
          </a:xfrm>
        </p:spPr>
        <p:txBody>
          <a:bodyPr anchor="b"/>
          <a:lstStyle>
            <a:lvl1pPr>
              <a:defRPr sz="405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9" cy="861420"/>
          </a:xfrm>
        </p:spPr>
        <p:txBody>
          <a:bodyPr/>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8" name="Date Placeholder 3"/>
          <p:cNvSpPr>
            <a:spLocks noGrp="1"/>
          </p:cNvSpPr>
          <p:nvPr>
            <p:ph type="dt" sz="half" idx="10"/>
          </p:nvPr>
        </p:nvSpPr>
        <p:spPr bwMode="gray">
          <a:xfrm rot="5400000">
            <a:off x="10160000" y="1792288"/>
            <a:ext cx="990600" cy="304800"/>
          </a:xfrm>
        </p:spPr>
        <p:txBody>
          <a:bodyPr anchor="t"/>
          <a:lstStyle>
            <a:lvl1pPr algn="l" defTabSz="914400" fontAlgn="base">
              <a:spcBef>
                <a:spcPct val="0"/>
              </a:spcBef>
              <a:spcAft>
                <a:spcPct val="0"/>
              </a:spcAft>
              <a:defRPr b="0" i="0">
                <a:solidFill>
                  <a:prstClr val="white">
                    <a:alpha val="60000"/>
                  </a:prstClr>
                </a:solidFill>
                <a:latin typeface="Arial" panose="020B0604020202020204" pitchFamily="34" charset="0"/>
                <a:cs typeface="Arial" panose="020B0604020202020204" pitchFamily="34" charset="0"/>
              </a:defRPr>
            </a:lvl1pPr>
          </a:lstStyle>
          <a:p>
            <a:pPr>
              <a:defRPr/>
            </a:pPr>
            <a:fld id="{AB35F66F-129C-4B62-AF8D-C3CF54E318AB}" type="datetimeFigureOut">
              <a:rPr lang="en-US"/>
              <a:pPr>
                <a:defRPr/>
              </a:pPr>
              <a:t>5/4/2020</a:t>
            </a:fld>
            <a:endParaRPr lang="en-US"/>
          </a:p>
        </p:txBody>
      </p:sp>
      <p:sp>
        <p:nvSpPr>
          <p:cNvPr id="9" name="Footer Placeholder 4"/>
          <p:cNvSpPr>
            <a:spLocks noGrp="1"/>
          </p:cNvSpPr>
          <p:nvPr>
            <p:ph type="ftr" sz="quarter" idx="11"/>
          </p:nvPr>
        </p:nvSpPr>
        <p:spPr bwMode="gray">
          <a:xfrm rot="5400000">
            <a:off x="8952178" y="3228182"/>
            <a:ext cx="3859213" cy="304800"/>
          </a:xfrm>
        </p:spPr>
        <p:txBody>
          <a:bodyPr/>
          <a:lstStyle>
            <a:lvl1pPr defTabSz="914400" fontAlgn="base">
              <a:spcBef>
                <a:spcPct val="0"/>
              </a:spcBef>
              <a:spcAft>
                <a:spcPct val="0"/>
              </a:spcAft>
              <a:defRPr b="0" i="0">
                <a:solidFill>
                  <a:prstClr val="white">
                    <a:alpha val="60000"/>
                  </a:prstClr>
                </a:solidFill>
                <a:latin typeface="Arial" panose="020B0604020202020204" pitchFamily="34" charset="0"/>
                <a:cs typeface="Arial" panose="020B0604020202020204" pitchFamily="34" charset="0"/>
              </a:defRPr>
            </a:lvl1pPr>
          </a:lstStyle>
          <a:p>
            <a:pPr>
              <a:defRPr/>
            </a:pPr>
            <a:r>
              <a:rPr lang="en-US"/>
              <a:t>
              </a:t>
            </a:r>
          </a:p>
        </p:txBody>
      </p:sp>
      <p:sp>
        <p:nvSpPr>
          <p:cNvPr id="10"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CEA579-27FD-48FF-8B8F-26E0210A1D2F}" type="slidenum">
              <a:rPr lang="en-US"/>
              <a:pPr>
                <a:defRPr/>
              </a:pPr>
              <a:t>‹#›</a:t>
            </a:fld>
            <a:endParaRPr lang="en-US"/>
          </a:p>
        </p:txBody>
      </p:sp>
    </p:spTree>
    <p:extLst>
      <p:ext uri="{BB962C8B-B14F-4D97-AF65-F5344CB8AC3E}">
        <p14:creationId xmlns:p14="http://schemas.microsoft.com/office/powerpoint/2010/main" val="3527490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5"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7CBB176-B7F1-48ED-BE21-1A676FE67029}" type="datetimeFigureOut">
              <a:rPr lang="en-US"/>
              <a:pPr>
                <a:defRPr/>
              </a:pPr>
              <a:t>5/4/2020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6116CC86-3B8F-4E37-974C-202871D57847}" type="slidenum">
              <a:rPr lang="en-US"/>
              <a:pPr>
                <a:defRPr/>
              </a:pPr>
              <a:t>‹#›</a:t>
            </a:fld>
            <a:endParaRPr lang="en-US"/>
          </a:p>
        </p:txBody>
      </p:sp>
    </p:spTree>
    <p:extLst>
      <p:ext uri="{BB962C8B-B14F-4D97-AF65-F5344CB8AC3E}">
        <p14:creationId xmlns:p14="http://schemas.microsoft.com/office/powerpoint/2010/main" val="39566020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12192000" cy="6858000"/>
            <a:chOff x="0" y="0"/>
            <a:chExt cx="12192000" cy="6858000"/>
          </a:xfrm>
        </p:grpSpPr>
        <p:sp>
          <p:nvSpPr>
            <p:cNvPr id="5"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9"/>
            <p:cNvSpPr/>
            <p:nvPr/>
          </p:nvSpPr>
          <p:spPr bwMode="gray">
            <a:xfrm>
              <a:off x="7289800" y="401638"/>
              <a:ext cx="4478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400000">
              <a:off x="3787244"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5677511">
              <a:off x="4698352"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2677645"/>
            <a:ext cx="4351025" cy="2283824"/>
          </a:xfrm>
        </p:spPr>
        <p:txBody>
          <a:bodyPr/>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61" y="2677644"/>
            <a:ext cx="3757545"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16"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50841BA-8886-40CA-B3B9-3925607B0AAF}" type="datetimeFigureOut">
              <a:rPr lang="en-US"/>
              <a:pPr>
                <a:defRPr/>
              </a:pPr>
              <a:t>5/4/2020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0092688-8B6F-445F-AA28-18772717FFF5}" type="slidenum">
              <a:rPr lang="en-US"/>
              <a:pPr>
                <a:defRPr/>
              </a:pPr>
              <a:t>‹#›</a:t>
            </a:fld>
            <a:endParaRPr lang="en-US"/>
          </a:p>
        </p:txBody>
      </p:sp>
    </p:spTree>
    <p:extLst>
      <p:ext uri="{BB962C8B-B14F-4D97-AF65-F5344CB8AC3E}">
        <p14:creationId xmlns:p14="http://schemas.microsoft.com/office/powerpoint/2010/main" val="20878795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2"/>
            <a:ext cx="4825159" cy="34163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4" y="2603500"/>
            <a:ext cx="48251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9F6FDFD-6406-43E9-B39A-3E6BB24606B7}" type="datetimeFigureOut">
              <a:rPr lang="en-US"/>
              <a:pPr>
                <a:defRPr/>
              </a:pPr>
              <a:t>5/4/2020</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D88958B-AEB6-427E-B5A4-A245F54039C5}" type="slidenum">
              <a:rPr lang="en-US"/>
              <a:pPr>
                <a:defRPr/>
              </a:pPr>
              <a:t>‹#›</a:t>
            </a:fld>
            <a:endParaRPr lang="en-US"/>
          </a:p>
        </p:txBody>
      </p:sp>
    </p:spTree>
    <p:extLst>
      <p:ext uri="{BB962C8B-B14F-4D97-AF65-F5344CB8AC3E}">
        <p14:creationId xmlns:p14="http://schemas.microsoft.com/office/powerpoint/2010/main" val="2218212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2603500"/>
            <a:ext cx="4825157"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4"/>
            <a:ext cx="4825159" cy="284003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4" y="2603500"/>
            <a:ext cx="482515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4" y="3179764"/>
            <a:ext cx="4825159" cy="2840039"/>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934E5B-65E0-4A74-9A09-55F7640BD692}" type="datetimeFigureOut">
              <a:rPr lang="en-US"/>
              <a:pPr>
                <a:defRPr/>
              </a:pPr>
              <a:t>5/4/2020</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4B8A245-CC88-4565-A1DA-6D75E7286761}" type="slidenum">
              <a:rPr lang="en-US"/>
              <a:pPr>
                <a:defRPr/>
              </a:pPr>
              <a:t>‹#›</a:t>
            </a:fld>
            <a:endParaRPr lang="en-US"/>
          </a:p>
        </p:txBody>
      </p:sp>
    </p:spTree>
    <p:extLst>
      <p:ext uri="{BB962C8B-B14F-4D97-AF65-F5344CB8AC3E}">
        <p14:creationId xmlns:p14="http://schemas.microsoft.com/office/powerpoint/2010/main" val="27316682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5"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71CA884-811D-4153-914E-3F2002ED7859}" type="datetimeFigureOut">
              <a:rPr lang="en-US"/>
              <a:pPr>
                <a:defRPr/>
              </a:pPr>
              <a:t>5/4/2020</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5F8DC4C2-DCE8-49A9-BE4E-398A93ED6142}" type="slidenum">
              <a:rPr lang="en-US"/>
              <a:pPr>
                <a:defRPr/>
              </a:pPr>
              <a:t>‹#›</a:t>
            </a:fld>
            <a:endParaRPr lang="en-US"/>
          </a:p>
        </p:txBody>
      </p:sp>
    </p:spTree>
    <p:extLst>
      <p:ext uri="{BB962C8B-B14F-4D97-AF65-F5344CB8AC3E}">
        <p14:creationId xmlns:p14="http://schemas.microsoft.com/office/powerpoint/2010/main" val="435382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6"/>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F7B7C12-A5FB-4617-B787-041C04C0F255}" type="datetimeFigureOut">
              <a:rPr lang="en-US"/>
              <a:pPr>
                <a:defRPr/>
              </a:pPr>
              <a:t>5/4/2020</a:t>
            </a:fld>
            <a:endParaRPr lang="en-US"/>
          </a:p>
        </p:txBody>
      </p:sp>
      <p:sp>
        <p:nvSpPr>
          <p:cNvPr id="4" name="Footer Placeholder 2"/>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5" name="Slide Number Placeholder 3"/>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E1135A4-E60F-4AA2-8234-95E3572D8B1E}" type="slidenum">
              <a:rPr lang="en-US"/>
              <a:pPr>
                <a:defRPr/>
              </a:pPr>
              <a:t>‹#›</a:t>
            </a:fld>
            <a:endParaRPr lang="en-US"/>
          </a:p>
        </p:txBody>
      </p:sp>
    </p:spTree>
    <p:extLst>
      <p:ext uri="{BB962C8B-B14F-4D97-AF65-F5344CB8AC3E}">
        <p14:creationId xmlns:p14="http://schemas.microsoft.com/office/powerpoint/2010/main" val="2604796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5712884" y="401638"/>
              <a:ext cx="6055783"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6"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295400"/>
            <a:ext cx="2793159" cy="1600200"/>
          </a:xfrm>
        </p:spPr>
        <p:txBody>
          <a:bodyPr anchor="b"/>
          <a:lstStyle>
            <a:lvl1pPr algn="l">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5781145" y="1447800"/>
            <a:ext cx="5190067" cy="457200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2"/>
            <a:ext cx="279315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7"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6CBDF6E-93B6-4CBF-9928-E91D4649C5C2}" type="datetimeFigureOut">
              <a:rPr lang="en-US"/>
              <a:pPr>
                <a:defRPr/>
              </a:pPr>
              <a:t>5/4/2020</a:t>
            </a:fld>
            <a:endParaRPr lang="en-US"/>
          </a:p>
        </p:txBody>
      </p:sp>
      <p:sp>
        <p:nvSpPr>
          <p:cNvPr id="18"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9"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C7BB615-40AA-4E6D-B66D-1E675FA2744E}" type="slidenum">
              <a:rPr lang="en-US"/>
              <a:pPr>
                <a:defRPr/>
              </a:pPr>
              <a:t>‹#›</a:t>
            </a:fld>
            <a:endParaRPr lang="en-US"/>
          </a:p>
        </p:txBody>
      </p:sp>
    </p:spTree>
    <p:extLst>
      <p:ext uri="{BB962C8B-B14F-4D97-AF65-F5344CB8AC3E}">
        <p14:creationId xmlns:p14="http://schemas.microsoft.com/office/powerpoint/2010/main" val="74463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4"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5" name="22 Slayt Numarası Yer Tutucusu"/>
          <p:cNvSpPr>
            <a:spLocks noGrp="1"/>
          </p:cNvSpPr>
          <p:nvPr>
            <p:ph type="sldNum" sz="quarter" idx="12"/>
          </p:nvPr>
        </p:nvSpPr>
        <p:spPr/>
        <p:txBody>
          <a:bodyPr/>
          <a:lstStyle>
            <a:lvl1pPr>
              <a:defRPr/>
            </a:lvl1pPr>
          </a:lstStyle>
          <a:p>
            <a:fld id="{198B04CF-4AA7-422E-BA91-40569843E861}"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032086037"/>
      </p:ext>
    </p:extLst>
  </p:cSld>
  <p:clrMapOvr>
    <a:masterClrMapping/>
  </p:clrMapOvr>
  <p:transition>
    <p:wedg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6172200" y="401638"/>
              <a:ext cx="55964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4203594"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p:cNvSpPr>
            <p:nvPr/>
          </p:nvSpPr>
          <p:spPr bwMode="gray">
            <a:xfrm rot="-5400000">
              <a:off x="3295432"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6"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693335"/>
            <a:ext cx="3865135" cy="1735667"/>
          </a:xfrm>
        </p:spPr>
        <p:txBody>
          <a:bodyPr anchor="b">
            <a:normAutofit/>
          </a:bodyPr>
          <a:lstStyle>
            <a:lvl1pPr algn="l">
              <a:defRPr sz="27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2"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7"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5EA819C-B42A-478A-9B4B-7C54F64CE490}" type="datetimeFigureOut">
              <a:rPr lang="en-US"/>
              <a:pPr>
                <a:defRPr/>
              </a:pPr>
              <a:t>5/4/2020</a:t>
            </a:fld>
            <a:endParaRPr lang="en-US"/>
          </a:p>
        </p:txBody>
      </p:sp>
      <p:sp>
        <p:nvSpPr>
          <p:cNvPr id="18"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9"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A9BA03B-36C2-4022-8DD1-68899112E8A9}" type="slidenum">
              <a:rPr lang="en-US"/>
              <a:pPr>
                <a:defRPr/>
              </a:pPr>
              <a:t>‹#›</a:t>
            </a:fld>
            <a:endParaRPr lang="en-US"/>
          </a:p>
        </p:txBody>
      </p:sp>
    </p:spTree>
    <p:extLst>
      <p:ext uri="{BB962C8B-B14F-4D97-AF65-F5344CB8AC3E}">
        <p14:creationId xmlns:p14="http://schemas.microsoft.com/office/powerpoint/2010/main" val="4132226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4533900 h 2856"/>
                <a:gd name="T4" fmla="*/ 11277600 w 7104"/>
                <a:gd name="T5" fmla="*/ 4533900 h 2856"/>
                <a:gd name="T6" fmla="*/ 11277600 w 7104"/>
                <a:gd name="T7" fmla="*/ 1588 h 2856"/>
                <a:gd name="T8" fmla="*/ 11277600 w 7104"/>
                <a:gd name="T9" fmla="*/ 1588 h 2856"/>
                <a:gd name="T10" fmla="*/ 11022013 w 7104"/>
                <a:gd name="T11" fmla="*/ 41275 h 2856"/>
                <a:gd name="T12" fmla="*/ 10766425 w 7104"/>
                <a:gd name="T13" fmla="*/ 79375 h 2856"/>
                <a:gd name="T14" fmla="*/ 10510838 w 7104"/>
                <a:gd name="T15" fmla="*/ 115888 h 2856"/>
                <a:gd name="T16" fmla="*/ 10253663 w 7104"/>
                <a:gd name="T17" fmla="*/ 147638 h 2856"/>
                <a:gd name="T18" fmla="*/ 9998075 w 7104"/>
                <a:gd name="T19" fmla="*/ 179388 h 2856"/>
                <a:gd name="T20" fmla="*/ 9740900 w 7104"/>
                <a:gd name="T21" fmla="*/ 209550 h 2856"/>
                <a:gd name="T22" fmla="*/ 9486900 w 7104"/>
                <a:gd name="T23" fmla="*/ 234950 h 2856"/>
                <a:gd name="T24" fmla="*/ 9229725 w 7104"/>
                <a:gd name="T25" fmla="*/ 258763 h 2856"/>
                <a:gd name="T26" fmla="*/ 8974138 w 7104"/>
                <a:gd name="T27" fmla="*/ 280988 h 2856"/>
                <a:gd name="T28" fmla="*/ 8721725 w 7104"/>
                <a:gd name="T29" fmla="*/ 300038 h 2856"/>
                <a:gd name="T30" fmla="*/ 8467725 w 7104"/>
                <a:gd name="T31" fmla="*/ 319088 h 2856"/>
                <a:gd name="T32" fmla="*/ 8215313 w 7104"/>
                <a:gd name="T33" fmla="*/ 334963 h 2856"/>
                <a:gd name="T34" fmla="*/ 7964488 w 7104"/>
                <a:gd name="T35" fmla="*/ 347663 h 2856"/>
                <a:gd name="T36" fmla="*/ 7713663 w 7104"/>
                <a:gd name="T37" fmla="*/ 360363 h 2856"/>
                <a:gd name="T38" fmla="*/ 7466013 w 7104"/>
                <a:gd name="T39" fmla="*/ 371475 h 2856"/>
                <a:gd name="T40" fmla="*/ 7219950 w 7104"/>
                <a:gd name="T41" fmla="*/ 379413 h 2856"/>
                <a:gd name="T42" fmla="*/ 6973888 w 7104"/>
                <a:gd name="T43" fmla="*/ 385763 h 2856"/>
                <a:gd name="T44" fmla="*/ 6731000 w 7104"/>
                <a:gd name="T45" fmla="*/ 392113 h 2856"/>
                <a:gd name="T46" fmla="*/ 6489700 w 7104"/>
                <a:gd name="T47" fmla="*/ 395288 h 2856"/>
                <a:gd name="T48" fmla="*/ 6249988 w 7104"/>
                <a:gd name="T49" fmla="*/ 398463 h 2856"/>
                <a:gd name="T50" fmla="*/ 6013450 w 7104"/>
                <a:gd name="T51" fmla="*/ 400050 h 2856"/>
                <a:gd name="T52" fmla="*/ 5778500 w 7104"/>
                <a:gd name="T53" fmla="*/ 398463 h 2856"/>
                <a:gd name="T54" fmla="*/ 5546725 w 7104"/>
                <a:gd name="T55" fmla="*/ 398463 h 2856"/>
                <a:gd name="T56" fmla="*/ 5316538 w 7104"/>
                <a:gd name="T57" fmla="*/ 395288 h 2856"/>
                <a:gd name="T58" fmla="*/ 5091113 w 7104"/>
                <a:gd name="T59" fmla="*/ 390525 h 2856"/>
                <a:gd name="T60" fmla="*/ 4867275 w 7104"/>
                <a:gd name="T61" fmla="*/ 385763 h 2856"/>
                <a:gd name="T62" fmla="*/ 4648200 w 7104"/>
                <a:gd name="T63" fmla="*/ 381000 h 2856"/>
                <a:gd name="T64" fmla="*/ 4430713 w 7104"/>
                <a:gd name="T65" fmla="*/ 373063 h 2856"/>
                <a:gd name="T66" fmla="*/ 4216400 w 7104"/>
                <a:gd name="T67" fmla="*/ 365125 h 2856"/>
                <a:gd name="T68" fmla="*/ 4006850 w 7104"/>
                <a:gd name="T69" fmla="*/ 357188 h 2856"/>
                <a:gd name="T70" fmla="*/ 3597275 w 7104"/>
                <a:gd name="T71" fmla="*/ 336550 h 2856"/>
                <a:gd name="T72" fmla="*/ 3205163 w 7104"/>
                <a:gd name="T73" fmla="*/ 314325 h 2856"/>
                <a:gd name="T74" fmla="*/ 2828925 w 7104"/>
                <a:gd name="T75" fmla="*/ 290513 h 2856"/>
                <a:gd name="T76" fmla="*/ 2471738 w 7104"/>
                <a:gd name="T77" fmla="*/ 265113 h 2856"/>
                <a:gd name="T78" fmla="*/ 2132013 w 7104"/>
                <a:gd name="T79" fmla="*/ 238125 h 2856"/>
                <a:gd name="T80" fmla="*/ 1816100 w 7104"/>
                <a:gd name="T81" fmla="*/ 209550 h 2856"/>
                <a:gd name="T82" fmla="*/ 1519238 w 7104"/>
                <a:gd name="T83" fmla="*/ 180975 h 2856"/>
                <a:gd name="T84" fmla="*/ 1246188 w 7104"/>
                <a:gd name="T85" fmla="*/ 152400 h 2856"/>
                <a:gd name="T86" fmla="*/ 995363 w 7104"/>
                <a:gd name="T87" fmla="*/ 125413 h 2856"/>
                <a:gd name="T88" fmla="*/ 773113 w 7104"/>
                <a:gd name="T89" fmla="*/ 100013 h 2856"/>
                <a:gd name="T90" fmla="*/ 573088 w 7104"/>
                <a:gd name="T91" fmla="*/ 76200 h 2856"/>
                <a:gd name="T92" fmla="*/ 403225 w 7104"/>
                <a:gd name="T93" fmla="*/ 55563 h 2856"/>
                <a:gd name="T94" fmla="*/ 261938 w 7104"/>
                <a:gd name="T95" fmla="*/ 36513 h 2856"/>
                <a:gd name="T96" fmla="*/ 66675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4969927"/>
            <a:ext cx="8825659" cy="566738"/>
          </a:xfrm>
        </p:spPr>
        <p:txBody>
          <a:bodyPr anchor="b">
            <a:normAutofit/>
          </a:bodyPr>
          <a:lstStyle>
            <a:lvl1pPr algn="l">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9"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54953" y="5536665"/>
            <a:ext cx="8825659" cy="493712"/>
          </a:xfrm>
        </p:spPr>
        <p:txBody>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6"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26F21FD-15FD-4049-910C-7AB4D83C938B}" type="datetimeFigureOut">
              <a:rPr lang="en-US"/>
              <a:pPr>
                <a:defRPr/>
              </a:pPr>
              <a:t>5/4/2020</a:t>
            </a:fld>
            <a:endParaRPr lang="en-US"/>
          </a:p>
        </p:txBody>
      </p:sp>
      <p:sp>
        <p:nvSpPr>
          <p:cNvPr id="17"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5926B102-BEDC-4712-A3CF-48039BE87AF9}" type="slidenum">
              <a:rPr lang="en-US"/>
              <a:pPr>
                <a:defRPr/>
              </a:pPr>
              <a:t>‹#›</a:t>
            </a:fld>
            <a:endParaRPr lang="en-US"/>
          </a:p>
        </p:txBody>
      </p:sp>
    </p:spTree>
    <p:extLst>
      <p:ext uri="{BB962C8B-B14F-4D97-AF65-F5344CB8AC3E}">
        <p14:creationId xmlns:p14="http://schemas.microsoft.com/office/powerpoint/2010/main" val="12833642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3602184 h 7946"/>
                <a:gd name="T4" fmla="*/ 11277600 w 10000"/>
                <a:gd name="T5" fmla="*/ 3602637 h 7946"/>
                <a:gd name="T6" fmla="*/ 11277600 w 10000"/>
                <a:gd name="T7" fmla="*/ 1814 h 7946"/>
                <a:gd name="T8" fmla="*/ 11277600 w 10000"/>
                <a:gd name="T9" fmla="*/ 1814 h 7946"/>
                <a:gd name="T10" fmla="*/ 11021598 w 10000"/>
                <a:gd name="T11" fmla="*/ 41258 h 7946"/>
                <a:gd name="T12" fmla="*/ 10766725 w 10000"/>
                <a:gd name="T13" fmla="*/ 79343 h 7946"/>
                <a:gd name="T14" fmla="*/ 10510723 w 10000"/>
                <a:gd name="T15" fmla="*/ 116068 h 7946"/>
                <a:gd name="T16" fmla="*/ 10253594 w 10000"/>
                <a:gd name="T17" fmla="*/ 147805 h 7946"/>
                <a:gd name="T18" fmla="*/ 9997592 w 10000"/>
                <a:gd name="T19" fmla="*/ 179542 h 7946"/>
                <a:gd name="T20" fmla="*/ 9740463 w 10000"/>
                <a:gd name="T21" fmla="*/ 209466 h 7946"/>
                <a:gd name="T22" fmla="*/ 9486717 w 10000"/>
                <a:gd name="T23" fmla="*/ 234856 h 7946"/>
                <a:gd name="T24" fmla="*/ 9229588 w 10000"/>
                <a:gd name="T25" fmla="*/ 258886 h 7946"/>
                <a:gd name="T26" fmla="*/ 8973586 w 10000"/>
                <a:gd name="T27" fmla="*/ 281102 h 7946"/>
                <a:gd name="T28" fmla="*/ 8722096 w 10000"/>
                <a:gd name="T29" fmla="*/ 300144 h 7946"/>
                <a:gd name="T30" fmla="*/ 8467222 w 10000"/>
                <a:gd name="T31" fmla="*/ 319187 h 7946"/>
                <a:gd name="T32" fmla="*/ 8215732 w 10000"/>
                <a:gd name="T33" fmla="*/ 335055 h 7946"/>
                <a:gd name="T34" fmla="*/ 7964241 w 10000"/>
                <a:gd name="T35" fmla="*/ 347750 h 7946"/>
                <a:gd name="T36" fmla="*/ 7713878 w 10000"/>
                <a:gd name="T37" fmla="*/ 360445 h 7946"/>
                <a:gd name="T38" fmla="*/ 7465771 w 10000"/>
                <a:gd name="T39" fmla="*/ 371326 h 7946"/>
                <a:gd name="T40" fmla="*/ 7219920 w 10000"/>
                <a:gd name="T41" fmla="*/ 379487 h 7946"/>
                <a:gd name="T42" fmla="*/ 6974068 w 10000"/>
                <a:gd name="T43" fmla="*/ 385835 h 7946"/>
                <a:gd name="T44" fmla="*/ 6730472 w 10000"/>
                <a:gd name="T45" fmla="*/ 392182 h 7946"/>
                <a:gd name="T46" fmla="*/ 6490259 w 10000"/>
                <a:gd name="T47" fmla="*/ 395356 h 7946"/>
                <a:gd name="T48" fmla="*/ 6250046 w 10000"/>
                <a:gd name="T49" fmla="*/ 398530 h 7946"/>
                <a:gd name="T50" fmla="*/ 6013216 w 10000"/>
                <a:gd name="T51" fmla="*/ 399890 h 7946"/>
                <a:gd name="T52" fmla="*/ 5778642 w 10000"/>
                <a:gd name="T53" fmla="*/ 398530 h 7946"/>
                <a:gd name="T54" fmla="*/ 5546324 w 10000"/>
                <a:gd name="T55" fmla="*/ 398530 h 7946"/>
                <a:gd name="T56" fmla="*/ 5316261 w 10000"/>
                <a:gd name="T57" fmla="*/ 395356 h 7946"/>
                <a:gd name="T58" fmla="*/ 5090709 w 10000"/>
                <a:gd name="T59" fmla="*/ 390369 h 7946"/>
                <a:gd name="T60" fmla="*/ 4867412 w 10000"/>
                <a:gd name="T61" fmla="*/ 385835 h 7946"/>
                <a:gd name="T62" fmla="*/ 4648627 w 10000"/>
                <a:gd name="T63" fmla="*/ 380848 h 7946"/>
                <a:gd name="T64" fmla="*/ 4430969 w 10000"/>
                <a:gd name="T65" fmla="*/ 373140 h 7946"/>
                <a:gd name="T66" fmla="*/ 4216695 w 10000"/>
                <a:gd name="T67" fmla="*/ 364979 h 7946"/>
                <a:gd name="T68" fmla="*/ 4006931 w 10000"/>
                <a:gd name="T69" fmla="*/ 357271 h 7946"/>
                <a:gd name="T70" fmla="*/ 3597554 w 10000"/>
                <a:gd name="T71" fmla="*/ 336415 h 7946"/>
                <a:gd name="T72" fmla="*/ 3205094 w 10000"/>
                <a:gd name="T73" fmla="*/ 314199 h 7946"/>
                <a:gd name="T74" fmla="*/ 2828422 w 10000"/>
                <a:gd name="T75" fmla="*/ 290623 h 7946"/>
                <a:gd name="T76" fmla="*/ 2472050 w 10000"/>
                <a:gd name="T77" fmla="*/ 265233 h 7946"/>
                <a:gd name="T78" fmla="*/ 2131466 w 10000"/>
                <a:gd name="T79" fmla="*/ 238030 h 7946"/>
                <a:gd name="T80" fmla="*/ 1815694 w 10000"/>
                <a:gd name="T81" fmla="*/ 209466 h 7946"/>
                <a:gd name="T82" fmla="*/ 1519093 w 10000"/>
                <a:gd name="T83" fmla="*/ 180903 h 7946"/>
                <a:gd name="T84" fmla="*/ 1246175 w 10000"/>
                <a:gd name="T85" fmla="*/ 152339 h 7946"/>
                <a:gd name="T86" fmla="*/ 995812 w 10000"/>
                <a:gd name="T87" fmla="*/ 125589 h 7946"/>
                <a:gd name="T88" fmla="*/ 773643 w 10000"/>
                <a:gd name="T89" fmla="*/ 100199 h 7946"/>
                <a:gd name="T90" fmla="*/ 572902 w 10000"/>
                <a:gd name="T91" fmla="*/ 76170 h 7946"/>
                <a:gd name="T92" fmla="*/ 403738 w 10000"/>
                <a:gd name="T93" fmla="*/ 55767 h 7946"/>
                <a:gd name="T94" fmla="*/ 261640 w 10000"/>
                <a:gd name="T95" fmla="*/ 36725 h 7946"/>
                <a:gd name="T96" fmla="*/ 66538 w 10000"/>
                <a:gd name="T97" fmla="*/ 9521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2"/>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48797" y="1063417"/>
            <a:ext cx="8831816" cy="1372986"/>
          </a:xfrm>
        </p:spPr>
        <p:txBody>
          <a:bodyPr/>
          <a:lstStyle>
            <a:lvl1pPr>
              <a:defRPr sz="3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5" y="3543300"/>
            <a:ext cx="8825659" cy="2476500"/>
          </a:xfrm>
        </p:spPr>
        <p:txBody>
          <a:bodyPr anchor="ct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6"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1968DDB-43B3-4C47-ADBD-87CA239AC1DA}" type="datetimeFigureOut">
              <a:rPr lang="en-US"/>
              <a:pPr>
                <a:defRPr/>
              </a:pPr>
              <a:t>5/4/2020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C1C9881-381D-44AC-BAF9-643C713ADAA9}" type="slidenum">
              <a:rPr lang="en-US"/>
              <a:pPr>
                <a:defRPr/>
              </a:pPr>
              <a:t>‹#›</a:t>
            </a:fld>
            <a:endParaRPr lang="en-US"/>
          </a:p>
        </p:txBody>
      </p:sp>
    </p:spTree>
    <p:extLst>
      <p:ext uri="{BB962C8B-B14F-4D97-AF65-F5344CB8AC3E}">
        <p14:creationId xmlns:p14="http://schemas.microsoft.com/office/powerpoint/2010/main" val="28657936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12192000" cy="6858000"/>
            <a:chOff x="0" y="0"/>
            <a:chExt cx="12192000" cy="6858000"/>
          </a:xfrm>
        </p:grpSpPr>
        <p:sp>
          <p:nvSpPr>
            <p:cNvPr id="6"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2328397 h 8000"/>
                <a:gd name="T4" fmla="*/ 11277600 w 10000"/>
                <a:gd name="T5" fmla="*/ 2337161 h 8000"/>
                <a:gd name="T6" fmla="*/ 11277600 w 10000"/>
                <a:gd name="T7" fmla="*/ 2045 h 8000"/>
                <a:gd name="T8" fmla="*/ 11277600 w 10000"/>
                <a:gd name="T9" fmla="*/ 2045 h 8000"/>
                <a:gd name="T10" fmla="*/ 11021598 w 10000"/>
                <a:gd name="T11" fmla="*/ 45575 h 8000"/>
                <a:gd name="T12" fmla="*/ 10766725 w 10000"/>
                <a:gd name="T13" fmla="*/ 87059 h 8000"/>
                <a:gd name="T14" fmla="*/ 10510723 w 10000"/>
                <a:gd name="T15" fmla="*/ 127667 h 8000"/>
                <a:gd name="T16" fmla="*/ 10253594 w 10000"/>
                <a:gd name="T17" fmla="*/ 162433 h 8000"/>
                <a:gd name="T18" fmla="*/ 9997592 w 10000"/>
                <a:gd name="T19" fmla="*/ 197490 h 8000"/>
                <a:gd name="T20" fmla="*/ 9740463 w 10000"/>
                <a:gd name="T21" fmla="*/ 230210 h 8000"/>
                <a:gd name="T22" fmla="*/ 9486717 w 10000"/>
                <a:gd name="T23" fmla="*/ 258256 h 8000"/>
                <a:gd name="T24" fmla="*/ 9229588 w 10000"/>
                <a:gd name="T25" fmla="*/ 284841 h 8000"/>
                <a:gd name="T26" fmla="*/ 8973586 w 10000"/>
                <a:gd name="T27" fmla="*/ 309090 h 8000"/>
                <a:gd name="T28" fmla="*/ 8722096 w 10000"/>
                <a:gd name="T29" fmla="*/ 330124 h 8000"/>
                <a:gd name="T30" fmla="*/ 8467222 w 10000"/>
                <a:gd name="T31" fmla="*/ 351158 h 8000"/>
                <a:gd name="T32" fmla="*/ 8215732 w 10000"/>
                <a:gd name="T33" fmla="*/ 368687 h 8000"/>
                <a:gd name="T34" fmla="*/ 7964241 w 10000"/>
                <a:gd name="T35" fmla="*/ 382418 h 8000"/>
                <a:gd name="T36" fmla="*/ 7713878 w 10000"/>
                <a:gd name="T37" fmla="*/ 396733 h 8000"/>
                <a:gd name="T38" fmla="*/ 7465771 w 10000"/>
                <a:gd name="T39" fmla="*/ 408711 h 8000"/>
                <a:gd name="T40" fmla="*/ 7219920 w 10000"/>
                <a:gd name="T41" fmla="*/ 417183 h 8000"/>
                <a:gd name="T42" fmla="*/ 6974068 w 10000"/>
                <a:gd name="T43" fmla="*/ 424487 h 8000"/>
                <a:gd name="T44" fmla="*/ 6730472 w 10000"/>
                <a:gd name="T45" fmla="*/ 431498 h 8000"/>
                <a:gd name="T46" fmla="*/ 6490259 w 10000"/>
                <a:gd name="T47" fmla="*/ 434712 h 8000"/>
                <a:gd name="T48" fmla="*/ 6250046 w 10000"/>
                <a:gd name="T49" fmla="*/ 438218 h 8000"/>
                <a:gd name="T50" fmla="*/ 6013216 w 10000"/>
                <a:gd name="T51" fmla="*/ 439971 h 8000"/>
                <a:gd name="T52" fmla="*/ 5778642 w 10000"/>
                <a:gd name="T53" fmla="*/ 438218 h 8000"/>
                <a:gd name="T54" fmla="*/ 5546324 w 10000"/>
                <a:gd name="T55" fmla="*/ 438218 h 8000"/>
                <a:gd name="T56" fmla="*/ 5316261 w 10000"/>
                <a:gd name="T57" fmla="*/ 434712 h 8000"/>
                <a:gd name="T58" fmla="*/ 5090709 w 10000"/>
                <a:gd name="T59" fmla="*/ 429453 h 8000"/>
                <a:gd name="T60" fmla="*/ 4867412 w 10000"/>
                <a:gd name="T61" fmla="*/ 424487 h 8000"/>
                <a:gd name="T62" fmla="*/ 4648627 w 10000"/>
                <a:gd name="T63" fmla="*/ 418936 h 8000"/>
                <a:gd name="T64" fmla="*/ 4430969 w 10000"/>
                <a:gd name="T65" fmla="*/ 410464 h 8000"/>
                <a:gd name="T66" fmla="*/ 4216695 w 10000"/>
                <a:gd name="T67" fmla="*/ 401407 h 8000"/>
                <a:gd name="T68" fmla="*/ 4006931 w 10000"/>
                <a:gd name="T69" fmla="*/ 393227 h 8000"/>
                <a:gd name="T70" fmla="*/ 3597554 w 10000"/>
                <a:gd name="T71" fmla="*/ 370148 h 8000"/>
                <a:gd name="T72" fmla="*/ 3205094 w 10000"/>
                <a:gd name="T73" fmla="*/ 345608 h 8000"/>
                <a:gd name="T74" fmla="*/ 2828422 w 10000"/>
                <a:gd name="T75" fmla="*/ 319899 h 8000"/>
                <a:gd name="T76" fmla="*/ 2472050 w 10000"/>
                <a:gd name="T77" fmla="*/ 291561 h 8000"/>
                <a:gd name="T78" fmla="*/ 2131466 w 10000"/>
                <a:gd name="T79" fmla="*/ 262054 h 8000"/>
                <a:gd name="T80" fmla="*/ 1815694 w 10000"/>
                <a:gd name="T81" fmla="*/ 230210 h 8000"/>
                <a:gd name="T82" fmla="*/ 1519093 w 10000"/>
                <a:gd name="T83" fmla="*/ 198951 h 8000"/>
                <a:gd name="T84" fmla="*/ 1246175 w 10000"/>
                <a:gd name="T85" fmla="*/ 167691 h 8000"/>
                <a:gd name="T86" fmla="*/ 995812 w 10000"/>
                <a:gd name="T87" fmla="*/ 138185 h 8000"/>
                <a:gd name="T88" fmla="*/ 773643 w 10000"/>
                <a:gd name="T89" fmla="*/ 110139 h 8000"/>
                <a:gd name="T90" fmla="*/ 572902 w 10000"/>
                <a:gd name="T91" fmla="*/ 83554 h 8000"/>
                <a:gd name="T92" fmla="*/ 403738 w 10000"/>
                <a:gd name="T93" fmla="*/ 61350 h 8000"/>
                <a:gd name="T94" fmla="*/ 261640 w 10000"/>
                <a:gd name="T95" fmla="*/ 40316 h 8000"/>
                <a:gd name="T96" fmla="*/ 66538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7" name="TextBox 15"/>
          <p:cNvSpPr txBox="1">
            <a:spLocks noChangeArrowheads="1"/>
          </p:cNvSpPr>
          <p:nvPr/>
        </p:nvSpPr>
        <p:spPr bwMode="gray">
          <a:xfrm>
            <a:off x="880534" y="608013"/>
            <a:ext cx="80221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sz="7200" smtClean="0">
                <a:solidFill>
                  <a:srgbClr val="EF53A5"/>
                </a:solidFill>
              </a:rPr>
              <a:t>“</a:t>
            </a:r>
          </a:p>
        </p:txBody>
      </p:sp>
      <p:sp>
        <p:nvSpPr>
          <p:cNvPr id="18" name="TextBox 12"/>
          <p:cNvSpPr txBox="1">
            <a:spLocks noChangeArrowheads="1"/>
          </p:cNvSpPr>
          <p:nvPr/>
        </p:nvSpPr>
        <p:spPr bwMode="gray">
          <a:xfrm>
            <a:off x="9884834" y="2613025"/>
            <a:ext cx="65193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sz="7200" smtClean="0">
                <a:solidFill>
                  <a:srgbClr val="EF53A5"/>
                </a:solidFill>
              </a:rPr>
              <a:t>”</a:t>
            </a:r>
          </a:p>
        </p:txBody>
      </p:sp>
      <p:sp>
        <p:nvSpPr>
          <p:cNvPr id="19" name="Rectangle 18"/>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7" y="982134"/>
            <a:ext cx="8453907" cy="2696632"/>
          </a:xfrm>
        </p:spPr>
        <p:txBody>
          <a:bodyPr/>
          <a:lstStyle>
            <a:lvl1pPr>
              <a:defRPr sz="3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6" y="5029201"/>
            <a:ext cx="9244897" cy="997857"/>
          </a:xfrm>
        </p:spPr>
        <p:txBody>
          <a:bodyPr anchor="ct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20" name="Date Placeholder 3"/>
          <p:cNvSpPr>
            <a:spLocks noGrp="1"/>
          </p:cNvSpPr>
          <p:nvPr>
            <p:ph type="dt" sz="half" idx="14"/>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DF359B18-69D4-45B4-88BF-6D52F8126B05}" type="datetimeFigureOut">
              <a:rPr lang="en-US"/>
              <a:pPr>
                <a:defRPr/>
              </a:pPr>
              <a:t>5/4/2020</a:t>
            </a:fld>
            <a:endParaRPr lang="en-US"/>
          </a:p>
        </p:txBody>
      </p:sp>
      <p:sp>
        <p:nvSpPr>
          <p:cNvPr id="21" name="Footer Placeholder 4"/>
          <p:cNvSpPr>
            <a:spLocks noGrp="1"/>
          </p:cNvSpPr>
          <p:nvPr>
            <p:ph type="ftr" sz="quarter" idx="15"/>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22" name="Slide Number Placeholder 5"/>
          <p:cNvSpPr>
            <a:spLocks noGrp="1"/>
          </p:cNvSpPr>
          <p:nvPr>
            <p:ph type="sldNum" sz="quarter" idx="16"/>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E83ACC8-E0D7-4000-B26C-71077C1491B6}" type="slidenum">
              <a:rPr lang="en-US"/>
              <a:pPr>
                <a:defRPr/>
              </a:pPr>
              <a:t>‹#›</a:t>
            </a:fld>
            <a:endParaRPr lang="en-US"/>
          </a:p>
        </p:txBody>
      </p:sp>
    </p:spTree>
    <p:extLst>
      <p:ext uri="{BB962C8B-B14F-4D97-AF65-F5344CB8AC3E}">
        <p14:creationId xmlns:p14="http://schemas.microsoft.com/office/powerpoint/2010/main" val="31756021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2328397 h 8000"/>
                <a:gd name="T4" fmla="*/ 11277600 w 10000"/>
                <a:gd name="T5" fmla="*/ 2337161 h 8000"/>
                <a:gd name="T6" fmla="*/ 11277600 w 10000"/>
                <a:gd name="T7" fmla="*/ 2045 h 8000"/>
                <a:gd name="T8" fmla="*/ 11277600 w 10000"/>
                <a:gd name="T9" fmla="*/ 2045 h 8000"/>
                <a:gd name="T10" fmla="*/ 11021598 w 10000"/>
                <a:gd name="T11" fmla="*/ 45575 h 8000"/>
                <a:gd name="T12" fmla="*/ 10766725 w 10000"/>
                <a:gd name="T13" fmla="*/ 87059 h 8000"/>
                <a:gd name="T14" fmla="*/ 10510723 w 10000"/>
                <a:gd name="T15" fmla="*/ 127667 h 8000"/>
                <a:gd name="T16" fmla="*/ 10253594 w 10000"/>
                <a:gd name="T17" fmla="*/ 162433 h 8000"/>
                <a:gd name="T18" fmla="*/ 9997592 w 10000"/>
                <a:gd name="T19" fmla="*/ 197490 h 8000"/>
                <a:gd name="T20" fmla="*/ 9740463 w 10000"/>
                <a:gd name="T21" fmla="*/ 230210 h 8000"/>
                <a:gd name="T22" fmla="*/ 9486717 w 10000"/>
                <a:gd name="T23" fmla="*/ 258256 h 8000"/>
                <a:gd name="T24" fmla="*/ 9229588 w 10000"/>
                <a:gd name="T25" fmla="*/ 284841 h 8000"/>
                <a:gd name="T26" fmla="*/ 8973586 w 10000"/>
                <a:gd name="T27" fmla="*/ 309090 h 8000"/>
                <a:gd name="T28" fmla="*/ 8722096 w 10000"/>
                <a:gd name="T29" fmla="*/ 330124 h 8000"/>
                <a:gd name="T30" fmla="*/ 8467222 w 10000"/>
                <a:gd name="T31" fmla="*/ 351158 h 8000"/>
                <a:gd name="T32" fmla="*/ 8215732 w 10000"/>
                <a:gd name="T33" fmla="*/ 368687 h 8000"/>
                <a:gd name="T34" fmla="*/ 7964241 w 10000"/>
                <a:gd name="T35" fmla="*/ 382418 h 8000"/>
                <a:gd name="T36" fmla="*/ 7713878 w 10000"/>
                <a:gd name="T37" fmla="*/ 396733 h 8000"/>
                <a:gd name="T38" fmla="*/ 7465771 w 10000"/>
                <a:gd name="T39" fmla="*/ 408711 h 8000"/>
                <a:gd name="T40" fmla="*/ 7219920 w 10000"/>
                <a:gd name="T41" fmla="*/ 417183 h 8000"/>
                <a:gd name="T42" fmla="*/ 6974068 w 10000"/>
                <a:gd name="T43" fmla="*/ 424487 h 8000"/>
                <a:gd name="T44" fmla="*/ 6730472 w 10000"/>
                <a:gd name="T45" fmla="*/ 431498 h 8000"/>
                <a:gd name="T46" fmla="*/ 6490259 w 10000"/>
                <a:gd name="T47" fmla="*/ 434712 h 8000"/>
                <a:gd name="T48" fmla="*/ 6250046 w 10000"/>
                <a:gd name="T49" fmla="*/ 438218 h 8000"/>
                <a:gd name="T50" fmla="*/ 6013216 w 10000"/>
                <a:gd name="T51" fmla="*/ 439971 h 8000"/>
                <a:gd name="T52" fmla="*/ 5778642 w 10000"/>
                <a:gd name="T53" fmla="*/ 438218 h 8000"/>
                <a:gd name="T54" fmla="*/ 5546324 w 10000"/>
                <a:gd name="T55" fmla="*/ 438218 h 8000"/>
                <a:gd name="T56" fmla="*/ 5316261 w 10000"/>
                <a:gd name="T57" fmla="*/ 434712 h 8000"/>
                <a:gd name="T58" fmla="*/ 5090709 w 10000"/>
                <a:gd name="T59" fmla="*/ 429453 h 8000"/>
                <a:gd name="T60" fmla="*/ 4867412 w 10000"/>
                <a:gd name="T61" fmla="*/ 424487 h 8000"/>
                <a:gd name="T62" fmla="*/ 4648627 w 10000"/>
                <a:gd name="T63" fmla="*/ 418936 h 8000"/>
                <a:gd name="T64" fmla="*/ 4430969 w 10000"/>
                <a:gd name="T65" fmla="*/ 410464 h 8000"/>
                <a:gd name="T66" fmla="*/ 4216695 w 10000"/>
                <a:gd name="T67" fmla="*/ 401407 h 8000"/>
                <a:gd name="T68" fmla="*/ 4006931 w 10000"/>
                <a:gd name="T69" fmla="*/ 393227 h 8000"/>
                <a:gd name="T70" fmla="*/ 3597554 w 10000"/>
                <a:gd name="T71" fmla="*/ 370148 h 8000"/>
                <a:gd name="T72" fmla="*/ 3205094 w 10000"/>
                <a:gd name="T73" fmla="*/ 345608 h 8000"/>
                <a:gd name="T74" fmla="*/ 2828422 w 10000"/>
                <a:gd name="T75" fmla="*/ 319899 h 8000"/>
                <a:gd name="T76" fmla="*/ 2472050 w 10000"/>
                <a:gd name="T77" fmla="*/ 291561 h 8000"/>
                <a:gd name="T78" fmla="*/ 2131466 w 10000"/>
                <a:gd name="T79" fmla="*/ 262054 h 8000"/>
                <a:gd name="T80" fmla="*/ 1815694 w 10000"/>
                <a:gd name="T81" fmla="*/ 230210 h 8000"/>
                <a:gd name="T82" fmla="*/ 1519093 w 10000"/>
                <a:gd name="T83" fmla="*/ 198951 h 8000"/>
                <a:gd name="T84" fmla="*/ 1246175 w 10000"/>
                <a:gd name="T85" fmla="*/ 167691 h 8000"/>
                <a:gd name="T86" fmla="*/ 995812 w 10000"/>
                <a:gd name="T87" fmla="*/ 138185 h 8000"/>
                <a:gd name="T88" fmla="*/ 773643 w 10000"/>
                <a:gd name="T89" fmla="*/ 110139 h 8000"/>
                <a:gd name="T90" fmla="*/ 572902 w 10000"/>
                <a:gd name="T91" fmla="*/ 83554 h 8000"/>
                <a:gd name="T92" fmla="*/ 403738 w 10000"/>
                <a:gd name="T93" fmla="*/ 61350 h 8000"/>
                <a:gd name="T94" fmla="*/ 261640 w 10000"/>
                <a:gd name="T95" fmla="*/ 40316 h 8000"/>
                <a:gd name="T96" fmla="*/ 66538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4" name="Rectangle 13"/>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2370667"/>
            <a:ext cx="8825660" cy="1822514"/>
          </a:xfrm>
        </p:spPr>
        <p:txBody>
          <a:bodyPr anchor="b"/>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5024967"/>
            <a:ext cx="8825659" cy="860400"/>
          </a:xfrm>
        </p:spPr>
        <p:txBody>
          <a:bodyPr/>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15"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0F2DAE6-0C19-4A52-A9E9-9E34AAB566BD}" type="datetimeFigureOut">
              <a:rPr lang="en-US"/>
              <a:pPr>
                <a:defRPr/>
              </a:pPr>
              <a:t>5/4/2020</a:t>
            </a:fld>
            <a:endParaRPr lang="en-US"/>
          </a:p>
        </p:txBody>
      </p:sp>
      <p:sp>
        <p:nvSpPr>
          <p:cNvPr id="16"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7"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EFAE768C-152F-4C70-9E2D-4EF407633BF7}" type="slidenum">
              <a:rPr lang="en-US"/>
              <a:pPr>
                <a:defRPr/>
              </a:pPr>
              <a:t>‹#›</a:t>
            </a:fld>
            <a:endParaRPr lang="en-US"/>
          </a:p>
        </p:txBody>
      </p:sp>
    </p:spTree>
    <p:extLst>
      <p:ext uri="{BB962C8B-B14F-4D97-AF65-F5344CB8AC3E}">
        <p14:creationId xmlns:p14="http://schemas.microsoft.com/office/powerpoint/2010/main" val="3687785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cxnSp>
        <p:nvCxnSpPr>
          <p:cNvPr id="9" name="Straight Connector 16"/>
          <p:cNvCxnSpPr/>
          <p:nvPr/>
        </p:nvCxnSpPr>
        <p:spPr>
          <a:xfrm>
            <a:off x="440478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77724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5" y="973668"/>
            <a:ext cx="8825659"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4" y="3179766"/>
            <a:ext cx="3141879"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2" y="2603500"/>
            <a:ext cx="31470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2" y="3179765"/>
            <a:ext cx="3147009"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4"/>
            <a:ext cx="3145536"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1" name="Date Placeholder 6"/>
          <p:cNvSpPr>
            <a:spLocks noGrp="1"/>
          </p:cNvSpPr>
          <p:nvPr>
            <p:ph type="dt" sz="half" idx="18"/>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2B258D1-5251-40EF-AC49-6F629282724A}" type="datetimeFigureOut">
              <a:rPr lang="en-US"/>
              <a:pPr>
                <a:defRPr/>
              </a:pPr>
              <a:t>5/4/2020</a:t>
            </a:fld>
            <a:endParaRPr lang="en-US"/>
          </a:p>
        </p:txBody>
      </p:sp>
      <p:sp>
        <p:nvSpPr>
          <p:cNvPr id="12" name="Footer Placeholder 7"/>
          <p:cNvSpPr>
            <a:spLocks noGrp="1"/>
          </p:cNvSpPr>
          <p:nvPr>
            <p:ph type="ftr" sz="quarter" idx="19"/>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3" name="Slide Number Placeholder 8"/>
          <p:cNvSpPr>
            <a:spLocks noGrp="1"/>
          </p:cNvSpPr>
          <p:nvPr>
            <p:ph type="sldNum" sz="quarter" idx="2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48E705-F7A6-4AE0-872C-E747A2A4756F}" type="slidenum">
              <a:rPr lang="en-US"/>
              <a:pPr>
                <a:defRPr/>
              </a:pPr>
              <a:t>‹#›</a:t>
            </a:fld>
            <a:endParaRPr lang="en-US"/>
          </a:p>
        </p:txBody>
      </p:sp>
    </p:spTree>
    <p:extLst>
      <p:ext uri="{BB962C8B-B14F-4D97-AF65-F5344CB8AC3E}">
        <p14:creationId xmlns:p14="http://schemas.microsoft.com/office/powerpoint/2010/main" val="33545770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cxnSp>
        <p:nvCxnSpPr>
          <p:cNvPr id="12" name="Straight Connector 42"/>
          <p:cNvCxnSpPr/>
          <p:nvPr/>
        </p:nvCxnSpPr>
        <p:spPr>
          <a:xfrm>
            <a:off x="440478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3"/>
          <p:cNvCxnSpPr/>
          <p:nvPr/>
        </p:nvCxnSpPr>
        <p:spPr>
          <a:xfrm>
            <a:off x="77978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5" y="973668"/>
            <a:ext cx="8825659"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2" name="Text Placeholder 3"/>
          <p:cNvSpPr>
            <a:spLocks noGrp="1"/>
          </p:cNvSpPr>
          <p:nvPr>
            <p:ph type="body" sz="half" idx="18"/>
          </p:nvPr>
        </p:nvSpPr>
        <p:spPr>
          <a:xfrm>
            <a:off x="1154954" y="5109106"/>
            <a:ext cx="3050439"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6" y="4532846"/>
            <a:ext cx="305043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3" name="Text Placeholder 3"/>
          <p:cNvSpPr>
            <a:spLocks noGrp="1"/>
          </p:cNvSpPr>
          <p:nvPr>
            <p:ph type="body" sz="half" idx="19"/>
          </p:nvPr>
        </p:nvSpPr>
        <p:spPr>
          <a:xfrm>
            <a:off x="4570173" y="5109105"/>
            <a:ext cx="3050439"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7" y="4532845"/>
            <a:ext cx="3051095"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4" name="Text Placeholder 3"/>
          <p:cNvSpPr>
            <a:spLocks noGrp="1"/>
          </p:cNvSpPr>
          <p:nvPr>
            <p:ph type="body" sz="half" idx="20"/>
          </p:nvPr>
        </p:nvSpPr>
        <p:spPr>
          <a:xfrm>
            <a:off x="7982775" y="5109104"/>
            <a:ext cx="3051096"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5" name="Date Placeholder 6"/>
          <p:cNvSpPr>
            <a:spLocks noGrp="1"/>
          </p:cNvSpPr>
          <p:nvPr>
            <p:ph type="dt" sz="half" idx="23"/>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1141746-0E53-4B68-A45D-C541E36EA250}" type="datetimeFigureOut">
              <a:rPr lang="en-US"/>
              <a:pPr>
                <a:defRPr/>
              </a:pPr>
              <a:t>5/4/2020</a:t>
            </a:fld>
            <a:endParaRPr lang="en-US"/>
          </a:p>
        </p:txBody>
      </p:sp>
      <p:sp>
        <p:nvSpPr>
          <p:cNvPr id="16" name="Footer Placeholder 7"/>
          <p:cNvSpPr>
            <a:spLocks noGrp="1"/>
          </p:cNvSpPr>
          <p:nvPr>
            <p:ph type="ftr" sz="quarter" idx="24"/>
          </p:nvPr>
        </p:nvSpPr>
        <p:spPr>
          <a:xfrm>
            <a:off x="560918" y="6391275"/>
            <a:ext cx="3644900"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7" name="Slide Number Placeholder 8"/>
          <p:cNvSpPr>
            <a:spLocks noGrp="1"/>
          </p:cNvSpPr>
          <p:nvPr>
            <p:ph type="sldNum" sz="quarter" idx="25"/>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D2208076-6A7B-4E74-8D9F-244705E45676}" type="slidenum">
              <a:rPr lang="en-US"/>
              <a:pPr>
                <a:defRPr/>
              </a:pPr>
              <a:t>‹#›</a:t>
            </a:fld>
            <a:endParaRPr lang="en-US"/>
          </a:p>
        </p:txBody>
      </p:sp>
    </p:spTree>
    <p:extLst>
      <p:ext uri="{BB962C8B-B14F-4D97-AF65-F5344CB8AC3E}">
        <p14:creationId xmlns:p14="http://schemas.microsoft.com/office/powerpoint/2010/main" val="1575548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5" y="2603500"/>
            <a:ext cx="8825659" cy="34163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517" y="6391275"/>
            <a:ext cx="990600"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06214408-B387-44D0-BB76-ACA07B531CD1}" type="datetimeFigureOut">
              <a:rPr lang="en-US"/>
              <a:pPr>
                <a:defRPr/>
              </a:pPr>
              <a:t>5/4/2020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2D226CDA-DC74-47A1-B9FF-D876229C6621}" type="slidenum">
              <a:rPr lang="en-US"/>
              <a:pPr>
                <a:defRPr/>
              </a:pPr>
              <a:t>‹#›</a:t>
            </a:fld>
            <a:endParaRPr lang="en-US"/>
          </a:p>
        </p:txBody>
      </p:sp>
    </p:spTree>
    <p:extLst>
      <p:ext uri="{BB962C8B-B14F-4D97-AF65-F5344CB8AC3E}">
        <p14:creationId xmlns:p14="http://schemas.microsoft.com/office/powerpoint/2010/main" val="31607688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6"/>
            <p:cNvSpPr/>
            <p:nvPr/>
          </p:nvSpPr>
          <p:spPr bwMode="gray">
            <a:xfrm>
              <a:off x="414867" y="401638"/>
              <a:ext cx="6510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101749">
              <a:off x="6294738" y="457773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3"/>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85236" y="1278467"/>
            <a:ext cx="1409965" cy="474859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6"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Date Placeholder 3"/>
          <p:cNvSpPr>
            <a:spLocks noGrp="1"/>
          </p:cNvSpPr>
          <p:nvPr>
            <p:ph type="dt" sz="half" idx="10"/>
          </p:nvPr>
        </p:nvSpPr>
        <p:spPr>
          <a:xfrm>
            <a:off x="10653185" y="6391275"/>
            <a:ext cx="992716"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A9A8C41-9346-47DD-AF39-E78F630E64B4}" type="datetimeFigureOut">
              <a:rPr lang="en-US"/>
              <a:pPr>
                <a:defRPr/>
              </a:pPr>
              <a:t>5/4/2020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4C4C7161-819E-45A2-B493-23EF9ED8FDF4}" type="slidenum">
              <a:rPr lang="en-US"/>
              <a:pPr>
                <a:defRPr/>
              </a:pPr>
              <a:t>‹#›</a:t>
            </a:fld>
            <a:endParaRPr lang="en-US"/>
          </a:p>
        </p:txBody>
      </p:sp>
    </p:spTree>
    <p:extLst>
      <p:ext uri="{BB962C8B-B14F-4D97-AF65-F5344CB8AC3E}">
        <p14:creationId xmlns:p14="http://schemas.microsoft.com/office/powerpoint/2010/main" val="10888266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22400" y="304802"/>
            <a:ext cx="10058400"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4224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532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p:txBody>
          <a:bodyPr/>
          <a:lstStyle>
            <a:lvl1pPr defTabSz="914400" fontAlgn="base">
              <a:spcBef>
                <a:spcPct val="0"/>
              </a:spcBef>
              <a:spcAft>
                <a:spcPct val="0"/>
              </a:spcAft>
              <a:defRPr>
                <a:solidFill>
                  <a:prstClr val="white"/>
                </a:solidFill>
                <a:latin typeface="Arial" panose="020B0604020202020204" pitchFamily="34" charset="0"/>
                <a:cs typeface="Arial" panose="020B0604020202020204" pitchFamily="34" charset="0"/>
              </a:defRPr>
            </a:lvl1pPr>
          </a:lstStyle>
          <a:p>
            <a:pPr>
              <a:defRPr/>
            </a:pPr>
            <a:endParaRPr lang="tr-TR"/>
          </a:p>
        </p:txBody>
      </p:sp>
      <p:sp>
        <p:nvSpPr>
          <p:cNvPr id="6" name="Rectangle 18"/>
          <p:cNvSpPr>
            <a:spLocks noGrp="1" noChangeArrowheads="1"/>
          </p:cNvSpPr>
          <p:nvPr>
            <p:ph type="ftr" sz="quarter" idx="11"/>
          </p:nvPr>
        </p:nvSpPr>
        <p:spPr/>
        <p:txBody>
          <a:bodyPr/>
          <a:lstStyle>
            <a:lvl1pPr defTabSz="914400" fontAlgn="base">
              <a:spcBef>
                <a:spcPct val="0"/>
              </a:spcBef>
              <a:spcAft>
                <a:spcPct val="0"/>
              </a:spcAft>
              <a:defRPr>
                <a:solidFill>
                  <a:prstClr val="white"/>
                </a:solidFill>
                <a:latin typeface="Arial" panose="020B0604020202020204" pitchFamily="34" charset="0"/>
                <a:cs typeface="Arial" panose="020B0604020202020204" pitchFamily="34" charset="0"/>
              </a:defRPr>
            </a:lvl1pPr>
          </a:lstStyle>
          <a:p>
            <a:pPr>
              <a:defRPr/>
            </a:pPr>
            <a:endParaRPr lang="tr-TR"/>
          </a:p>
        </p:txBody>
      </p:sp>
      <p:sp>
        <p:nvSpPr>
          <p:cNvPr id="7" name="Rectangle 19"/>
          <p:cNvSpPr>
            <a:spLocks noGrp="1" noChangeArrowheads="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45CFE6C0-C43B-419C-B837-59D1E9B55EFE}" type="slidenum">
              <a:rPr lang="tr-TR"/>
              <a:pPr>
                <a:defRPr/>
              </a:pPr>
              <a:t>‹#›</a:t>
            </a:fld>
            <a:endParaRPr lang="tr-TR"/>
          </a:p>
        </p:txBody>
      </p:sp>
    </p:spTree>
    <p:extLst>
      <p:ext uri="{BB962C8B-B14F-4D97-AF65-F5344CB8AC3E}">
        <p14:creationId xmlns:p14="http://schemas.microsoft.com/office/powerpoint/2010/main" val="37209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3"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4" name="22 Slayt Numarası Yer Tutucusu"/>
          <p:cNvSpPr>
            <a:spLocks noGrp="1"/>
          </p:cNvSpPr>
          <p:nvPr>
            <p:ph type="sldNum" sz="quarter" idx="12"/>
          </p:nvPr>
        </p:nvSpPr>
        <p:spPr/>
        <p:txBody>
          <a:bodyPr/>
          <a:lstStyle>
            <a:lvl1pPr>
              <a:defRPr/>
            </a:lvl1pPr>
          </a:lstStyle>
          <a:p>
            <a:fld id="{897E1AC6-5B93-41F5-9089-2D34B438F80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2451701"/>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1514475" y="367664"/>
            <a:ext cx="32512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a:xfrm>
            <a:off x="8371417" y="6556376"/>
            <a:ext cx="2844800" cy="301625"/>
          </a:xfrm>
        </p:spPr>
        <p:txBody>
          <a:bodyPr/>
          <a:lstStyle>
            <a:lvl1pPr>
              <a:defRPr sz="900"/>
            </a:lvl1pPr>
          </a:lstStyle>
          <a:p>
            <a:pPr>
              <a:defRPr/>
            </a:pPr>
            <a:endParaRPr lang="tr-TR">
              <a:solidFill>
                <a:prstClr val="white"/>
              </a:solidFill>
            </a:endParaRPr>
          </a:p>
        </p:txBody>
      </p:sp>
      <p:sp>
        <p:nvSpPr>
          <p:cNvPr id="6" name="5 Altbilgi Yer Tutucusu"/>
          <p:cNvSpPr>
            <a:spLocks noGrp="1"/>
          </p:cNvSpPr>
          <p:nvPr>
            <p:ph type="ftr" sz="quarter" idx="11"/>
          </p:nvPr>
        </p:nvSpPr>
        <p:spPr>
          <a:xfrm>
            <a:off x="1513417" y="6556376"/>
            <a:ext cx="6858000" cy="301625"/>
          </a:xfrm>
        </p:spPr>
        <p:txBody>
          <a:bodyPr/>
          <a:lstStyle>
            <a:lvl1pPr>
              <a:defRPr sz="900"/>
            </a:lvl1pPr>
          </a:lstStyle>
          <a:p>
            <a:pPr>
              <a:defRPr/>
            </a:pPr>
            <a:endParaRPr lang="tr-TR">
              <a:solidFill>
                <a:prstClr val="white"/>
              </a:solidFill>
            </a:endParaRPr>
          </a:p>
        </p:txBody>
      </p:sp>
      <p:sp>
        <p:nvSpPr>
          <p:cNvPr id="7" name="6 Slayt Numarası Yer Tutucusu"/>
          <p:cNvSpPr>
            <a:spLocks noGrp="1"/>
          </p:cNvSpPr>
          <p:nvPr>
            <p:ph type="sldNum" sz="quarter" idx="12"/>
          </p:nvPr>
        </p:nvSpPr>
        <p:spPr>
          <a:xfrm>
            <a:off x="11214100" y="6556376"/>
            <a:ext cx="670984" cy="301625"/>
          </a:xfrm>
        </p:spPr>
        <p:txBody>
          <a:bodyPr/>
          <a:lstStyle>
            <a:lvl1pPr>
              <a:defRPr sz="900"/>
            </a:lvl1pPr>
          </a:lstStyle>
          <a:p>
            <a:fld id="{2F6DC57F-DB0E-4F92-8650-7D53FEAC8875}"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7533787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92608" y="150896"/>
            <a:ext cx="1219200" cy="6400800"/>
          </a:xfrm>
        </p:spPr>
        <p:txBody>
          <a:bodyPr vert="vert270" anchor="b"/>
          <a:lstStyle>
            <a:lvl1pPr marL="0" algn="l">
              <a:buNone/>
              <a:defRPr sz="3000" b="0" cap="all" baseline="0"/>
            </a:lvl1pPr>
          </a:lstStyle>
          <a:p>
            <a:r>
              <a:rPr lang="tr-TR" smtClean="0"/>
              <a:t>Asıl başlık stili için tıklatın</a:t>
            </a:r>
            <a:endParaRPr lang="en-US"/>
          </a:p>
        </p:txBody>
      </p:sp>
      <p:sp>
        <p:nvSpPr>
          <p:cNvPr id="3" name="2 Resim Yer Tutucusu"/>
          <p:cNvSpPr>
            <a:spLocks noGrp="1"/>
          </p:cNvSpPr>
          <p:nvPr>
            <p:ph type="pic" idx="1"/>
          </p:nvPr>
        </p:nvSpPr>
        <p:spPr>
          <a:xfrm>
            <a:off x="1517649" y="373966"/>
            <a:ext cx="9777984" cy="5486400"/>
          </a:xfrm>
          <a:solidFill>
            <a:schemeClr val="bg2">
              <a:shade val="50000"/>
            </a:schemeClr>
          </a:solidFill>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4 Veri Yer Tutucusu"/>
          <p:cNvSpPr>
            <a:spLocks noGrp="1"/>
          </p:cNvSpPr>
          <p:nvPr>
            <p:ph type="dt" sz="half" idx="10"/>
          </p:nvPr>
        </p:nvSpPr>
        <p:spPr>
          <a:xfrm>
            <a:off x="8144933" y="6556376"/>
            <a:ext cx="2802467" cy="301625"/>
          </a:xfrm>
        </p:spPr>
        <p:txBody>
          <a:bodyPr/>
          <a:lstStyle>
            <a:lvl1pPr>
              <a:defRPr sz="900"/>
            </a:lvl1pPr>
          </a:lstStyle>
          <a:p>
            <a:pPr>
              <a:defRPr/>
            </a:pPr>
            <a:endParaRPr lang="tr-TR">
              <a:solidFill>
                <a:prstClr val="white"/>
              </a:solidFill>
            </a:endParaRPr>
          </a:p>
        </p:txBody>
      </p:sp>
      <p:sp>
        <p:nvSpPr>
          <p:cNvPr id="6" name="5 Altbilgi Yer Tutucusu"/>
          <p:cNvSpPr>
            <a:spLocks noGrp="1"/>
          </p:cNvSpPr>
          <p:nvPr>
            <p:ph type="ftr" sz="quarter" idx="11"/>
          </p:nvPr>
        </p:nvSpPr>
        <p:spPr>
          <a:xfrm>
            <a:off x="1559985" y="6557964"/>
            <a:ext cx="6597649" cy="301625"/>
          </a:xfrm>
        </p:spPr>
        <p:txBody>
          <a:bodyPr/>
          <a:lstStyle>
            <a:lvl1pPr>
              <a:defRPr sz="900"/>
            </a:lvl1pPr>
          </a:lstStyle>
          <a:p>
            <a:pPr>
              <a:defRPr/>
            </a:pPr>
            <a:endParaRPr lang="tr-TR">
              <a:solidFill>
                <a:prstClr val="white"/>
              </a:solidFill>
            </a:endParaRPr>
          </a:p>
        </p:txBody>
      </p:sp>
      <p:sp>
        <p:nvSpPr>
          <p:cNvPr id="7" name="6 Slayt Numarası Yer Tutucusu"/>
          <p:cNvSpPr>
            <a:spLocks noGrp="1"/>
          </p:cNvSpPr>
          <p:nvPr>
            <p:ph type="sldNum" sz="quarter" idx="12"/>
          </p:nvPr>
        </p:nvSpPr>
        <p:spPr>
          <a:xfrm>
            <a:off x="10955867" y="6556376"/>
            <a:ext cx="488951" cy="301625"/>
          </a:xfrm>
        </p:spPr>
        <p:txBody>
          <a:bodyPr/>
          <a:lstStyle>
            <a:lvl1pPr>
              <a:defRPr sz="900"/>
            </a:lvl1pPr>
          </a:lstStyle>
          <a:p>
            <a:fld id="{A5BC8456-EC53-4244-B6C0-D080BA21368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992960240"/>
      </p:ext>
    </p:extLst>
  </p:cSld>
  <p:clrMapOvr>
    <a:overrideClrMapping bg1="dk1" tx1="lt1" bg2="dk2" tx2="lt2" accent1="accent1" accent2="accent2" accent3="accent3" accent4="accent4" accent5="accent5" accent6="accent6" hlink="hlink" folHlink="folHlink"/>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2.jpe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8467" y="14288"/>
            <a:ext cx="12175067"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cxnSp>
        <p:nvCxnSpPr>
          <p:cNvPr id="8" name="7 Düz Bağlayıcı"/>
          <p:cNvCxnSpPr/>
          <p:nvPr/>
        </p:nvCxnSpPr>
        <p:spPr>
          <a:xfrm>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8625417" y="4948239"/>
            <a:ext cx="3564467"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609600" y="268289"/>
            <a:ext cx="10972800" cy="1398587"/>
          </a:xfrm>
          <a:prstGeom prst="rect">
            <a:avLst/>
          </a:prstGeom>
        </p:spPr>
        <p:txBody>
          <a:bodyPr vert="horz" anchor="ctr">
            <a:normAutofit/>
          </a:bodyPr>
          <a:lstStyle/>
          <a:p>
            <a:r>
              <a:rPr lang="tr-TR" smtClean="0"/>
              <a:t>Asıl başlık stili için tıklatın</a:t>
            </a:r>
            <a:endParaRPr lang="en-US"/>
          </a:p>
        </p:txBody>
      </p:sp>
      <p:sp>
        <p:nvSpPr>
          <p:cNvPr id="1030" name="12 Metin Yer Tutucusu"/>
          <p:cNvSpPr>
            <a:spLocks noGrp="1"/>
          </p:cNvSpPr>
          <p:nvPr>
            <p:ph type="body" idx="1"/>
          </p:nvPr>
        </p:nvSpPr>
        <p:spPr bwMode="auto">
          <a:xfrm>
            <a:off x="609600" y="1882775"/>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6388100" y="6481764"/>
            <a:ext cx="2844800" cy="301625"/>
          </a:xfrm>
          <a:prstGeom prst="rect">
            <a:avLst/>
          </a:prstGeom>
        </p:spPr>
        <p:txBody>
          <a:bodyPr vert="horz" anchor="b"/>
          <a:lstStyle>
            <a:lvl1pPr algn="l" eaLnBrk="1" latinLnBrk="0" hangingPunct="1">
              <a:defRPr kumimoji="0" sz="1000" b="0">
                <a:solidFill>
                  <a:schemeClr val="tx1"/>
                </a:solidFill>
                <a:latin typeface="Arial" pitchFamily="34" charset="0"/>
              </a:defRPr>
            </a:lvl1pPr>
          </a:lstStyle>
          <a:p>
            <a:pPr fontAlgn="base">
              <a:spcBef>
                <a:spcPct val="0"/>
              </a:spcBef>
              <a:spcAft>
                <a:spcPct val="0"/>
              </a:spcAft>
              <a:defRPr/>
            </a:pPr>
            <a:endParaRPr lang="tr-TR">
              <a:solidFill>
                <a:prstClr val="white"/>
              </a:solidFill>
            </a:endParaRPr>
          </a:p>
        </p:txBody>
      </p:sp>
      <p:sp>
        <p:nvSpPr>
          <p:cNvPr id="3" name="2 Altbilgi Yer Tutucusu"/>
          <p:cNvSpPr>
            <a:spLocks noGrp="1"/>
          </p:cNvSpPr>
          <p:nvPr>
            <p:ph type="ftr" sz="quarter" idx="3"/>
          </p:nvPr>
        </p:nvSpPr>
        <p:spPr>
          <a:xfrm>
            <a:off x="609601" y="6481764"/>
            <a:ext cx="5679017" cy="301625"/>
          </a:xfrm>
          <a:prstGeom prst="rect">
            <a:avLst/>
          </a:prstGeom>
        </p:spPr>
        <p:txBody>
          <a:bodyPr vert="horz" anchor="b"/>
          <a:lstStyle>
            <a:lvl1pPr algn="r" eaLnBrk="1" latinLnBrk="0" hangingPunct="1">
              <a:defRPr kumimoji="0" sz="1000">
                <a:solidFill>
                  <a:schemeClr val="tx1"/>
                </a:solidFill>
                <a:latin typeface="Arial" pitchFamily="34" charset="0"/>
              </a:defRPr>
            </a:lvl1pPr>
          </a:lstStyle>
          <a:p>
            <a:pPr fontAlgn="base">
              <a:spcBef>
                <a:spcPct val="0"/>
              </a:spcBef>
              <a:spcAft>
                <a:spcPct val="0"/>
              </a:spcAft>
              <a:defRPr/>
            </a:pPr>
            <a:endParaRPr lang="tr-TR">
              <a:solidFill>
                <a:prstClr val="white"/>
              </a:solidFill>
            </a:endParaRPr>
          </a:p>
        </p:txBody>
      </p:sp>
      <p:sp>
        <p:nvSpPr>
          <p:cNvPr id="23" name="22 Slayt Numarası Yer Tutucusu"/>
          <p:cNvSpPr>
            <a:spLocks noGrp="1"/>
          </p:cNvSpPr>
          <p:nvPr>
            <p:ph type="sldNum" sz="quarter" idx="4"/>
          </p:nvPr>
        </p:nvSpPr>
        <p:spPr>
          <a:xfrm>
            <a:off x="10119785" y="6481764"/>
            <a:ext cx="670983" cy="301625"/>
          </a:xfrm>
          <a:prstGeom prst="rect">
            <a:avLst/>
          </a:prstGeom>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pPr>
            <a:fld id="{CAF8BFC3-1D8E-4B5B-851C-3307873B26DC}" type="slidenum">
              <a:rPr lang="tr-TR" smtClean="0">
                <a:solidFill>
                  <a:prstClr val="white"/>
                </a:solidFill>
                <a:latin typeface="Arial" panose="020B0604020202020204" pitchFamily="34" charset="0"/>
              </a:rPr>
              <a:pPr fontAlgn="base">
                <a:spcBef>
                  <a:spcPct val="0"/>
                </a:spcBef>
                <a:spcAft>
                  <a:spcPct val="0"/>
                </a:spcAft>
              </a:pPr>
              <a:t>‹#›</a:t>
            </a:fld>
            <a:endParaRPr lang="tr-TR" smtClean="0">
              <a:solidFill>
                <a:prstClr val="white"/>
              </a:solidFill>
              <a:latin typeface="Arial" panose="020B0604020202020204" pitchFamily="34" charset="0"/>
            </a:endParaRPr>
          </a:p>
        </p:txBody>
      </p:sp>
    </p:spTree>
    <p:extLst>
      <p:ext uri="{BB962C8B-B14F-4D97-AF65-F5344CB8AC3E}">
        <p14:creationId xmlns:p14="http://schemas.microsoft.com/office/powerpoint/2010/main" val="2323179405"/>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wedge/>
  </p:transition>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965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965C"/>
          </a:solidFill>
          <a:latin typeface="Century Gothic" pitchFamily="34" charset="0"/>
        </a:defRPr>
      </a:lvl2pPr>
      <a:lvl3pPr marL="484188" indent="-484188" algn="l" rtl="0" eaLnBrk="0" fontAlgn="base" hangingPunct="0">
        <a:spcBef>
          <a:spcPct val="0"/>
        </a:spcBef>
        <a:spcAft>
          <a:spcPct val="0"/>
        </a:spcAft>
        <a:defRPr sz="4200">
          <a:solidFill>
            <a:srgbClr val="FF965C"/>
          </a:solidFill>
          <a:latin typeface="Century Gothic" pitchFamily="34" charset="0"/>
        </a:defRPr>
      </a:lvl3pPr>
      <a:lvl4pPr marL="484188" indent="-484188" algn="l" rtl="0" eaLnBrk="0" fontAlgn="base" hangingPunct="0">
        <a:spcBef>
          <a:spcPct val="0"/>
        </a:spcBef>
        <a:spcAft>
          <a:spcPct val="0"/>
        </a:spcAft>
        <a:defRPr sz="4200">
          <a:solidFill>
            <a:srgbClr val="FF965C"/>
          </a:solidFill>
          <a:latin typeface="Century Gothic" pitchFamily="34" charset="0"/>
        </a:defRPr>
      </a:lvl4pPr>
      <a:lvl5pPr marL="484188" indent="-484188" algn="l" rtl="0" eaLnBrk="0" fontAlgn="base" hangingPunct="0">
        <a:spcBef>
          <a:spcPct val="0"/>
        </a:spcBef>
        <a:spcAft>
          <a:spcPct val="0"/>
        </a:spcAft>
        <a:defRPr sz="4200">
          <a:solidFill>
            <a:srgbClr val="FF965C"/>
          </a:solidFill>
          <a:latin typeface="Century Gothic" pitchFamily="34" charset="0"/>
        </a:defRPr>
      </a:lvl5pPr>
      <a:lvl6pPr marL="941388" indent="-484188" algn="l" rtl="0" fontAlgn="base">
        <a:spcBef>
          <a:spcPct val="0"/>
        </a:spcBef>
        <a:spcAft>
          <a:spcPct val="0"/>
        </a:spcAft>
        <a:defRPr sz="4200">
          <a:solidFill>
            <a:srgbClr val="FF965C"/>
          </a:solidFill>
          <a:latin typeface="Century Gothic" pitchFamily="34" charset="0"/>
        </a:defRPr>
      </a:lvl6pPr>
      <a:lvl7pPr marL="1398588" indent="-484188" algn="l" rtl="0" fontAlgn="base">
        <a:spcBef>
          <a:spcPct val="0"/>
        </a:spcBef>
        <a:spcAft>
          <a:spcPct val="0"/>
        </a:spcAft>
        <a:defRPr sz="4200">
          <a:solidFill>
            <a:srgbClr val="FF965C"/>
          </a:solidFill>
          <a:latin typeface="Century Gothic" pitchFamily="34" charset="0"/>
        </a:defRPr>
      </a:lvl7pPr>
      <a:lvl8pPr marL="1855788" indent="-484188" algn="l" rtl="0" fontAlgn="base">
        <a:spcBef>
          <a:spcPct val="0"/>
        </a:spcBef>
        <a:spcAft>
          <a:spcPct val="0"/>
        </a:spcAft>
        <a:defRPr sz="4200">
          <a:solidFill>
            <a:srgbClr val="FF965C"/>
          </a:solidFill>
          <a:latin typeface="Century Gothic" pitchFamily="34" charset="0"/>
        </a:defRPr>
      </a:lvl8pPr>
      <a:lvl9pPr marL="2312988" indent="-484188" algn="l" rtl="0" fontAlgn="base">
        <a:spcBef>
          <a:spcPct val="0"/>
        </a:spcBef>
        <a:spcAft>
          <a:spcPct val="0"/>
        </a:spcAft>
        <a:defRPr sz="4200">
          <a:solidFill>
            <a:srgbClr val="FF965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EAF90"/>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8467" y="14288"/>
            <a:ext cx="12175067"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cxnSp>
        <p:nvCxnSpPr>
          <p:cNvPr id="8" name="7 Düz Bağlayıcı"/>
          <p:cNvCxnSpPr/>
          <p:nvPr/>
        </p:nvCxnSpPr>
        <p:spPr>
          <a:xfrm>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8625417" y="4948239"/>
            <a:ext cx="3564467"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609600" y="268289"/>
            <a:ext cx="10972800" cy="1398587"/>
          </a:xfrm>
          <a:prstGeom prst="rect">
            <a:avLst/>
          </a:prstGeom>
        </p:spPr>
        <p:txBody>
          <a:bodyPr vert="horz" anchor="ctr">
            <a:normAutofit/>
          </a:bodyPr>
          <a:lstStyle/>
          <a:p>
            <a:r>
              <a:rPr lang="tr-TR" smtClean="0"/>
              <a:t>Asıl başlık stili için tıklatın</a:t>
            </a:r>
            <a:endParaRPr lang="en-US"/>
          </a:p>
        </p:txBody>
      </p:sp>
      <p:sp>
        <p:nvSpPr>
          <p:cNvPr id="1030" name="12 Metin Yer Tutucusu"/>
          <p:cNvSpPr>
            <a:spLocks noGrp="1"/>
          </p:cNvSpPr>
          <p:nvPr>
            <p:ph type="body" idx="1"/>
          </p:nvPr>
        </p:nvSpPr>
        <p:spPr bwMode="auto">
          <a:xfrm>
            <a:off x="609600" y="1882775"/>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6388100" y="6481764"/>
            <a:ext cx="2844800" cy="301625"/>
          </a:xfrm>
          <a:prstGeom prst="rect">
            <a:avLst/>
          </a:prstGeom>
        </p:spPr>
        <p:txBody>
          <a:bodyPr vert="horz" anchor="b"/>
          <a:lstStyle>
            <a:lvl1pPr algn="l" eaLnBrk="1" latinLnBrk="0" hangingPunct="1">
              <a:defRPr kumimoji="0" sz="1000" b="0">
                <a:solidFill>
                  <a:schemeClr val="tx1"/>
                </a:solidFill>
                <a:latin typeface="Arial" pitchFamily="34" charset="0"/>
              </a:defRPr>
            </a:lvl1pPr>
          </a:lstStyle>
          <a:p>
            <a:pPr fontAlgn="base">
              <a:spcBef>
                <a:spcPct val="0"/>
              </a:spcBef>
              <a:spcAft>
                <a:spcPct val="0"/>
              </a:spcAft>
              <a:defRPr/>
            </a:pPr>
            <a:endParaRPr lang="tr-TR">
              <a:solidFill>
                <a:prstClr val="white"/>
              </a:solidFill>
            </a:endParaRPr>
          </a:p>
        </p:txBody>
      </p:sp>
      <p:sp>
        <p:nvSpPr>
          <p:cNvPr id="3" name="2 Altbilgi Yer Tutucusu"/>
          <p:cNvSpPr>
            <a:spLocks noGrp="1"/>
          </p:cNvSpPr>
          <p:nvPr>
            <p:ph type="ftr" sz="quarter" idx="3"/>
          </p:nvPr>
        </p:nvSpPr>
        <p:spPr>
          <a:xfrm>
            <a:off x="609601" y="6481764"/>
            <a:ext cx="5679017" cy="301625"/>
          </a:xfrm>
          <a:prstGeom prst="rect">
            <a:avLst/>
          </a:prstGeom>
        </p:spPr>
        <p:txBody>
          <a:bodyPr vert="horz" anchor="b"/>
          <a:lstStyle>
            <a:lvl1pPr algn="r" eaLnBrk="1" latinLnBrk="0" hangingPunct="1">
              <a:defRPr kumimoji="0" sz="1000">
                <a:solidFill>
                  <a:schemeClr val="tx1"/>
                </a:solidFill>
                <a:latin typeface="Arial" pitchFamily="34" charset="0"/>
              </a:defRPr>
            </a:lvl1pPr>
          </a:lstStyle>
          <a:p>
            <a:pPr fontAlgn="base">
              <a:spcBef>
                <a:spcPct val="0"/>
              </a:spcBef>
              <a:spcAft>
                <a:spcPct val="0"/>
              </a:spcAft>
              <a:defRPr/>
            </a:pPr>
            <a:endParaRPr lang="tr-TR">
              <a:solidFill>
                <a:prstClr val="white"/>
              </a:solidFill>
            </a:endParaRPr>
          </a:p>
        </p:txBody>
      </p:sp>
      <p:sp>
        <p:nvSpPr>
          <p:cNvPr id="23" name="22 Slayt Numarası Yer Tutucusu"/>
          <p:cNvSpPr>
            <a:spLocks noGrp="1"/>
          </p:cNvSpPr>
          <p:nvPr>
            <p:ph type="sldNum" sz="quarter" idx="4"/>
          </p:nvPr>
        </p:nvSpPr>
        <p:spPr>
          <a:xfrm>
            <a:off x="10119785" y="6481764"/>
            <a:ext cx="670983" cy="301625"/>
          </a:xfrm>
          <a:prstGeom prst="rect">
            <a:avLst/>
          </a:prstGeom>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pPr>
            <a:fld id="{CAF8BFC3-1D8E-4B5B-851C-3307873B26DC}" type="slidenum">
              <a:rPr lang="tr-TR" smtClean="0">
                <a:solidFill>
                  <a:prstClr val="white"/>
                </a:solidFill>
                <a:latin typeface="Arial" panose="020B0604020202020204" pitchFamily="34" charset="0"/>
              </a:rPr>
              <a:pPr fontAlgn="base">
                <a:spcBef>
                  <a:spcPct val="0"/>
                </a:spcBef>
                <a:spcAft>
                  <a:spcPct val="0"/>
                </a:spcAft>
              </a:pPr>
              <a:t>‹#›</a:t>
            </a:fld>
            <a:endParaRPr lang="tr-TR" smtClean="0">
              <a:solidFill>
                <a:prstClr val="white"/>
              </a:solidFill>
              <a:latin typeface="Arial" panose="020B0604020202020204" pitchFamily="34" charset="0"/>
            </a:endParaRPr>
          </a:p>
        </p:txBody>
      </p:sp>
    </p:spTree>
    <p:extLst>
      <p:ext uri="{BB962C8B-B14F-4D97-AF65-F5344CB8AC3E}">
        <p14:creationId xmlns:p14="http://schemas.microsoft.com/office/powerpoint/2010/main" val="511052223"/>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wedge/>
  </p:transition>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965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965C"/>
          </a:solidFill>
          <a:latin typeface="Century Gothic" pitchFamily="34" charset="0"/>
        </a:defRPr>
      </a:lvl2pPr>
      <a:lvl3pPr marL="484188" indent="-484188" algn="l" rtl="0" eaLnBrk="0" fontAlgn="base" hangingPunct="0">
        <a:spcBef>
          <a:spcPct val="0"/>
        </a:spcBef>
        <a:spcAft>
          <a:spcPct val="0"/>
        </a:spcAft>
        <a:defRPr sz="4200">
          <a:solidFill>
            <a:srgbClr val="FF965C"/>
          </a:solidFill>
          <a:latin typeface="Century Gothic" pitchFamily="34" charset="0"/>
        </a:defRPr>
      </a:lvl3pPr>
      <a:lvl4pPr marL="484188" indent="-484188" algn="l" rtl="0" eaLnBrk="0" fontAlgn="base" hangingPunct="0">
        <a:spcBef>
          <a:spcPct val="0"/>
        </a:spcBef>
        <a:spcAft>
          <a:spcPct val="0"/>
        </a:spcAft>
        <a:defRPr sz="4200">
          <a:solidFill>
            <a:srgbClr val="FF965C"/>
          </a:solidFill>
          <a:latin typeface="Century Gothic" pitchFamily="34" charset="0"/>
        </a:defRPr>
      </a:lvl4pPr>
      <a:lvl5pPr marL="484188" indent="-484188" algn="l" rtl="0" eaLnBrk="0" fontAlgn="base" hangingPunct="0">
        <a:spcBef>
          <a:spcPct val="0"/>
        </a:spcBef>
        <a:spcAft>
          <a:spcPct val="0"/>
        </a:spcAft>
        <a:defRPr sz="4200">
          <a:solidFill>
            <a:srgbClr val="FF965C"/>
          </a:solidFill>
          <a:latin typeface="Century Gothic" pitchFamily="34" charset="0"/>
        </a:defRPr>
      </a:lvl5pPr>
      <a:lvl6pPr marL="941388" indent="-484188" algn="l" rtl="0" fontAlgn="base">
        <a:spcBef>
          <a:spcPct val="0"/>
        </a:spcBef>
        <a:spcAft>
          <a:spcPct val="0"/>
        </a:spcAft>
        <a:defRPr sz="4200">
          <a:solidFill>
            <a:srgbClr val="FF965C"/>
          </a:solidFill>
          <a:latin typeface="Century Gothic" pitchFamily="34" charset="0"/>
        </a:defRPr>
      </a:lvl6pPr>
      <a:lvl7pPr marL="1398588" indent="-484188" algn="l" rtl="0" fontAlgn="base">
        <a:spcBef>
          <a:spcPct val="0"/>
        </a:spcBef>
        <a:spcAft>
          <a:spcPct val="0"/>
        </a:spcAft>
        <a:defRPr sz="4200">
          <a:solidFill>
            <a:srgbClr val="FF965C"/>
          </a:solidFill>
          <a:latin typeface="Century Gothic" pitchFamily="34" charset="0"/>
        </a:defRPr>
      </a:lvl7pPr>
      <a:lvl8pPr marL="1855788" indent="-484188" algn="l" rtl="0" fontAlgn="base">
        <a:spcBef>
          <a:spcPct val="0"/>
        </a:spcBef>
        <a:spcAft>
          <a:spcPct val="0"/>
        </a:spcAft>
        <a:defRPr sz="4200">
          <a:solidFill>
            <a:srgbClr val="FF965C"/>
          </a:solidFill>
          <a:latin typeface="Century Gothic" pitchFamily="34" charset="0"/>
        </a:defRPr>
      </a:lvl8pPr>
      <a:lvl9pPr marL="2312988" indent="-484188" algn="l" rtl="0" fontAlgn="base">
        <a:spcBef>
          <a:spcPct val="0"/>
        </a:spcBef>
        <a:spcAft>
          <a:spcPct val="0"/>
        </a:spcAft>
        <a:defRPr sz="4200">
          <a:solidFill>
            <a:srgbClr val="FF965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EAF90"/>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127945" tIns="63974" rIns="127945" bIns="63974"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1"/>
            <a:ext cx="10972800" cy="4525963"/>
          </a:xfrm>
          <a:prstGeom prst="rect">
            <a:avLst/>
          </a:prstGeom>
        </p:spPr>
        <p:txBody>
          <a:bodyPr vert="horz" lIns="127945" tIns="63974" rIns="127945" bIns="63974"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4"/>
            <a:ext cx="2844800" cy="365125"/>
          </a:xfrm>
          <a:prstGeom prst="rect">
            <a:avLst/>
          </a:prstGeom>
        </p:spPr>
        <p:txBody>
          <a:bodyPr vert="horz" lIns="127945" tIns="63974" rIns="127945" bIns="63974" rtlCol="0" anchor="ctr"/>
          <a:lstStyle>
            <a:lvl1pPr algn="l">
              <a:defRPr sz="1214">
                <a:solidFill>
                  <a:schemeClr val="tx1">
                    <a:tint val="75000"/>
                  </a:schemeClr>
                </a:solidFill>
              </a:defRPr>
            </a:lvl1pPr>
          </a:lstStyle>
          <a:p>
            <a:pPr defTabSz="913925"/>
            <a:fld id="{82303292-59DC-4C20-9C4C-7F179C7A0597}" type="datetime1">
              <a:rPr lang="tr-TR" smtClean="0">
                <a:solidFill>
                  <a:prstClr val="black">
                    <a:tint val="75000"/>
                  </a:prstClr>
                </a:solidFill>
              </a:rPr>
              <a:pPr defTabSz="913925"/>
              <a:t>04.05.2020</a:t>
            </a:fld>
            <a:endParaRPr lang="tr-TR">
              <a:solidFill>
                <a:prstClr val="black">
                  <a:tint val="75000"/>
                </a:prstClr>
              </a:solidFill>
            </a:endParaRPr>
          </a:p>
        </p:txBody>
      </p:sp>
      <p:sp>
        <p:nvSpPr>
          <p:cNvPr id="5" name="4 Altbilgi Yer Tutucusu"/>
          <p:cNvSpPr>
            <a:spLocks noGrp="1"/>
          </p:cNvSpPr>
          <p:nvPr>
            <p:ph type="ftr" sz="quarter" idx="3"/>
          </p:nvPr>
        </p:nvSpPr>
        <p:spPr>
          <a:xfrm>
            <a:off x="4165600" y="6356354"/>
            <a:ext cx="3860800" cy="365125"/>
          </a:xfrm>
          <a:prstGeom prst="rect">
            <a:avLst/>
          </a:prstGeom>
        </p:spPr>
        <p:txBody>
          <a:bodyPr vert="horz" lIns="127945" tIns="63974" rIns="127945" bIns="63974" rtlCol="0" anchor="ctr"/>
          <a:lstStyle>
            <a:lvl1pPr algn="ctr">
              <a:defRPr sz="1214">
                <a:solidFill>
                  <a:schemeClr val="tx1">
                    <a:tint val="75000"/>
                  </a:schemeClr>
                </a:solidFill>
              </a:defRPr>
            </a:lvl1pPr>
          </a:lstStyle>
          <a:p>
            <a:pPr defTabSz="913925"/>
            <a:endParaRPr lang="tr-TR">
              <a:solidFill>
                <a:prstClr val="black">
                  <a:tint val="75000"/>
                </a:prstClr>
              </a:solidFill>
            </a:endParaRPr>
          </a:p>
        </p:txBody>
      </p:sp>
      <p:sp>
        <p:nvSpPr>
          <p:cNvPr id="6" name="5 Slayt Numarası Yer Tutucusu"/>
          <p:cNvSpPr>
            <a:spLocks noGrp="1"/>
          </p:cNvSpPr>
          <p:nvPr>
            <p:ph type="sldNum" sz="quarter" idx="4"/>
          </p:nvPr>
        </p:nvSpPr>
        <p:spPr>
          <a:xfrm>
            <a:off x="8737600" y="6356354"/>
            <a:ext cx="2844800" cy="365125"/>
          </a:xfrm>
          <a:prstGeom prst="rect">
            <a:avLst/>
          </a:prstGeom>
        </p:spPr>
        <p:txBody>
          <a:bodyPr vert="horz" lIns="127945" tIns="63974" rIns="127945" bIns="63974" rtlCol="0" anchor="ctr"/>
          <a:lstStyle>
            <a:lvl1pPr algn="r">
              <a:defRPr sz="1214">
                <a:solidFill>
                  <a:schemeClr val="tx1">
                    <a:tint val="75000"/>
                  </a:schemeClr>
                </a:solidFill>
              </a:defRPr>
            </a:lvl1pPr>
          </a:lstStyle>
          <a:p>
            <a:pPr defTabSz="913925"/>
            <a:fld id="{D06D2DFF-723E-4768-A2C7-00339325D0E5}" type="slidenum">
              <a:rPr lang="tr-TR" smtClean="0">
                <a:solidFill>
                  <a:prstClr val="black">
                    <a:tint val="75000"/>
                  </a:prstClr>
                </a:solidFill>
              </a:rPr>
              <a:pPr defTabSz="913925"/>
              <a:t>‹#›</a:t>
            </a:fld>
            <a:endParaRPr lang="tr-TR">
              <a:solidFill>
                <a:prstClr val="black">
                  <a:tint val="75000"/>
                </a:prstClr>
              </a:solidFill>
            </a:endParaRPr>
          </a:p>
        </p:txBody>
      </p:sp>
    </p:spTree>
    <p:extLst>
      <p:ext uri="{BB962C8B-B14F-4D97-AF65-F5344CB8AC3E}">
        <p14:creationId xmlns:p14="http://schemas.microsoft.com/office/powerpoint/2010/main" val="3934176543"/>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Lst>
  <p:transition advClick="0" advTm="15000"/>
  <p:hf hdr="0" ftr="0" dt="0"/>
  <p:txStyles>
    <p:titleStyle>
      <a:lvl1pPr algn="ctr" defTabSz="913925" rtl="0" eaLnBrk="1" latinLnBrk="0" hangingPunct="1">
        <a:spcBef>
          <a:spcPct val="0"/>
        </a:spcBef>
        <a:buNone/>
        <a:defRPr sz="4357" kern="1200">
          <a:solidFill>
            <a:schemeClr val="tx1"/>
          </a:solidFill>
          <a:latin typeface="+mj-lt"/>
          <a:ea typeface="+mj-ea"/>
          <a:cs typeface="+mj-cs"/>
        </a:defRPr>
      </a:lvl1pPr>
    </p:titleStyle>
    <p:bodyStyle>
      <a:lvl1pPr marL="342722" indent="-342722" algn="l" defTabSz="913925" rtl="0" eaLnBrk="1" latinLnBrk="0" hangingPunct="1">
        <a:spcBef>
          <a:spcPct val="20000"/>
        </a:spcBef>
        <a:buFont typeface="Arial" pitchFamily="34" charset="0"/>
        <a:buChar char="•"/>
        <a:defRPr sz="3214" kern="1200">
          <a:solidFill>
            <a:schemeClr val="tx1"/>
          </a:solidFill>
          <a:latin typeface="+mn-lt"/>
          <a:ea typeface="+mn-ea"/>
          <a:cs typeface="+mn-cs"/>
        </a:defRPr>
      </a:lvl1pPr>
      <a:lvl2pPr marL="742563" indent="-285601" algn="l" defTabSz="913925" rtl="0" eaLnBrk="1" latinLnBrk="0" hangingPunct="1">
        <a:spcBef>
          <a:spcPct val="20000"/>
        </a:spcBef>
        <a:buFont typeface="Arial" pitchFamily="34" charset="0"/>
        <a:buChar char="–"/>
        <a:defRPr sz="2786" kern="1200">
          <a:solidFill>
            <a:schemeClr val="tx1"/>
          </a:solidFill>
          <a:latin typeface="+mn-lt"/>
          <a:ea typeface="+mn-ea"/>
          <a:cs typeface="+mn-cs"/>
        </a:defRPr>
      </a:lvl2pPr>
      <a:lvl3pPr marL="1142405" indent="-228481" algn="l" defTabSz="913925" rtl="0" eaLnBrk="1" latinLnBrk="0" hangingPunct="1">
        <a:spcBef>
          <a:spcPct val="20000"/>
        </a:spcBef>
        <a:buFont typeface="Arial" pitchFamily="34" charset="0"/>
        <a:buChar char="•"/>
        <a:defRPr sz="2357" kern="1200">
          <a:solidFill>
            <a:schemeClr val="tx1"/>
          </a:solidFill>
          <a:latin typeface="+mn-lt"/>
          <a:ea typeface="+mn-ea"/>
          <a:cs typeface="+mn-cs"/>
        </a:defRPr>
      </a:lvl3pPr>
      <a:lvl4pPr marL="1599365"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327"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90"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52"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14"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76"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3925" rtl="0" eaLnBrk="1" latinLnBrk="0" hangingPunct="1">
        <a:defRPr sz="1786" kern="1200">
          <a:solidFill>
            <a:schemeClr val="tx1"/>
          </a:solidFill>
          <a:latin typeface="+mn-lt"/>
          <a:ea typeface="+mn-ea"/>
          <a:cs typeface="+mn-cs"/>
        </a:defRPr>
      </a:lvl1pPr>
      <a:lvl2pPr marL="456963" algn="l" defTabSz="913925" rtl="0" eaLnBrk="1" latinLnBrk="0" hangingPunct="1">
        <a:defRPr sz="1786" kern="1200">
          <a:solidFill>
            <a:schemeClr val="tx1"/>
          </a:solidFill>
          <a:latin typeface="+mn-lt"/>
          <a:ea typeface="+mn-ea"/>
          <a:cs typeface="+mn-cs"/>
        </a:defRPr>
      </a:lvl2pPr>
      <a:lvl3pPr marL="913925" algn="l" defTabSz="913925" rtl="0" eaLnBrk="1" latinLnBrk="0" hangingPunct="1">
        <a:defRPr sz="1786" kern="1200">
          <a:solidFill>
            <a:schemeClr val="tx1"/>
          </a:solidFill>
          <a:latin typeface="+mn-lt"/>
          <a:ea typeface="+mn-ea"/>
          <a:cs typeface="+mn-cs"/>
        </a:defRPr>
      </a:lvl3pPr>
      <a:lvl4pPr marL="1370886" algn="l" defTabSz="913925" rtl="0" eaLnBrk="1" latinLnBrk="0" hangingPunct="1">
        <a:defRPr sz="1786" kern="1200">
          <a:solidFill>
            <a:schemeClr val="tx1"/>
          </a:solidFill>
          <a:latin typeface="+mn-lt"/>
          <a:ea typeface="+mn-ea"/>
          <a:cs typeface="+mn-cs"/>
        </a:defRPr>
      </a:lvl4pPr>
      <a:lvl5pPr marL="1827848" algn="l" defTabSz="913925" rtl="0" eaLnBrk="1" latinLnBrk="0" hangingPunct="1">
        <a:defRPr sz="1786" kern="1200">
          <a:solidFill>
            <a:schemeClr val="tx1"/>
          </a:solidFill>
          <a:latin typeface="+mn-lt"/>
          <a:ea typeface="+mn-ea"/>
          <a:cs typeface="+mn-cs"/>
        </a:defRPr>
      </a:lvl5pPr>
      <a:lvl6pPr marL="2284809" algn="l" defTabSz="913925" rtl="0" eaLnBrk="1" latinLnBrk="0" hangingPunct="1">
        <a:defRPr sz="1786" kern="1200">
          <a:solidFill>
            <a:schemeClr val="tx1"/>
          </a:solidFill>
          <a:latin typeface="+mn-lt"/>
          <a:ea typeface="+mn-ea"/>
          <a:cs typeface="+mn-cs"/>
        </a:defRPr>
      </a:lvl6pPr>
      <a:lvl7pPr marL="2741771" algn="l" defTabSz="913925" rtl="0" eaLnBrk="1" latinLnBrk="0" hangingPunct="1">
        <a:defRPr sz="1786" kern="1200">
          <a:solidFill>
            <a:schemeClr val="tx1"/>
          </a:solidFill>
          <a:latin typeface="+mn-lt"/>
          <a:ea typeface="+mn-ea"/>
          <a:cs typeface="+mn-cs"/>
        </a:defRPr>
      </a:lvl7pPr>
      <a:lvl8pPr marL="3198733" algn="l" defTabSz="913925" rtl="0" eaLnBrk="1" latinLnBrk="0" hangingPunct="1">
        <a:defRPr sz="1786" kern="1200">
          <a:solidFill>
            <a:schemeClr val="tx1"/>
          </a:solidFill>
          <a:latin typeface="+mn-lt"/>
          <a:ea typeface="+mn-ea"/>
          <a:cs typeface="+mn-cs"/>
        </a:defRPr>
      </a:lvl8pPr>
      <a:lvl9pPr marL="3655695" algn="l" defTabSz="913925" rtl="0" eaLnBrk="1" latinLnBrk="0" hangingPunct="1">
        <a:defRPr sz="178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70538BA-9BB4-42B9-8EBD-CC410D3575AF}" type="datetimeFigureOut">
              <a:rPr lang="tr-TR" smtClean="0">
                <a:solidFill>
                  <a:srgbClr val="B31166"/>
                </a:solidFill>
              </a:rPr>
              <a:pPr/>
              <a:t>04.05.2020</a:t>
            </a:fld>
            <a:endParaRPr lang="tr-TR">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19330195"/>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 id="21474841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50" name="Group 7"/>
          <p:cNvGrpSpPr>
            <a:grpSpLocks/>
          </p:cNvGrpSpPr>
          <p:nvPr/>
        </p:nvGrpSpPr>
        <p:grpSpPr bwMode="auto">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75" name="Freeform 5"/>
            <p:cNvSpPr>
              <a:spLocks/>
            </p:cNvSpPr>
            <p:nvPr/>
          </p:nvSpPr>
          <p:spPr bwMode="gray">
            <a:xfrm rot="-589932">
              <a:off x="8490951" y="179751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2076" name="Freeform 5"/>
            <p:cNvSpPr>
              <a:spLocks/>
            </p:cNvSpPr>
            <p:nvPr/>
          </p:nvSpPr>
          <p:spPr bwMode="gray">
            <a:xfrm>
              <a:off x="459506" y="1866405"/>
              <a:ext cx="11277600" cy="4533900"/>
            </a:xfrm>
            <a:custGeom>
              <a:avLst/>
              <a:gdLst>
                <a:gd name="T0" fmla="*/ 0 w 7104"/>
                <a:gd name="T1" fmla="*/ 0 h 2856"/>
                <a:gd name="T2" fmla="*/ 0 w 7104"/>
                <a:gd name="T3" fmla="*/ 4533900 h 2856"/>
                <a:gd name="T4" fmla="*/ 11277600 w 7104"/>
                <a:gd name="T5" fmla="*/ 4533900 h 2856"/>
                <a:gd name="T6" fmla="*/ 11277600 w 7104"/>
                <a:gd name="T7" fmla="*/ 1588 h 2856"/>
                <a:gd name="T8" fmla="*/ 11277600 w 7104"/>
                <a:gd name="T9" fmla="*/ 1588 h 2856"/>
                <a:gd name="T10" fmla="*/ 11022013 w 7104"/>
                <a:gd name="T11" fmla="*/ 41275 h 2856"/>
                <a:gd name="T12" fmla="*/ 10766425 w 7104"/>
                <a:gd name="T13" fmla="*/ 79375 h 2856"/>
                <a:gd name="T14" fmla="*/ 10510838 w 7104"/>
                <a:gd name="T15" fmla="*/ 115888 h 2856"/>
                <a:gd name="T16" fmla="*/ 10253663 w 7104"/>
                <a:gd name="T17" fmla="*/ 147638 h 2856"/>
                <a:gd name="T18" fmla="*/ 9998075 w 7104"/>
                <a:gd name="T19" fmla="*/ 179388 h 2856"/>
                <a:gd name="T20" fmla="*/ 9740900 w 7104"/>
                <a:gd name="T21" fmla="*/ 209550 h 2856"/>
                <a:gd name="T22" fmla="*/ 9486900 w 7104"/>
                <a:gd name="T23" fmla="*/ 234950 h 2856"/>
                <a:gd name="T24" fmla="*/ 9229725 w 7104"/>
                <a:gd name="T25" fmla="*/ 258763 h 2856"/>
                <a:gd name="T26" fmla="*/ 8974138 w 7104"/>
                <a:gd name="T27" fmla="*/ 280988 h 2856"/>
                <a:gd name="T28" fmla="*/ 8721725 w 7104"/>
                <a:gd name="T29" fmla="*/ 300038 h 2856"/>
                <a:gd name="T30" fmla="*/ 8467725 w 7104"/>
                <a:gd name="T31" fmla="*/ 319088 h 2856"/>
                <a:gd name="T32" fmla="*/ 8215313 w 7104"/>
                <a:gd name="T33" fmla="*/ 334963 h 2856"/>
                <a:gd name="T34" fmla="*/ 7964488 w 7104"/>
                <a:gd name="T35" fmla="*/ 347663 h 2856"/>
                <a:gd name="T36" fmla="*/ 7713663 w 7104"/>
                <a:gd name="T37" fmla="*/ 360363 h 2856"/>
                <a:gd name="T38" fmla="*/ 7466013 w 7104"/>
                <a:gd name="T39" fmla="*/ 371475 h 2856"/>
                <a:gd name="T40" fmla="*/ 7219950 w 7104"/>
                <a:gd name="T41" fmla="*/ 379413 h 2856"/>
                <a:gd name="T42" fmla="*/ 6973888 w 7104"/>
                <a:gd name="T43" fmla="*/ 385763 h 2856"/>
                <a:gd name="T44" fmla="*/ 6731000 w 7104"/>
                <a:gd name="T45" fmla="*/ 392113 h 2856"/>
                <a:gd name="T46" fmla="*/ 6489700 w 7104"/>
                <a:gd name="T47" fmla="*/ 395288 h 2856"/>
                <a:gd name="T48" fmla="*/ 6249988 w 7104"/>
                <a:gd name="T49" fmla="*/ 398463 h 2856"/>
                <a:gd name="T50" fmla="*/ 6013450 w 7104"/>
                <a:gd name="T51" fmla="*/ 400050 h 2856"/>
                <a:gd name="T52" fmla="*/ 5778500 w 7104"/>
                <a:gd name="T53" fmla="*/ 398463 h 2856"/>
                <a:gd name="T54" fmla="*/ 5546725 w 7104"/>
                <a:gd name="T55" fmla="*/ 398463 h 2856"/>
                <a:gd name="T56" fmla="*/ 5316538 w 7104"/>
                <a:gd name="T57" fmla="*/ 395288 h 2856"/>
                <a:gd name="T58" fmla="*/ 5091113 w 7104"/>
                <a:gd name="T59" fmla="*/ 390525 h 2856"/>
                <a:gd name="T60" fmla="*/ 4867275 w 7104"/>
                <a:gd name="T61" fmla="*/ 385763 h 2856"/>
                <a:gd name="T62" fmla="*/ 4648200 w 7104"/>
                <a:gd name="T63" fmla="*/ 381000 h 2856"/>
                <a:gd name="T64" fmla="*/ 4430713 w 7104"/>
                <a:gd name="T65" fmla="*/ 373063 h 2856"/>
                <a:gd name="T66" fmla="*/ 4216400 w 7104"/>
                <a:gd name="T67" fmla="*/ 365125 h 2856"/>
                <a:gd name="T68" fmla="*/ 4006850 w 7104"/>
                <a:gd name="T69" fmla="*/ 357188 h 2856"/>
                <a:gd name="T70" fmla="*/ 3597275 w 7104"/>
                <a:gd name="T71" fmla="*/ 336550 h 2856"/>
                <a:gd name="T72" fmla="*/ 3205163 w 7104"/>
                <a:gd name="T73" fmla="*/ 314325 h 2856"/>
                <a:gd name="T74" fmla="*/ 2828925 w 7104"/>
                <a:gd name="T75" fmla="*/ 290513 h 2856"/>
                <a:gd name="T76" fmla="*/ 2471738 w 7104"/>
                <a:gd name="T77" fmla="*/ 265113 h 2856"/>
                <a:gd name="T78" fmla="*/ 2132013 w 7104"/>
                <a:gd name="T79" fmla="*/ 238125 h 2856"/>
                <a:gd name="T80" fmla="*/ 1816100 w 7104"/>
                <a:gd name="T81" fmla="*/ 209550 h 2856"/>
                <a:gd name="T82" fmla="*/ 1519238 w 7104"/>
                <a:gd name="T83" fmla="*/ 180975 h 2856"/>
                <a:gd name="T84" fmla="*/ 1246188 w 7104"/>
                <a:gd name="T85" fmla="*/ 152400 h 2856"/>
                <a:gd name="T86" fmla="*/ 995363 w 7104"/>
                <a:gd name="T87" fmla="*/ 125413 h 2856"/>
                <a:gd name="T88" fmla="*/ 773113 w 7104"/>
                <a:gd name="T89" fmla="*/ 100013 h 2856"/>
                <a:gd name="T90" fmla="*/ 573088 w 7104"/>
                <a:gd name="T91" fmla="*/ 76200 h 2856"/>
                <a:gd name="T92" fmla="*/ 403225 w 7104"/>
                <a:gd name="T93" fmla="*/ 55563 h 2856"/>
                <a:gd name="T94" fmla="*/ 261938 w 7104"/>
                <a:gd name="T95" fmla="*/ 36513 h 2856"/>
                <a:gd name="T96" fmla="*/ 66675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2077"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2051" name="Title Placeholder 1"/>
          <p:cNvSpPr>
            <a:spLocks noGrp="1"/>
          </p:cNvSpPr>
          <p:nvPr>
            <p:ph type="title"/>
          </p:nvPr>
        </p:nvSpPr>
        <p:spPr bwMode="gray">
          <a:xfrm>
            <a:off x="1155701" y="973139"/>
            <a:ext cx="876088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2052" name="Text Placeholder 2"/>
          <p:cNvSpPr>
            <a:spLocks noGrp="1"/>
          </p:cNvSpPr>
          <p:nvPr>
            <p:ph type="body" idx="1"/>
          </p:nvPr>
        </p:nvSpPr>
        <p:spPr bwMode="auto">
          <a:xfrm>
            <a:off x="1155701" y="2603500"/>
            <a:ext cx="8760884"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10653184" y="6391275"/>
            <a:ext cx="990600" cy="304800"/>
          </a:xfrm>
          <a:prstGeom prst="rect">
            <a:avLst/>
          </a:prstGeom>
        </p:spPr>
        <p:txBody>
          <a:bodyPr vert="horz" lIns="91440" tIns="45720" rIns="91440" bIns="45720" rtlCol="0" anchor="ctr"/>
          <a:lstStyle>
            <a:lvl1pPr algn="r" defTabSz="342900" eaLnBrk="1" fontAlgn="auto" hangingPunct="1">
              <a:spcBef>
                <a:spcPts val="0"/>
              </a:spcBef>
              <a:spcAft>
                <a:spcPts val="0"/>
              </a:spcAft>
              <a:defRPr sz="750" b="1" i="0">
                <a:solidFill>
                  <a:srgbClr val="B31166"/>
                </a:solidFill>
                <a:latin typeface="Century Gothic" panose="020B0502020202020204"/>
                <a:cs typeface="+mn-cs"/>
              </a:defRPr>
            </a:lvl1pPr>
          </a:lstStyle>
          <a:p>
            <a:pPr>
              <a:defRPr/>
            </a:pPr>
            <a:fld id="{8A83FFE6-EBA8-4817-A92C-2BE880CE768E}" type="datetimeFigureOut">
              <a:rPr lang="en-US"/>
              <a:pPr>
                <a:defRPr/>
              </a:pPr>
              <a:t>5/4/2020</a:t>
            </a:fld>
            <a:endParaRPr lang="en-US" dirty="0"/>
          </a:p>
        </p:txBody>
      </p:sp>
      <p:sp>
        <p:nvSpPr>
          <p:cNvPr id="5" name="Footer Placeholder 4"/>
          <p:cNvSpPr>
            <a:spLocks noGrp="1"/>
          </p:cNvSpPr>
          <p:nvPr>
            <p:ph type="ftr" sz="quarter" idx="3"/>
          </p:nvPr>
        </p:nvSpPr>
        <p:spPr>
          <a:xfrm>
            <a:off x="560917" y="6391275"/>
            <a:ext cx="3860800" cy="304800"/>
          </a:xfrm>
          <a:prstGeom prst="rect">
            <a:avLst/>
          </a:prstGeom>
        </p:spPr>
        <p:txBody>
          <a:bodyPr vert="horz" lIns="91440" tIns="45720" rIns="91440" bIns="45720" rtlCol="0" anchor="ctr"/>
          <a:lstStyle>
            <a:lvl1pPr algn="l" defTabSz="342900" eaLnBrk="1" fontAlgn="auto" hangingPunct="1">
              <a:spcBef>
                <a:spcPts val="0"/>
              </a:spcBef>
              <a:spcAft>
                <a:spcPts val="0"/>
              </a:spcAft>
              <a:defRPr sz="750" b="1" i="0">
                <a:solidFill>
                  <a:srgbClr val="B31166"/>
                </a:solidFill>
                <a:latin typeface="Century Gothic" panose="020B0502020202020204"/>
                <a:cs typeface="+mn-cs"/>
              </a:defRPr>
            </a:lvl1pPr>
          </a:lstStyle>
          <a:p>
            <a:pPr>
              <a:defRPr/>
            </a:pPr>
            <a:r>
              <a:rPr lang="en-US"/>
              <a:t>
              </a:t>
            </a:r>
            <a:endParaRPr lang="en-US" dirty="0"/>
          </a:p>
        </p:txBody>
      </p:sp>
      <p:sp>
        <p:nvSpPr>
          <p:cNvPr id="21" name="Rectangle 20"/>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617" y="295275"/>
            <a:ext cx="838200" cy="768350"/>
          </a:xfrm>
          <a:prstGeom prst="rect">
            <a:avLst/>
          </a:prstGeom>
        </p:spPr>
        <p:txBody>
          <a:bodyPr vert="horz" lIns="91440" tIns="45720" rIns="91440" bIns="45720" rtlCol="0" anchor="b"/>
          <a:lstStyle>
            <a:lvl1pPr algn="ctr" defTabSz="342900" eaLnBrk="1" fontAlgn="auto" hangingPunct="1">
              <a:spcBef>
                <a:spcPts val="0"/>
              </a:spcBef>
              <a:spcAft>
                <a:spcPts val="0"/>
              </a:spcAft>
              <a:defRPr sz="2100" b="0" i="0">
                <a:solidFill>
                  <a:prstClr val="white"/>
                </a:solidFill>
                <a:latin typeface="Century Gothic" panose="020B0502020202020204"/>
                <a:cs typeface="+mn-cs"/>
              </a:defRPr>
            </a:lvl1pPr>
          </a:lstStyle>
          <a:p>
            <a:pPr>
              <a:defRPr/>
            </a:pPr>
            <a:fld id="{F56DAD8E-5408-40EA-B279-1F18D9A6B366}" type="slidenum">
              <a:rPr lang="en-US"/>
              <a:pPr>
                <a:defRPr/>
              </a:pPr>
              <a:t>‹#›</a:t>
            </a:fld>
            <a:endParaRPr lang="en-US" dirty="0"/>
          </a:p>
        </p:txBody>
      </p:sp>
    </p:spTree>
    <p:extLst>
      <p:ext uri="{BB962C8B-B14F-4D97-AF65-F5344CB8AC3E}">
        <p14:creationId xmlns:p14="http://schemas.microsoft.com/office/powerpoint/2010/main" val="439477396"/>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 id="2147484144" r:id="rId18"/>
  </p:sldLayoutIdLst>
  <p:hf sldNum="0" hdr="0" ftr="0" dt="0"/>
  <p:txStyles>
    <p:titleStyle>
      <a:lvl1pPr algn="l" defTabSz="342900" rtl="0" eaLnBrk="0" fontAlgn="base" hangingPunct="0">
        <a:spcBef>
          <a:spcPct val="0"/>
        </a:spcBef>
        <a:spcAft>
          <a:spcPct val="0"/>
        </a:spcAft>
        <a:defRPr sz="2700" kern="1200">
          <a:solidFill>
            <a:schemeClr val="bg2"/>
          </a:solidFill>
          <a:latin typeface="+mj-lt"/>
          <a:ea typeface="+mj-ea"/>
          <a:cs typeface="+mj-cs"/>
        </a:defRPr>
      </a:lvl1pPr>
      <a:lvl2pPr algn="l" defTabSz="342900" rtl="0" eaLnBrk="0" fontAlgn="base" hangingPunct="0">
        <a:spcBef>
          <a:spcPct val="0"/>
        </a:spcBef>
        <a:spcAft>
          <a:spcPct val="0"/>
        </a:spcAft>
        <a:defRPr sz="2700">
          <a:solidFill>
            <a:schemeClr val="bg2"/>
          </a:solidFill>
          <a:latin typeface="Century Gothic" panose="020B0502020202020204" pitchFamily="34" charset="0"/>
        </a:defRPr>
      </a:lvl2pPr>
      <a:lvl3pPr algn="l" defTabSz="342900" rtl="0" eaLnBrk="0" fontAlgn="base" hangingPunct="0">
        <a:spcBef>
          <a:spcPct val="0"/>
        </a:spcBef>
        <a:spcAft>
          <a:spcPct val="0"/>
        </a:spcAft>
        <a:defRPr sz="2700">
          <a:solidFill>
            <a:schemeClr val="bg2"/>
          </a:solidFill>
          <a:latin typeface="Century Gothic" panose="020B0502020202020204" pitchFamily="34" charset="0"/>
        </a:defRPr>
      </a:lvl3pPr>
      <a:lvl4pPr algn="l" defTabSz="342900" rtl="0" eaLnBrk="0" fontAlgn="base" hangingPunct="0">
        <a:spcBef>
          <a:spcPct val="0"/>
        </a:spcBef>
        <a:spcAft>
          <a:spcPct val="0"/>
        </a:spcAft>
        <a:defRPr sz="2700">
          <a:solidFill>
            <a:schemeClr val="bg2"/>
          </a:solidFill>
          <a:latin typeface="Century Gothic" panose="020B0502020202020204" pitchFamily="34" charset="0"/>
        </a:defRPr>
      </a:lvl4pPr>
      <a:lvl5pPr algn="l" defTabSz="342900" rtl="0" eaLnBrk="0" fontAlgn="base" hangingPunct="0">
        <a:spcBef>
          <a:spcPct val="0"/>
        </a:spcBef>
        <a:spcAft>
          <a:spcPct val="0"/>
        </a:spcAft>
        <a:defRPr sz="27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audio" Target="../media/audio1.wav"/><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slideLayout" Target="../slideLayouts/slideLayout24.xml"/><Relationship Id="rId1" Type="http://schemas.openxmlformats.org/officeDocument/2006/relationships/tags" Target="../tags/tag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89397" y="760330"/>
            <a:ext cx="11230377" cy="1081349"/>
          </a:xfrm>
          <a:solidFill>
            <a:srgbClr val="002060"/>
          </a:solidFill>
          <a:ln>
            <a:solidFill>
              <a:schemeClr val="accent1"/>
            </a:solidFill>
          </a:ln>
        </p:spPr>
        <p:txBody>
          <a:bodyPr/>
          <a:lstStyle/>
          <a:p>
            <a:pPr algn="ctr"/>
            <a:r>
              <a:rPr lang="tr-TR" sz="4000" b="1" dirty="0">
                <a:solidFill>
                  <a:prstClr val="white"/>
                </a:solidFill>
                <a:latin typeface="Calibri Light" panose="020F0302020204030204"/>
              </a:rPr>
              <a:t>OSMANLI KÜLTÜR VE MEDENİYETİ</a:t>
            </a:r>
            <a:endParaRPr lang="tr-TR" sz="3600" b="1" dirty="0"/>
          </a:p>
        </p:txBody>
      </p:sp>
      <p:grpSp>
        <p:nvGrpSpPr>
          <p:cNvPr id="7" name="Diagram group"/>
          <p:cNvGrpSpPr/>
          <p:nvPr/>
        </p:nvGrpSpPr>
        <p:grpSpPr>
          <a:xfrm>
            <a:off x="797147" y="2200867"/>
            <a:ext cx="2911970" cy="2731742"/>
            <a:chOff x="1346514" y="1401140"/>
            <a:chExt cx="2097652" cy="1838081"/>
          </a:xfrm>
          <a:scene3d>
            <a:camera prst="orthographicFront">
              <a:rot lat="0" lon="0" rev="0"/>
            </a:camera>
            <a:lightRig rig="soft" dir="t">
              <a:rot lat="0" lon="0" rev="0"/>
            </a:lightRig>
          </a:scene3d>
        </p:grpSpPr>
        <p:grpSp>
          <p:nvGrpSpPr>
            <p:cNvPr id="8" name="Grup 7"/>
            <p:cNvGrpSpPr/>
            <p:nvPr/>
          </p:nvGrpSpPr>
          <p:grpSpPr>
            <a:xfrm>
              <a:off x="1346514" y="1401140"/>
              <a:ext cx="2097652" cy="1838081"/>
              <a:chOff x="1346514" y="1401140"/>
              <a:chExt cx="2097652" cy="1838081"/>
            </a:xfrm>
            <a:scene3d>
              <a:camera prst="orthographicFront">
                <a:rot lat="0" lon="0" rev="0"/>
              </a:camera>
              <a:lightRig rig="soft" dir="t">
                <a:rot lat="0" lon="0" rev="0"/>
              </a:lightRig>
            </a:scene3d>
          </p:grpSpPr>
          <p:sp>
            <p:nvSpPr>
              <p:cNvPr id="9" name="Yuvarlatılmış Dikdörtgen 8"/>
              <p:cNvSpPr/>
              <p:nvPr/>
            </p:nvSpPr>
            <p:spPr>
              <a:xfrm>
                <a:off x="1346514" y="1401140"/>
                <a:ext cx="2097652" cy="1838081"/>
              </a:xfrm>
              <a:prstGeom prst="roundRect">
                <a:avLst>
                  <a:gd name="adj" fmla="val 10000"/>
                </a:avLst>
              </a:prstGeom>
              <a:blipFill rotWithShape="0">
                <a:blip r:embed="rId4"/>
                <a:stretch>
                  <a:fillRect/>
                </a:stretch>
              </a:blip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sp>
          <p:sp>
            <p:nvSpPr>
              <p:cNvPr id="10" name="Yuvarlatılmış Dikdörtgen 4"/>
              <p:cNvSpPr/>
              <p:nvPr/>
            </p:nvSpPr>
            <p:spPr>
              <a:xfrm>
                <a:off x="1400350" y="1454976"/>
                <a:ext cx="1989980" cy="1730409"/>
              </a:xfrm>
              <a:prstGeom prst="rect">
                <a:avLst/>
              </a:prstGeom>
              <a:noFill/>
              <a:ln>
                <a:noFill/>
              </a:ln>
              <a:effectLst/>
              <a:sp3d/>
            </p:spPr>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defRPr/>
                </a:pPr>
                <a:endParaRPr lang="tr-TR" sz="2000" b="1" dirty="0" smtClean="0">
                  <a:solidFill>
                    <a:sysClr val="windowText" lastClr="000000">
                      <a:hueOff val="0"/>
                      <a:satOff val="0"/>
                      <a:lumOff val="0"/>
                      <a:alphaOff val="0"/>
                    </a:sysClr>
                  </a:solidFill>
                  <a:latin typeface="Tahoma"/>
                </a:endParaRPr>
              </a:p>
              <a:p>
                <a:pPr algn="ctr" defTabSz="889000">
                  <a:lnSpc>
                    <a:spcPct val="90000"/>
                  </a:lnSpc>
                  <a:spcBef>
                    <a:spcPct val="0"/>
                  </a:spcBef>
                  <a:spcAft>
                    <a:spcPct val="35000"/>
                  </a:spcAft>
                  <a:defRPr/>
                </a:pPr>
                <a:endParaRPr lang="tr-TR" sz="2000" b="1" dirty="0" smtClean="0">
                  <a:solidFill>
                    <a:sysClr val="windowText" lastClr="000000">
                      <a:hueOff val="0"/>
                      <a:satOff val="0"/>
                      <a:lumOff val="0"/>
                      <a:alphaOff val="0"/>
                    </a:sysClr>
                  </a:solidFill>
                  <a:latin typeface="Tahoma"/>
                </a:endParaRPr>
              </a:p>
              <a:p>
                <a:pPr algn="ctr" defTabSz="889000">
                  <a:lnSpc>
                    <a:spcPct val="90000"/>
                  </a:lnSpc>
                  <a:spcBef>
                    <a:spcPct val="0"/>
                  </a:spcBef>
                  <a:spcAft>
                    <a:spcPct val="35000"/>
                  </a:spcAft>
                  <a:defRPr/>
                </a:pPr>
                <a:endParaRPr lang="tr-TR" sz="2000" b="1" dirty="0" smtClean="0">
                  <a:solidFill>
                    <a:sysClr val="windowText" lastClr="000000">
                      <a:hueOff val="0"/>
                      <a:satOff val="0"/>
                      <a:lumOff val="0"/>
                      <a:alphaOff val="0"/>
                    </a:sysClr>
                  </a:solidFill>
                  <a:latin typeface="Tahoma"/>
                </a:endParaRPr>
              </a:p>
              <a:p>
                <a:pPr algn="ctr" defTabSz="889000">
                  <a:lnSpc>
                    <a:spcPct val="90000"/>
                  </a:lnSpc>
                  <a:spcBef>
                    <a:spcPct val="0"/>
                  </a:spcBef>
                  <a:spcAft>
                    <a:spcPct val="35000"/>
                  </a:spcAft>
                  <a:defRPr/>
                </a:pPr>
                <a:endParaRPr lang="tr-TR" sz="1200" b="1" dirty="0" smtClean="0">
                  <a:solidFill>
                    <a:srgbClr val="FFFF00"/>
                  </a:solidFill>
                  <a:latin typeface="Tahoma"/>
                </a:endParaRPr>
              </a:p>
              <a:p>
                <a:pPr algn="ctr" defTabSz="889000">
                  <a:lnSpc>
                    <a:spcPct val="90000"/>
                  </a:lnSpc>
                  <a:spcBef>
                    <a:spcPct val="0"/>
                  </a:spcBef>
                  <a:spcAft>
                    <a:spcPct val="35000"/>
                  </a:spcAft>
                  <a:defRPr/>
                </a:pPr>
                <a:endParaRPr lang="tr-TR" sz="1200" b="1" dirty="0">
                  <a:solidFill>
                    <a:srgbClr val="FFFF00"/>
                  </a:solidFill>
                  <a:latin typeface="Tahoma"/>
                </a:endParaRPr>
              </a:p>
              <a:p>
                <a:pPr algn="ctr" defTabSz="889000">
                  <a:lnSpc>
                    <a:spcPct val="90000"/>
                  </a:lnSpc>
                  <a:spcBef>
                    <a:spcPct val="0"/>
                  </a:spcBef>
                  <a:spcAft>
                    <a:spcPct val="35000"/>
                  </a:spcAft>
                  <a:defRPr/>
                </a:pPr>
                <a:endParaRPr lang="tr-TR" sz="1200" b="1" dirty="0" smtClean="0">
                  <a:solidFill>
                    <a:srgbClr val="FFFF00"/>
                  </a:solidFill>
                  <a:latin typeface="Tahoma"/>
                </a:endParaRPr>
              </a:p>
              <a:p>
                <a:pPr algn="ctr" defTabSz="889000">
                  <a:lnSpc>
                    <a:spcPct val="90000"/>
                  </a:lnSpc>
                  <a:spcBef>
                    <a:spcPct val="0"/>
                  </a:spcBef>
                  <a:spcAft>
                    <a:spcPct val="35000"/>
                  </a:spcAft>
                  <a:defRPr/>
                </a:pPr>
                <a:r>
                  <a:rPr lang="tr-TR" sz="1200" b="1" dirty="0" smtClean="0">
                    <a:solidFill>
                      <a:srgbClr val="FFFF00"/>
                    </a:solidFill>
                    <a:latin typeface="Tahoma"/>
                  </a:rPr>
                  <a:t>OSMAN BEY</a:t>
                </a:r>
              </a:p>
              <a:p>
                <a:pPr algn="ctr" defTabSz="889000">
                  <a:lnSpc>
                    <a:spcPct val="90000"/>
                  </a:lnSpc>
                  <a:spcBef>
                    <a:spcPct val="0"/>
                  </a:spcBef>
                  <a:spcAft>
                    <a:spcPct val="35000"/>
                  </a:spcAft>
                  <a:defRPr/>
                </a:pPr>
                <a:r>
                  <a:rPr lang="tr-TR" sz="1200" b="1" dirty="0" smtClean="0">
                    <a:solidFill>
                      <a:srgbClr val="FFFF00"/>
                    </a:solidFill>
                    <a:latin typeface="Tahoma"/>
                  </a:rPr>
                  <a:t>(1284-1324)</a:t>
                </a:r>
                <a:endParaRPr lang="tr-TR" sz="1200" b="1" dirty="0">
                  <a:solidFill>
                    <a:srgbClr val="FFFF00"/>
                  </a:solidFill>
                  <a:latin typeface="Tahoma"/>
                </a:endParaRPr>
              </a:p>
            </p:txBody>
          </p:sp>
        </p:grpSp>
      </p:grpSp>
      <p:sp>
        <p:nvSpPr>
          <p:cNvPr id="11" name="Metin kutusu 10"/>
          <p:cNvSpPr txBox="1"/>
          <p:nvPr/>
        </p:nvSpPr>
        <p:spPr>
          <a:xfrm>
            <a:off x="8680360" y="5643028"/>
            <a:ext cx="3039414" cy="369332"/>
          </a:xfrm>
          <a:prstGeom prst="rect">
            <a:avLst/>
          </a:prstGeom>
          <a:solidFill>
            <a:srgbClr val="002060"/>
          </a:solidFill>
        </p:spPr>
        <p:txBody>
          <a:bodyPr wrap="square" rtlCol="0">
            <a:spAutoFit/>
          </a:bodyPr>
          <a:lstStyle/>
          <a:p>
            <a:r>
              <a:rPr lang="tr-TR" b="1" dirty="0" smtClean="0">
                <a:solidFill>
                  <a:srgbClr val="FFFF00"/>
                </a:solidFill>
              </a:rPr>
              <a:t>www.tariheglencesi.com</a:t>
            </a:r>
            <a:endParaRPr lang="tr-TR" b="1" dirty="0">
              <a:solidFill>
                <a:srgbClr val="FFFF00"/>
              </a:solidFill>
            </a:endParaRPr>
          </a:p>
        </p:txBody>
      </p:sp>
      <p:sp>
        <p:nvSpPr>
          <p:cNvPr id="12" name="Metin kutusu 11"/>
          <p:cNvSpPr txBox="1"/>
          <p:nvPr/>
        </p:nvSpPr>
        <p:spPr>
          <a:xfrm>
            <a:off x="643943" y="5643028"/>
            <a:ext cx="4662152" cy="369332"/>
          </a:xfrm>
          <a:prstGeom prst="rect">
            <a:avLst/>
          </a:prstGeom>
          <a:solidFill>
            <a:srgbClr val="002060"/>
          </a:solidFill>
        </p:spPr>
        <p:txBody>
          <a:bodyPr wrap="square" rtlCol="0">
            <a:spAutoFit/>
          </a:bodyPr>
          <a:lstStyle/>
          <a:p>
            <a:r>
              <a:rPr lang="tr-TR" b="1" dirty="0" smtClean="0">
                <a:solidFill>
                  <a:prstClr val="white"/>
                </a:solidFill>
              </a:rPr>
              <a:t>Youtube kanalı: </a:t>
            </a:r>
            <a:r>
              <a:rPr lang="tr-TR" b="1" dirty="0" err="1" smtClean="0">
                <a:solidFill>
                  <a:srgbClr val="FFFF00"/>
                </a:solidFill>
              </a:rPr>
              <a:t>tariheglencesi</a:t>
            </a:r>
            <a:endParaRPr lang="tr-TR" b="1" dirty="0">
              <a:solidFill>
                <a:srgbClr val="FFFF00"/>
              </a:solidFill>
            </a:endParaRPr>
          </a:p>
        </p:txBody>
      </p:sp>
      <p:sp>
        <p:nvSpPr>
          <p:cNvPr id="13" name="Dikdörtgen 12"/>
          <p:cNvSpPr/>
          <p:nvPr/>
        </p:nvSpPr>
        <p:spPr>
          <a:xfrm>
            <a:off x="5306095" y="5643028"/>
            <a:ext cx="3374265" cy="369332"/>
          </a:xfrm>
          <a:prstGeom prst="rect">
            <a:avLst/>
          </a:prstGeom>
          <a:solidFill>
            <a:srgbClr val="002060"/>
          </a:solidFill>
        </p:spPr>
        <p:txBody>
          <a:bodyPr wrap="square">
            <a:spAutoFit/>
          </a:bodyPr>
          <a:lstStyle/>
          <a:p>
            <a:r>
              <a:rPr lang="tr-TR" b="1" dirty="0">
                <a:solidFill>
                  <a:prstClr val="white"/>
                </a:solidFill>
              </a:rPr>
              <a:t>Arif özbeyli</a:t>
            </a:r>
          </a:p>
        </p:txBody>
      </p:sp>
      <p:sp>
        <p:nvSpPr>
          <p:cNvPr id="14" name="Unvan 1"/>
          <p:cNvSpPr txBox="1">
            <a:spLocks/>
          </p:cNvSpPr>
          <p:nvPr/>
        </p:nvSpPr>
        <p:spPr bwMode="gray">
          <a:xfrm>
            <a:off x="4301544" y="2764092"/>
            <a:ext cx="7184264" cy="1956522"/>
          </a:xfrm>
          <a:prstGeom prst="rect">
            <a:avLst/>
          </a:prstGeom>
          <a:solidFill>
            <a:srgbClr val="002060"/>
          </a:solidFill>
          <a:ln>
            <a:solidFill>
              <a:schemeClr val="accent1"/>
            </a:solidFill>
          </a:ln>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tr-TR" sz="4000" b="1" dirty="0" smtClean="0">
                <a:solidFill>
                  <a:prstClr val="white"/>
                </a:solidFill>
                <a:latin typeface="Calibri Light" panose="020F0302020204030204"/>
              </a:rPr>
              <a:t>OSMANLI DEVLET YÖNETİMİNDE DEĞİŞMELER</a:t>
            </a:r>
            <a:endParaRPr lang="tr-TR" sz="3600" b="1" dirty="0"/>
          </a:p>
        </p:txBody>
      </p:sp>
      <p:pic>
        <p:nvPicPr>
          <p:cNvPr id="4" name="5- Yarbay Hasan Bey kırmızı gü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63086" y="5980606"/>
            <a:ext cx="456688" cy="456688"/>
          </a:xfrm>
          <a:prstGeom prst="rect">
            <a:avLst/>
          </a:prstGeom>
        </p:spPr>
      </p:pic>
    </p:spTree>
    <p:extLst>
      <p:ext uri="{BB962C8B-B14F-4D97-AF65-F5344CB8AC3E}">
        <p14:creationId xmlns:p14="http://schemas.microsoft.com/office/powerpoint/2010/main" val="1841931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769">
        <p15:prstTrans prst="fracture"/>
      </p:transition>
    </mc:Choice>
    <mc:Fallback xmlns="">
      <p:transition spd="slow" advTm="107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numSld="10">
                <p:cTn id="7" fill="remove"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0"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çerik Yer Tutucusu 3"/>
          <p:cNvPicPr>
            <a:picLocks noGrp="1" noChangeAspect="1"/>
          </p:cNvPicPr>
          <p:nvPr>
            <p:ph idx="1"/>
          </p:nvPr>
        </p:nvPicPr>
        <p:blipFill>
          <a:blip r:embed="rId5">
            <a:extLst>
              <a:ext uri="{28A0092B-C50C-407E-A947-70E740481C1C}">
                <a14:useLocalDpi xmlns:a14="http://schemas.microsoft.com/office/drawing/2010/main" val="0"/>
              </a:ext>
            </a:extLst>
          </a:blip>
          <a:srcRect l="4892" t="8891" r="31177" b="62302"/>
          <a:stretch>
            <a:fillRect/>
          </a:stretch>
        </p:blipFill>
        <p:spPr>
          <a:xfrm>
            <a:off x="3017839" y="3159126"/>
            <a:ext cx="6181725" cy="1565275"/>
          </a:xfrm>
        </p:spPr>
      </p:pic>
      <p:sp>
        <p:nvSpPr>
          <p:cNvPr id="2" name="Metin kutusu 1"/>
          <p:cNvSpPr txBox="1"/>
          <p:nvPr/>
        </p:nvSpPr>
        <p:spPr>
          <a:xfrm>
            <a:off x="5934076" y="3700463"/>
            <a:ext cx="2862263" cy="506412"/>
          </a:xfrm>
          <a:prstGeom prst="rect">
            <a:avLst/>
          </a:prstGeom>
          <a:noFill/>
        </p:spPr>
        <p:txBody>
          <a:bodyPr>
            <a:spAutoFit/>
          </a:bodyPr>
          <a:lstStyle/>
          <a:p>
            <a:pPr defTabSz="342900">
              <a:defRPr/>
            </a:pPr>
            <a:r>
              <a:rPr lang="tr-TR" sz="2700" b="1" dirty="0">
                <a:solidFill>
                  <a:prstClr val="white"/>
                </a:solidFill>
                <a:cs typeface="Arial" panose="020B0604020202020204" pitchFamily="34" charset="0"/>
              </a:rPr>
              <a:t>tariheglencesi</a:t>
            </a:r>
          </a:p>
        </p:txBody>
      </p:sp>
      <p:sp>
        <p:nvSpPr>
          <p:cNvPr id="3" name="Metin kutusu 2"/>
          <p:cNvSpPr txBox="1"/>
          <p:nvPr/>
        </p:nvSpPr>
        <p:spPr>
          <a:xfrm>
            <a:off x="3017839" y="4887913"/>
            <a:ext cx="6181725" cy="368300"/>
          </a:xfrm>
          <a:prstGeom prst="rect">
            <a:avLst/>
          </a:prstGeom>
          <a:solidFill>
            <a:schemeClr val="tx1"/>
          </a:solidFill>
        </p:spPr>
        <p:txBody>
          <a:bodyPr>
            <a:spAutoFit/>
          </a:bodyPr>
          <a:lstStyle/>
          <a:p>
            <a:pPr algn="ctr" defTabSz="342900">
              <a:defRPr/>
            </a:pPr>
            <a:r>
              <a:rPr lang="tr-TR" b="1" dirty="0">
                <a:solidFill>
                  <a:prstClr val="white"/>
                </a:solidFill>
                <a:cs typeface="Arial" panose="020B0604020202020204" pitchFamily="34" charset="0"/>
              </a:rPr>
              <a:t>Kanalıma abone olup, destek olabilirsiniz.</a:t>
            </a:r>
          </a:p>
        </p:txBody>
      </p:sp>
      <p:pic>
        <p:nvPicPr>
          <p:cNvPr id="5" name="Ses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3721409"/>
      </p:ext>
    </p:extLst>
  </p:cSld>
  <p:clrMapOvr>
    <a:masterClrMapping/>
  </p:clrMapOvr>
  <mc:AlternateContent xmlns:mc="http://schemas.openxmlformats.org/markup-compatibility/2006" xmlns:p14="http://schemas.microsoft.com/office/powerpoint/2010/main">
    <mc:Choice Requires="p14">
      <p:transition spd="slow" p14:dur="1600" advTm="6087">
        <p14:conveyor dir="l"/>
        <p:sndAc>
          <p:stSnd>
            <p:snd r:embed="rId4" name="camera.wav"/>
          </p:stSnd>
        </p:sndAc>
      </p:transition>
    </mc:Choice>
    <mc:Fallback xmlns="">
      <p:transition spd="slow" advTm="6087">
        <p:fade/>
        <p:sndAc>
          <p:stSnd>
            <p:snd r:embed="rId7"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uruluş Şeması 37"/>
          <p:cNvGraphicFramePr>
            <a:graphicFrameLocks noGrp="1"/>
          </p:cNvGraphicFramePr>
          <p:nvPr>
            <p:ph idx="1"/>
            <p:extLst>
              <p:ext uri="{D42A27DB-BD31-4B8C-83A1-F6EECF244321}">
                <p14:modId xmlns:p14="http://schemas.microsoft.com/office/powerpoint/2010/main" val="18329774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622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26059">
        <p15:prstTrans prst="curtains"/>
      </p:transition>
    </mc:Choice>
    <mc:Fallback xmlns="">
      <p:transition spd="slow" advTm="26059">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IMG081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graphicFrame>
        <p:nvGraphicFramePr>
          <p:cNvPr id="7" name="6 İçerik Yer Tutucusu"/>
          <p:cNvGraphicFramePr>
            <a:graphicFrameLocks noGrp="1"/>
          </p:cNvGraphicFramePr>
          <p:nvPr>
            <p:ph idx="1"/>
            <p:extLst>
              <p:ext uri="{D42A27DB-BD31-4B8C-83A1-F6EECF244321}">
                <p14:modId xmlns:p14="http://schemas.microsoft.com/office/powerpoint/2010/main" val="4054289933"/>
              </p:ext>
            </p:extLst>
          </p:nvPr>
        </p:nvGraphicFramePr>
        <p:xfrm>
          <a:off x="0" y="4"/>
          <a:ext cx="12192000" cy="6857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3</a:t>
            </a:fld>
            <a:endParaRPr lang="tr-TR">
              <a:solidFill>
                <a:prstClr val="black">
                  <a:tint val="75000"/>
                </a:prstClr>
              </a:solidFill>
            </a:endParaRPr>
          </a:p>
        </p:txBody>
      </p:sp>
    </p:spTree>
    <p:custDataLst>
      <p:tags r:id="rId1"/>
    </p:custDataLst>
    <p:extLst>
      <p:ext uri="{BB962C8B-B14F-4D97-AF65-F5344CB8AC3E}">
        <p14:creationId xmlns:p14="http://schemas.microsoft.com/office/powerpoint/2010/main" val="1268122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25238">
        <p15:prstTrans prst="origami"/>
      </p:transition>
    </mc:Choice>
    <mc:Fallback xmlns="">
      <p:transition spd="slow" advClick="0" advTm="25238">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6473676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3543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33602">
        <p15:prstTrans prst="origami"/>
      </p:transition>
    </mc:Choice>
    <mc:Fallback xmlns="">
      <p:transition spd="slow" advTm="33602">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65027526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447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5217">
        <p15:prstTrans prst="pageCurlDouble"/>
      </p:transition>
    </mc:Choice>
    <mc:Fallback xmlns="">
      <p:transition spd="slow" advTm="25217">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12182494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3999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9654">
        <p15:prstTrans prst="peelOff"/>
      </p:transition>
    </mc:Choice>
    <mc:Fallback xmlns="">
      <p:transition spd="slow" advTm="59654">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39962304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82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9922">
        <p15:prstTrans prst="crush"/>
      </p:transition>
    </mc:Choice>
    <mc:Fallback xmlns="">
      <p:transition spd="slow" advTm="59922">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52702794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402282"/>
      </p:ext>
    </p:extLst>
  </p:cSld>
  <p:clrMapOvr>
    <a:masterClrMapping/>
  </p:clrMapOvr>
  <mc:AlternateContent xmlns:mc="http://schemas.openxmlformats.org/markup-compatibility/2006" xmlns:p14="http://schemas.microsoft.com/office/powerpoint/2010/main">
    <mc:Choice Requires="p14">
      <p:transition spd="slow" p14:dur="1200" advTm="42266">
        <p14:prism/>
      </p:transition>
    </mc:Choice>
    <mc:Fallback xmlns="">
      <p:transition spd="slow" advTm="42266">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48385178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7910935"/>
      </p:ext>
    </p:extLst>
  </p:cSld>
  <p:clrMapOvr>
    <a:masterClrMapping/>
  </p:clrMapOvr>
  <mc:AlternateContent xmlns:mc="http://schemas.openxmlformats.org/markup-compatibility/2006" xmlns:p14="http://schemas.microsoft.com/office/powerpoint/2010/main">
    <mc:Choice Requires="p14">
      <p:transition spd="slow" p14:dur="1600" advTm="27327">
        <p14:prism isInverted="1"/>
      </p:transition>
    </mc:Choice>
    <mc:Fallback xmlns="">
      <p:transition spd="slow" advTm="27327">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Canlı">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3_Canlı">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2_İyon Toplantı Odası">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1038</TotalTime>
  <Words>1109</Words>
  <Application>Microsoft Office PowerPoint</Application>
  <PresentationFormat>Geniş ekran</PresentationFormat>
  <Paragraphs>106</Paragraphs>
  <Slides>10</Slides>
  <Notes>0</Notes>
  <HiddenSlides>0</HiddenSlides>
  <MMClips>2</MMClips>
  <ScaleCrop>false</ScaleCrop>
  <HeadingPairs>
    <vt:vector size="6" baseType="variant">
      <vt:variant>
        <vt:lpstr>Kullanılan Yazı Tipleri</vt:lpstr>
      </vt:variant>
      <vt:variant>
        <vt:i4>9</vt:i4>
      </vt:variant>
      <vt:variant>
        <vt:lpstr>Tema</vt:lpstr>
      </vt:variant>
      <vt:variant>
        <vt:i4>5</vt:i4>
      </vt:variant>
      <vt:variant>
        <vt:lpstr>Slayt Başlıkları</vt:lpstr>
      </vt:variant>
      <vt:variant>
        <vt:i4>10</vt:i4>
      </vt:variant>
    </vt:vector>
  </HeadingPairs>
  <TitlesOfParts>
    <vt:vector size="24" baseType="lpstr">
      <vt:lpstr>Arial</vt:lpstr>
      <vt:lpstr>Calibri</vt:lpstr>
      <vt:lpstr>Calibri Light</vt:lpstr>
      <vt:lpstr>Century Gothic</vt:lpstr>
      <vt:lpstr>Tahoma</vt:lpstr>
      <vt:lpstr>Times New Roman</vt:lpstr>
      <vt:lpstr>Verdana</vt:lpstr>
      <vt:lpstr>Wingdings 2</vt:lpstr>
      <vt:lpstr>Wingdings 3</vt:lpstr>
      <vt:lpstr>1_Canlı</vt:lpstr>
      <vt:lpstr>3_Canlı</vt:lpstr>
      <vt:lpstr>1_Ofis Teması</vt:lpstr>
      <vt:lpstr>1_İyon Toplantı Odası</vt:lpstr>
      <vt:lpstr>2_İyon Toplantı Odası</vt:lpstr>
      <vt:lpstr>OSMANLI KÜLTÜR VE MEDENİYETİ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toshiba</cp:lastModifiedBy>
  <cp:revision>56</cp:revision>
  <dcterms:created xsi:type="dcterms:W3CDTF">2018-04-03T19:40:40Z</dcterms:created>
  <dcterms:modified xsi:type="dcterms:W3CDTF">2020-05-04T19:31:56Z</dcterms:modified>
</cp:coreProperties>
</file>