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 id="2147484126" r:id="rId2"/>
    <p:sldMasterId id="2147484145" r:id="rId3"/>
  </p:sldMasterIdLst>
  <p:notesMasterIdLst>
    <p:notesMasterId r:id="rId17"/>
  </p:notesMasterIdLst>
  <p:sldIdLst>
    <p:sldId id="315" r:id="rId4"/>
    <p:sldId id="318" r:id="rId5"/>
    <p:sldId id="324" r:id="rId6"/>
    <p:sldId id="323" r:id="rId7"/>
    <p:sldId id="325" r:id="rId8"/>
    <p:sldId id="320" r:id="rId9"/>
    <p:sldId id="322" r:id="rId10"/>
    <p:sldId id="326" r:id="rId11"/>
    <p:sldId id="327" r:id="rId12"/>
    <p:sldId id="328" r:id="rId13"/>
    <p:sldId id="329" r:id="rId14"/>
    <p:sldId id="319" r:id="rId15"/>
    <p:sldId id="317"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2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a:t>
          </a:r>
          <a:r>
            <a:rPr lang="tr-TR" sz="2400" b="1" dirty="0" smtClean="0"/>
            <a:t>, EDEBİYAT, SPOR </a:t>
          </a:r>
          <a:r>
            <a:rPr lang="tr-TR" sz="2400" b="1" dirty="0" smtClean="0"/>
            <a:t>VE EĞLENCE</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Yazı</a:t>
          </a:r>
          <a:r>
            <a:rPr lang="tr-TR" sz="2400" b="1" dirty="0" smtClean="0"/>
            <a:t>, Dil </a:t>
          </a:r>
          <a:r>
            <a:rPr lang="tr-TR" sz="2400" b="1" dirty="0" smtClean="0"/>
            <a:t>ve Edebiyat</a:t>
          </a:r>
          <a:endParaRPr lang="tr-TR" sz="24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2200" dirty="0" smtClean="0"/>
            <a:t>Osmanlı Devleti sınırları içinde bir çok millet yaşıyor, bunlardan her biri kendi illerini konuşuyor ve bu dillerle ifade edilen kültürlerini yaşıyorlardı. Bununla birlikte devletin </a:t>
          </a:r>
          <a:r>
            <a:rPr lang="tr-TR" sz="2200" b="1" dirty="0" smtClean="0">
              <a:solidFill>
                <a:schemeClr val="bg1"/>
              </a:solidFill>
            </a:rPr>
            <a:t>resmi yazışma dili Türkçe idi. Din ve ilim dili olarak Arapça, edebi dil olarak da Farsça </a:t>
          </a:r>
          <a:r>
            <a:rPr lang="tr-TR" sz="2200" dirty="0" smtClean="0"/>
            <a:t>oldukça yaygındı. Zaten medresede okutulan kitaplar Arapçaydı. İyi bir eğitim görmüş bir Osmanlı, Türkçe dışında Arapça ve Farsçayı konuşamasa da okuyup yazabiliyordu. Üç dilin ortak kullanımıyla Osmanlıca ortaya çıkmıştır. Bu dönem edebiyatını </a:t>
          </a:r>
          <a:r>
            <a:rPr lang="tr-TR" sz="2200" dirty="0" smtClean="0">
              <a:solidFill>
                <a:srgbClr val="FF0000"/>
              </a:solidFill>
            </a:rPr>
            <a:t>Divan Edebiyatı, Halk Edebiyatı ve Tekke Edebiyatı </a:t>
          </a:r>
          <a:r>
            <a:rPr lang="tr-TR" sz="2200" dirty="0" smtClean="0"/>
            <a:t>olmak üzere üç bölüme ayırarak incelemek yerinde olur.</a:t>
          </a:r>
          <a:endParaRPr lang="tr-TR" sz="2200"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735359">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5303" custScaleY="74017">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881830" custScaleY="542959">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94374E96-868B-4ECD-8C01-0FCE571606B8}" type="presOf" srcId="{7B45A91B-2D8B-4581-AFD6-615343F03B66}" destId="{F3D7A630-3D72-4023-8D8A-C13A7AF93204}" srcOrd="0" destOrd="0" presId="urn:microsoft.com/office/officeart/2005/8/layout/hierarchy1"/>
    <dgm:cxn modelId="{D4AE235B-0423-43AC-854E-09FFF3E51F31}" type="presOf" srcId="{E850C8E4-8C8E-4563-BBC7-810C093747A3}" destId="{742463F7-11E2-49D3-86C2-C541B3E1F3B6}" srcOrd="0" destOrd="0" presId="urn:microsoft.com/office/officeart/2005/8/layout/hierarchy1"/>
    <dgm:cxn modelId="{92FF29E4-759A-41BC-BE59-DD22AD3C6ABE}" type="presOf" srcId="{8884C71C-9940-47B5-9787-9333069FBB40}" destId="{2D726DE1-DE9C-4B56-9D10-3D89F23A243A}" srcOrd="0" destOrd="0" presId="urn:microsoft.com/office/officeart/2005/8/layout/hierarchy1"/>
    <dgm:cxn modelId="{96C988E6-EB4A-4DC4-AD0E-CCF704798A38}" type="presOf" srcId="{40CF6181-F2C5-435E-A217-E8BC1020DBCE}" destId="{A50E4CF4-8539-4B62-AFF2-FEAD370C3370}"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31E1512F-3E0B-4BE8-9D5F-D08DE7D7F6DD}" srcId="{7B45A91B-2D8B-4581-AFD6-615343F03B66}" destId="{8884C71C-9940-47B5-9787-9333069FBB40}" srcOrd="0" destOrd="0" parTransId="{E850C8E4-8C8E-4563-BBC7-810C093747A3}" sibTransId="{59A14777-1F43-407C-A49A-C7332B44D6D3}"/>
    <dgm:cxn modelId="{27336799-A7EA-4A84-8C26-B9ED24396996}" type="presOf" srcId="{D3F8C6A2-C4DB-4BB8-A951-FF747E48063D}" destId="{DA23B54F-88FA-4AC3-95B2-B984F3AF68E7}"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D93112F8-5ECB-4EE7-B06C-21092519299D}" type="presOf" srcId="{EE921756-17B0-4F59-B7B0-70A41611E27C}" destId="{D019F8B1-4D2F-4631-8D62-52686DAFB626}" srcOrd="0" destOrd="0" presId="urn:microsoft.com/office/officeart/2005/8/layout/hierarchy1"/>
    <dgm:cxn modelId="{84CD44E5-8017-46AB-9BED-8A32178F6184}" type="presParOf" srcId="{D019F8B1-4D2F-4631-8D62-52686DAFB626}" destId="{2CB48289-6C1B-4D18-BA1C-184A780EBF08}" srcOrd="0" destOrd="0" presId="urn:microsoft.com/office/officeart/2005/8/layout/hierarchy1"/>
    <dgm:cxn modelId="{103592F4-4A42-400B-9644-0EF44EC56A52}" type="presParOf" srcId="{2CB48289-6C1B-4D18-BA1C-184A780EBF08}" destId="{4DFAD8AA-5C93-4A23-B87E-71705D37DB25}" srcOrd="0" destOrd="0" presId="urn:microsoft.com/office/officeart/2005/8/layout/hierarchy1"/>
    <dgm:cxn modelId="{12211725-09AE-4F95-AE1E-829EE9E2E205}" type="presParOf" srcId="{4DFAD8AA-5C93-4A23-B87E-71705D37DB25}" destId="{B6103229-C07B-4345-A53A-F8885546C10F}" srcOrd="0" destOrd="0" presId="urn:microsoft.com/office/officeart/2005/8/layout/hierarchy1"/>
    <dgm:cxn modelId="{2E978A78-E4A6-45AF-938C-35B8B887E670}" type="presParOf" srcId="{4DFAD8AA-5C93-4A23-B87E-71705D37DB25}" destId="{DA23B54F-88FA-4AC3-95B2-B984F3AF68E7}" srcOrd="1" destOrd="0" presId="urn:microsoft.com/office/officeart/2005/8/layout/hierarchy1"/>
    <dgm:cxn modelId="{BE680AF9-D6CB-4B97-A636-745D8720FF5C}" type="presParOf" srcId="{2CB48289-6C1B-4D18-BA1C-184A780EBF08}" destId="{ED4ADAB2-6477-4193-B33E-CB0A9D962576}" srcOrd="1" destOrd="0" presId="urn:microsoft.com/office/officeart/2005/8/layout/hierarchy1"/>
    <dgm:cxn modelId="{310B6163-BFFB-489A-82F2-B8F50445B333}" type="presParOf" srcId="{ED4ADAB2-6477-4193-B33E-CB0A9D962576}" destId="{A50E4CF4-8539-4B62-AFF2-FEAD370C3370}" srcOrd="0" destOrd="0" presId="urn:microsoft.com/office/officeart/2005/8/layout/hierarchy1"/>
    <dgm:cxn modelId="{334DF5F7-5027-4CA8-8022-CCEA30D2B8CE}" type="presParOf" srcId="{ED4ADAB2-6477-4193-B33E-CB0A9D962576}" destId="{A808086C-B9DF-4EA8-9DD9-D1BB6CC8CCA1}" srcOrd="1" destOrd="0" presId="urn:microsoft.com/office/officeart/2005/8/layout/hierarchy1"/>
    <dgm:cxn modelId="{A2C4813E-57A9-4C91-AA7E-15154D2468FE}" type="presParOf" srcId="{A808086C-B9DF-4EA8-9DD9-D1BB6CC8CCA1}" destId="{7073AE44-58E6-4746-9A14-A5B9D2042E2E}" srcOrd="0" destOrd="0" presId="urn:microsoft.com/office/officeart/2005/8/layout/hierarchy1"/>
    <dgm:cxn modelId="{651A3D28-FE7D-43D1-96A8-4D842B824FF5}" type="presParOf" srcId="{7073AE44-58E6-4746-9A14-A5B9D2042E2E}" destId="{ED791A61-23BF-4F2C-8112-63E9DB794AA7}" srcOrd="0" destOrd="0" presId="urn:microsoft.com/office/officeart/2005/8/layout/hierarchy1"/>
    <dgm:cxn modelId="{350ABF66-A4BA-43A4-BC8C-B65D9E072FCC}" type="presParOf" srcId="{7073AE44-58E6-4746-9A14-A5B9D2042E2E}" destId="{F3D7A630-3D72-4023-8D8A-C13A7AF93204}" srcOrd="1" destOrd="0" presId="urn:microsoft.com/office/officeart/2005/8/layout/hierarchy1"/>
    <dgm:cxn modelId="{24F122C4-089A-4FD6-B3CC-BEFC17180AFA}" type="presParOf" srcId="{A808086C-B9DF-4EA8-9DD9-D1BB6CC8CCA1}" destId="{AE7B759D-B068-452E-B721-186C0A7F5779}" srcOrd="1" destOrd="0" presId="urn:microsoft.com/office/officeart/2005/8/layout/hierarchy1"/>
    <dgm:cxn modelId="{07ABDC67-6231-40F0-887F-AB882CEF12F5}" type="presParOf" srcId="{AE7B759D-B068-452E-B721-186C0A7F5779}" destId="{742463F7-11E2-49D3-86C2-C541B3E1F3B6}" srcOrd="0" destOrd="0" presId="urn:microsoft.com/office/officeart/2005/8/layout/hierarchy1"/>
    <dgm:cxn modelId="{5E72904E-5220-4A7B-AF48-78C48869F25A}" type="presParOf" srcId="{AE7B759D-B068-452E-B721-186C0A7F5779}" destId="{2DC1DDA0-4E26-40AD-99C6-703D2C281967}" srcOrd="1" destOrd="0" presId="urn:microsoft.com/office/officeart/2005/8/layout/hierarchy1"/>
    <dgm:cxn modelId="{B0174F79-D113-4378-AB2A-33A70BFF4D77}" type="presParOf" srcId="{2DC1DDA0-4E26-40AD-99C6-703D2C281967}" destId="{D7E35A2A-8259-425C-9D12-1A44AEFC54A5}" srcOrd="0" destOrd="0" presId="urn:microsoft.com/office/officeart/2005/8/layout/hierarchy1"/>
    <dgm:cxn modelId="{FA42417E-F9A1-4A77-8357-88B423C1D3A3}" type="presParOf" srcId="{D7E35A2A-8259-425C-9D12-1A44AEFC54A5}" destId="{281B8D12-59DF-4C22-87A6-7BBC36FAA133}" srcOrd="0" destOrd="0" presId="urn:microsoft.com/office/officeart/2005/8/layout/hierarchy1"/>
    <dgm:cxn modelId="{4BDE2CDD-8017-4B5E-931F-E564C02D1165}" type="presParOf" srcId="{D7E35A2A-8259-425C-9D12-1A44AEFC54A5}" destId="{2D726DE1-DE9C-4B56-9D10-3D89F23A243A}" srcOrd="1" destOrd="0" presId="urn:microsoft.com/office/officeart/2005/8/layout/hierarchy1"/>
    <dgm:cxn modelId="{B1667017-AA3A-4CC7-B58E-2D9630DC802A}"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000" b="1" dirty="0" smtClean="0"/>
            <a:t>OSMANLILARDA GÜZEL SANATLAR,EDEBİYAT,SPOR VE EĞLENCE</a:t>
          </a:r>
          <a:endParaRPr lang="tr-TR" sz="20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Güzel Sanatlar</a:t>
          </a:r>
        </a:p>
        <a:p>
          <a:r>
            <a:rPr lang="tr-TR" sz="2400" b="1" dirty="0" err="1" smtClean="0"/>
            <a:t>Musıki</a:t>
          </a:r>
          <a:endParaRPr lang="tr-TR" sz="2400" b="1" dirty="0" smtClean="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1800" dirty="0" smtClean="0"/>
            <a:t>Osmanlı mûsikîsi, Osmanlı saray veya halk müzisyenlerinin </a:t>
          </a:r>
          <a:r>
            <a:rPr lang="tr-TR" sz="1800" b="1" dirty="0" smtClean="0"/>
            <a:t>askerî, dini, klâsik ve folklorik </a:t>
          </a:r>
          <a:r>
            <a:rPr lang="tr-TR" sz="1800" dirty="0" smtClean="0"/>
            <a:t>türlerde ürettiği ve toplumun her kesiminde kullanılmış bir sanat olup bir ucu Çin'e, bir ucu Fas'a kadar uzanan 25 asırlık Türk mûsikîsinin yaklaşık 500 yıllık bir bölümünü teşkil eder. Osmanlılar Türk müzik geleneğini devam ettirmişler ve </a:t>
          </a:r>
          <a:r>
            <a:rPr lang="tr-TR" sz="1800" b="1" dirty="0" smtClean="0"/>
            <a:t>Mehterhane</a:t>
          </a:r>
          <a:r>
            <a:rPr lang="tr-TR" sz="1800" dirty="0" smtClean="0"/>
            <a:t> denilen </a:t>
          </a:r>
          <a:r>
            <a:rPr lang="tr-TR" sz="1800" b="1" dirty="0" smtClean="0"/>
            <a:t>mızıka</a:t>
          </a:r>
          <a:r>
            <a:rPr lang="tr-TR" sz="1800" dirty="0" smtClean="0"/>
            <a:t> takımını kurmuşlardı. Sarayın mehter takımı her gün ikindi vaktinde mehter vururdu. Bestelenen şarkılar sıkı bir alet çalışmasıyla ve kulaktan öğreniliyordu. XV. Ve XVI. Yüzyıllardan zamanımıza  beste intikal etmemiştir. Ancak 1724’te ölen </a:t>
          </a:r>
          <a:r>
            <a:rPr lang="tr-TR" sz="1800" b="1" dirty="0" smtClean="0"/>
            <a:t>Itri Efendi</a:t>
          </a:r>
          <a:r>
            <a:rPr lang="tr-TR" sz="1800" dirty="0" smtClean="0"/>
            <a:t>’den az sayıda eser günümüze kadar gelmiştir. </a:t>
          </a:r>
          <a:r>
            <a:rPr lang="tr-TR" sz="1800" b="1" dirty="0" err="1" smtClean="0"/>
            <a:t>II.Selim</a:t>
          </a:r>
          <a:r>
            <a:rPr lang="tr-TR" sz="1800" b="1" dirty="0" smtClean="0"/>
            <a:t> ve </a:t>
          </a:r>
          <a:r>
            <a:rPr lang="tr-TR" sz="1800" b="1" dirty="0" err="1" smtClean="0"/>
            <a:t>III.Murat’ın</a:t>
          </a:r>
          <a:r>
            <a:rPr lang="tr-TR" sz="1800" b="1" dirty="0" smtClean="0"/>
            <a:t> </a:t>
          </a:r>
          <a:r>
            <a:rPr lang="tr-TR" sz="1800" dirty="0" smtClean="0"/>
            <a:t>saz meclislerine düşkün olduğu da bilinmektedir.</a:t>
          </a:r>
          <a:endParaRPr lang="tr-TR" sz="1800" b="1"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custScaleY="71653">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4059" custScaleY="80742">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84805" custScaleY="366398">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31E1512F-3E0B-4BE8-9D5F-D08DE7D7F6DD}" srcId="{7B45A91B-2D8B-4581-AFD6-615343F03B66}" destId="{8884C71C-9940-47B5-9787-9333069FBB40}" srcOrd="0" destOrd="0" parTransId="{E850C8E4-8C8E-4563-BBC7-810C093747A3}" sibTransId="{59A14777-1F43-407C-A49A-C7332B44D6D3}"/>
    <dgm:cxn modelId="{1357E306-80AC-4562-9545-653475C929CB}" type="presOf" srcId="{8884C71C-9940-47B5-9787-9333069FBB40}" destId="{2D726DE1-DE9C-4B56-9D10-3D89F23A243A}" srcOrd="0" destOrd="0" presId="urn:microsoft.com/office/officeart/2005/8/layout/hierarchy1"/>
    <dgm:cxn modelId="{23CA52CD-A6DD-41DF-891F-3F063BDE3A35}" type="presOf" srcId="{EE921756-17B0-4F59-B7B0-70A41611E27C}" destId="{D019F8B1-4D2F-4631-8D62-52686DAFB626}"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4A16D969-E264-4810-90CA-1BE11E6FD159}" type="presOf" srcId="{E850C8E4-8C8E-4563-BBC7-810C093747A3}" destId="{742463F7-11E2-49D3-86C2-C541B3E1F3B6}" srcOrd="0" destOrd="0" presId="urn:microsoft.com/office/officeart/2005/8/layout/hierarchy1"/>
    <dgm:cxn modelId="{2276C0D9-01AF-41E8-8BB0-E55E331E7922}" type="presOf" srcId="{D3F8C6A2-C4DB-4BB8-A951-FF747E48063D}" destId="{DA23B54F-88FA-4AC3-95B2-B984F3AF68E7}"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47337F32-6999-4411-A7B4-ACA61A697D7B}" type="presOf" srcId="{7B45A91B-2D8B-4581-AFD6-615343F03B66}" destId="{F3D7A630-3D72-4023-8D8A-C13A7AF93204}" srcOrd="0" destOrd="0" presId="urn:microsoft.com/office/officeart/2005/8/layout/hierarchy1"/>
    <dgm:cxn modelId="{6D58B99A-4C64-458B-9E39-DDAF26C8A3DB}" type="presOf" srcId="{40CF6181-F2C5-435E-A217-E8BC1020DBCE}" destId="{A50E4CF4-8539-4B62-AFF2-FEAD370C3370}" srcOrd="0" destOrd="0" presId="urn:microsoft.com/office/officeart/2005/8/layout/hierarchy1"/>
    <dgm:cxn modelId="{939175B9-A41E-4460-BAC4-C94EE402C854}" type="presParOf" srcId="{D019F8B1-4D2F-4631-8D62-52686DAFB626}" destId="{2CB48289-6C1B-4D18-BA1C-184A780EBF08}" srcOrd="0" destOrd="0" presId="urn:microsoft.com/office/officeart/2005/8/layout/hierarchy1"/>
    <dgm:cxn modelId="{9DB9407D-E652-40B6-80E6-7A712F480194}" type="presParOf" srcId="{2CB48289-6C1B-4D18-BA1C-184A780EBF08}" destId="{4DFAD8AA-5C93-4A23-B87E-71705D37DB25}" srcOrd="0" destOrd="0" presId="urn:microsoft.com/office/officeart/2005/8/layout/hierarchy1"/>
    <dgm:cxn modelId="{C19FC36E-BF7A-4BCC-93F6-4CC4788BEFB8}" type="presParOf" srcId="{4DFAD8AA-5C93-4A23-B87E-71705D37DB25}" destId="{B6103229-C07B-4345-A53A-F8885546C10F}" srcOrd="0" destOrd="0" presId="urn:microsoft.com/office/officeart/2005/8/layout/hierarchy1"/>
    <dgm:cxn modelId="{0AF9A25F-DBBB-40FF-9F08-C947A4471F27}" type="presParOf" srcId="{4DFAD8AA-5C93-4A23-B87E-71705D37DB25}" destId="{DA23B54F-88FA-4AC3-95B2-B984F3AF68E7}" srcOrd="1" destOrd="0" presId="urn:microsoft.com/office/officeart/2005/8/layout/hierarchy1"/>
    <dgm:cxn modelId="{E0FAF12C-CB6E-4D75-91BE-CD99752F330A}" type="presParOf" srcId="{2CB48289-6C1B-4D18-BA1C-184A780EBF08}" destId="{ED4ADAB2-6477-4193-B33E-CB0A9D962576}" srcOrd="1" destOrd="0" presId="urn:microsoft.com/office/officeart/2005/8/layout/hierarchy1"/>
    <dgm:cxn modelId="{1712DC67-FB8C-4E0A-974D-20FDD58505B7}" type="presParOf" srcId="{ED4ADAB2-6477-4193-B33E-CB0A9D962576}" destId="{A50E4CF4-8539-4B62-AFF2-FEAD370C3370}" srcOrd="0" destOrd="0" presId="urn:microsoft.com/office/officeart/2005/8/layout/hierarchy1"/>
    <dgm:cxn modelId="{52498255-5A6E-4B74-A059-48560A259447}" type="presParOf" srcId="{ED4ADAB2-6477-4193-B33E-CB0A9D962576}" destId="{A808086C-B9DF-4EA8-9DD9-D1BB6CC8CCA1}" srcOrd="1" destOrd="0" presId="urn:microsoft.com/office/officeart/2005/8/layout/hierarchy1"/>
    <dgm:cxn modelId="{54B41A88-E550-41FB-B2B2-A16B0E683E19}" type="presParOf" srcId="{A808086C-B9DF-4EA8-9DD9-D1BB6CC8CCA1}" destId="{7073AE44-58E6-4746-9A14-A5B9D2042E2E}" srcOrd="0" destOrd="0" presId="urn:microsoft.com/office/officeart/2005/8/layout/hierarchy1"/>
    <dgm:cxn modelId="{A3BAFCB7-E6E4-4231-BF18-A5F6221185D3}" type="presParOf" srcId="{7073AE44-58E6-4746-9A14-A5B9D2042E2E}" destId="{ED791A61-23BF-4F2C-8112-63E9DB794AA7}" srcOrd="0" destOrd="0" presId="urn:microsoft.com/office/officeart/2005/8/layout/hierarchy1"/>
    <dgm:cxn modelId="{DACC1B3B-1406-4638-B453-B81D73E26C0A}" type="presParOf" srcId="{7073AE44-58E6-4746-9A14-A5B9D2042E2E}" destId="{F3D7A630-3D72-4023-8D8A-C13A7AF93204}" srcOrd="1" destOrd="0" presId="urn:microsoft.com/office/officeart/2005/8/layout/hierarchy1"/>
    <dgm:cxn modelId="{11284231-CA18-4DB1-91E4-7DA196261360}" type="presParOf" srcId="{A808086C-B9DF-4EA8-9DD9-D1BB6CC8CCA1}" destId="{AE7B759D-B068-452E-B721-186C0A7F5779}" srcOrd="1" destOrd="0" presId="urn:microsoft.com/office/officeart/2005/8/layout/hierarchy1"/>
    <dgm:cxn modelId="{60427596-7B38-406C-A3D6-D1EF7707AE96}" type="presParOf" srcId="{AE7B759D-B068-452E-B721-186C0A7F5779}" destId="{742463F7-11E2-49D3-86C2-C541B3E1F3B6}" srcOrd="0" destOrd="0" presId="urn:microsoft.com/office/officeart/2005/8/layout/hierarchy1"/>
    <dgm:cxn modelId="{286D2E03-3082-46B2-9E2F-0B76B693AAD9}" type="presParOf" srcId="{AE7B759D-B068-452E-B721-186C0A7F5779}" destId="{2DC1DDA0-4E26-40AD-99C6-703D2C281967}" srcOrd="1" destOrd="0" presId="urn:microsoft.com/office/officeart/2005/8/layout/hierarchy1"/>
    <dgm:cxn modelId="{16A6BC68-0BBA-45BD-B705-645DD4B0714D}" type="presParOf" srcId="{2DC1DDA0-4E26-40AD-99C6-703D2C281967}" destId="{D7E35A2A-8259-425C-9D12-1A44AEFC54A5}" srcOrd="0" destOrd="0" presId="urn:microsoft.com/office/officeart/2005/8/layout/hierarchy1"/>
    <dgm:cxn modelId="{7E6989B3-FDA0-4DBC-8AE7-4D9F5BDEDD35}" type="presParOf" srcId="{D7E35A2A-8259-425C-9D12-1A44AEFC54A5}" destId="{281B8D12-59DF-4C22-87A6-7BBC36FAA133}" srcOrd="0" destOrd="0" presId="urn:microsoft.com/office/officeart/2005/8/layout/hierarchy1"/>
    <dgm:cxn modelId="{B53EBD94-2B7A-48A7-9A36-A502D73BB9D0}" type="presParOf" srcId="{D7E35A2A-8259-425C-9D12-1A44AEFC54A5}" destId="{2D726DE1-DE9C-4B56-9D10-3D89F23A243A}" srcOrd="1" destOrd="0" presId="urn:microsoft.com/office/officeart/2005/8/layout/hierarchy1"/>
    <dgm:cxn modelId="{4CBAC42E-526B-49BE-9C39-73D4584C975A}"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400" b="1" dirty="0" smtClean="0"/>
            <a:t>OSMANLILARDA GÜZEL SANATLAR,EDEBİYAT,SPOR VE EĞLENCE</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07EF309B-D0FE-4218-8CC6-D50D8EF71F63}">
      <dgm:prSet custT="1"/>
      <dgm:spPr>
        <a:solidFill>
          <a:schemeClr val="accent4">
            <a:lumMod val="20000"/>
            <a:lumOff val="80000"/>
            <a:alpha val="90000"/>
          </a:schemeClr>
        </a:solidFill>
      </dgm:spPr>
      <dgm:t>
        <a:bodyPr/>
        <a:lstStyle/>
        <a:p>
          <a:r>
            <a:rPr lang="tr-TR" sz="2400" b="1" dirty="0" smtClean="0"/>
            <a:t>Spor ve Eğlence</a:t>
          </a:r>
          <a:endParaRPr lang="tr-TR" sz="2400" b="1" dirty="0"/>
        </a:p>
      </dgm:t>
    </dgm:pt>
    <dgm:pt modelId="{8B1B2D3F-3130-4D1E-96F2-E42652B2CF56}" type="parTrans" cxnId="{531A07BE-4625-4F07-9653-B7E5D1F1DB57}">
      <dgm:prSet/>
      <dgm:spPr/>
      <dgm:t>
        <a:bodyPr/>
        <a:lstStyle/>
        <a:p>
          <a:endParaRPr lang="tr-TR"/>
        </a:p>
      </dgm:t>
    </dgm:pt>
    <dgm:pt modelId="{03DD152E-5B72-4158-9204-A900B98BFE22}" type="sibTrans" cxnId="{531A07BE-4625-4F07-9653-B7E5D1F1DB57}">
      <dgm:prSet/>
      <dgm:spPr/>
      <dgm:t>
        <a:bodyPr/>
        <a:lstStyle/>
        <a:p>
          <a:endParaRPr lang="tr-TR"/>
        </a:p>
      </dgm:t>
    </dgm:pt>
    <dgm:pt modelId="{74349BAC-0DF2-4362-AE39-9A40197EA5A0}">
      <dgm:prSet custT="1"/>
      <dgm:spPr>
        <a:solidFill>
          <a:schemeClr val="accent2">
            <a:lumMod val="20000"/>
            <a:lumOff val="80000"/>
            <a:alpha val="90000"/>
          </a:schemeClr>
        </a:solidFill>
      </dgm:spPr>
      <dgm:t>
        <a:bodyPr/>
        <a:lstStyle/>
        <a:p>
          <a:pPr>
            <a:lnSpc>
              <a:spcPct val="150000"/>
            </a:lnSpc>
            <a:spcAft>
              <a:spcPts val="0"/>
            </a:spcAft>
          </a:pPr>
          <a:r>
            <a:rPr lang="tr-TR" sz="2000" dirty="0" smtClean="0"/>
            <a:t>Türklerin çok değişik eğlence türleri vardır. Osmanlılarda dinlenme ve eğlenme biçimlerinden birisi </a:t>
          </a:r>
          <a:r>
            <a:rPr lang="tr-TR" sz="2000" b="1" dirty="0" smtClean="0"/>
            <a:t>mesire yerlerine </a:t>
          </a:r>
          <a:r>
            <a:rPr lang="tr-TR" sz="2000" dirty="0" smtClean="0"/>
            <a:t>gitmekti. </a:t>
          </a:r>
          <a:r>
            <a:rPr lang="tr-TR" sz="2000" b="1" dirty="0" smtClean="0"/>
            <a:t>Türk hamamları </a:t>
          </a:r>
          <a:r>
            <a:rPr lang="tr-TR" sz="2000" dirty="0" smtClean="0"/>
            <a:t>da hem yıkanma ve rahatlama hem de eğlence ve sohbet yerleriydi. Osmanlı Türklerinin eğlence hayatında </a:t>
          </a:r>
          <a:r>
            <a:rPr lang="tr-TR" sz="2000" b="1" dirty="0" smtClean="0"/>
            <a:t>meddah, orta oyunu ve karagöz </a:t>
          </a:r>
          <a:r>
            <a:rPr lang="tr-TR" sz="2000" dirty="0" smtClean="0"/>
            <a:t>gibi seyirlik oyunların da önemli bir yeri vardı.Osmanlı Devleti’nde spor, daha çok gözü pek savaşçılar yetiştirmek amacıyla gelişmişti. </a:t>
          </a:r>
          <a:r>
            <a:rPr lang="tr-TR" sz="2000" b="1" dirty="0" smtClean="0"/>
            <a:t>Okçular tekkesi, pehlivanlar tekkesi </a:t>
          </a:r>
          <a:r>
            <a:rPr lang="tr-TR" sz="2000" dirty="0" smtClean="0"/>
            <a:t>gibi kuruluşlar Türkiye’deki ilk ciddi spor kuruluşları kabul edilebilir. Ayrıca külliyelerde </a:t>
          </a:r>
          <a:r>
            <a:rPr lang="tr-TR" sz="2000" b="1" dirty="0" smtClean="0">
              <a:solidFill>
                <a:srgbClr val="C00000"/>
              </a:solidFill>
            </a:rPr>
            <a:t>“zorhane” </a:t>
          </a:r>
          <a:r>
            <a:rPr lang="tr-TR" sz="2000" dirty="0" smtClean="0"/>
            <a:t>adı verilen ve beden eğitimi ile ilgili çalışmaların yapıldığı bölümler vardı.</a:t>
          </a:r>
          <a:endParaRPr lang="tr-TR" sz="2000" dirty="0"/>
        </a:p>
      </dgm:t>
    </dgm:pt>
    <dgm:pt modelId="{C36AF3CA-6FDA-4943-83A4-80F2F9E124E7}" type="parTrans" cxnId="{76BF0C52-E973-45CA-BE42-FF945B0212BE}">
      <dgm:prSet/>
      <dgm:spPr/>
      <dgm:t>
        <a:bodyPr/>
        <a:lstStyle/>
        <a:p>
          <a:endParaRPr lang="tr-TR"/>
        </a:p>
      </dgm:t>
    </dgm:pt>
    <dgm:pt modelId="{F07B0130-8CB0-4718-A5E6-8EE3962EEB37}" type="sibTrans" cxnId="{76BF0C52-E973-45CA-BE42-FF945B0212BE}">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297647">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08A3BE4D-C28C-42FC-9D5D-513BFB105082}" type="pres">
      <dgm:prSet presAssocID="{8B1B2D3F-3130-4D1E-96F2-E42652B2CF56}" presName="Name10" presStyleLbl="parChTrans1D2" presStyleIdx="0" presStyleCnt="1"/>
      <dgm:spPr/>
      <dgm:t>
        <a:bodyPr/>
        <a:lstStyle/>
        <a:p>
          <a:endParaRPr lang="tr-TR"/>
        </a:p>
      </dgm:t>
    </dgm:pt>
    <dgm:pt modelId="{3804B465-AAE8-4FAC-8633-E0EB633F8D0E}" type="pres">
      <dgm:prSet presAssocID="{07EF309B-D0FE-4218-8CC6-D50D8EF71F63}" presName="hierRoot2" presStyleCnt="0"/>
      <dgm:spPr/>
    </dgm:pt>
    <dgm:pt modelId="{332AEF66-A6F5-4022-A23B-064B84DE2FF5}" type="pres">
      <dgm:prSet presAssocID="{07EF309B-D0FE-4218-8CC6-D50D8EF71F63}" presName="composite2" presStyleCnt="0"/>
      <dgm:spPr/>
    </dgm:pt>
    <dgm:pt modelId="{D287D5C8-1A82-4A94-925C-7ABC52975DEA}" type="pres">
      <dgm:prSet presAssocID="{07EF309B-D0FE-4218-8CC6-D50D8EF71F63}" presName="background2" presStyleLbl="node2" presStyleIdx="0" presStyleCnt="1"/>
      <dgm:spPr/>
    </dgm:pt>
    <dgm:pt modelId="{6CAF1F6A-C4B4-4B38-A1E2-F495C99993E2}" type="pres">
      <dgm:prSet presAssocID="{07EF309B-D0FE-4218-8CC6-D50D8EF71F63}" presName="text2" presStyleLbl="fgAcc2" presStyleIdx="0" presStyleCnt="1" custScaleX="207631" custScaleY="72282">
        <dgm:presLayoutVars>
          <dgm:chPref val="3"/>
        </dgm:presLayoutVars>
      </dgm:prSet>
      <dgm:spPr/>
      <dgm:t>
        <a:bodyPr/>
        <a:lstStyle/>
        <a:p>
          <a:endParaRPr lang="tr-TR"/>
        </a:p>
      </dgm:t>
    </dgm:pt>
    <dgm:pt modelId="{F7C0CFAA-E0D4-4BFF-8EC3-A62F64014113}" type="pres">
      <dgm:prSet presAssocID="{07EF309B-D0FE-4218-8CC6-D50D8EF71F63}" presName="hierChild3" presStyleCnt="0"/>
      <dgm:spPr/>
    </dgm:pt>
    <dgm:pt modelId="{3CDDB56A-E3AF-40F5-BA55-CB4E05952AD0}" type="pres">
      <dgm:prSet presAssocID="{C36AF3CA-6FDA-4943-83A4-80F2F9E124E7}" presName="Name17" presStyleLbl="parChTrans1D3" presStyleIdx="0" presStyleCnt="1"/>
      <dgm:spPr/>
      <dgm:t>
        <a:bodyPr/>
        <a:lstStyle/>
        <a:p>
          <a:endParaRPr lang="tr-TR"/>
        </a:p>
      </dgm:t>
    </dgm:pt>
    <dgm:pt modelId="{CFF9532A-F5D3-412B-87B8-F3CDBB05C2B3}" type="pres">
      <dgm:prSet presAssocID="{74349BAC-0DF2-4362-AE39-9A40197EA5A0}" presName="hierRoot3" presStyleCnt="0"/>
      <dgm:spPr/>
    </dgm:pt>
    <dgm:pt modelId="{75BB914C-CAB2-4F8B-A360-2C8B198BD00A}" type="pres">
      <dgm:prSet presAssocID="{74349BAC-0DF2-4362-AE39-9A40197EA5A0}" presName="composite3" presStyleCnt="0"/>
      <dgm:spPr/>
    </dgm:pt>
    <dgm:pt modelId="{CBBF7CE7-0EDE-49F3-B205-0D523C7DB5C8}" type="pres">
      <dgm:prSet presAssocID="{74349BAC-0DF2-4362-AE39-9A40197EA5A0}" presName="background3" presStyleLbl="node3" presStyleIdx="0" presStyleCnt="1"/>
      <dgm:spPr/>
    </dgm:pt>
    <dgm:pt modelId="{7787280D-06F3-490B-B57E-420BA3F875D9}" type="pres">
      <dgm:prSet presAssocID="{74349BAC-0DF2-4362-AE39-9A40197EA5A0}" presName="text3" presStyleLbl="fgAcc3" presStyleIdx="0" presStyleCnt="1" custScaleX="679839" custScaleY="373166">
        <dgm:presLayoutVars>
          <dgm:chPref val="3"/>
        </dgm:presLayoutVars>
      </dgm:prSet>
      <dgm:spPr/>
      <dgm:t>
        <a:bodyPr/>
        <a:lstStyle/>
        <a:p>
          <a:endParaRPr lang="tr-TR"/>
        </a:p>
      </dgm:t>
    </dgm:pt>
    <dgm:pt modelId="{7365F994-8929-4550-BF07-5E28FB8D70D5}" type="pres">
      <dgm:prSet presAssocID="{74349BAC-0DF2-4362-AE39-9A40197EA5A0}" presName="hierChild4" presStyleCnt="0"/>
      <dgm:spPr/>
    </dgm:pt>
  </dgm:ptLst>
  <dgm:cxnLst>
    <dgm:cxn modelId="{9E218F71-2365-463E-90EF-09ACEE747BCD}" type="presOf" srcId="{8B1B2D3F-3130-4D1E-96F2-E42652B2CF56}" destId="{08A3BE4D-C28C-42FC-9D5D-513BFB105082}" srcOrd="0" destOrd="0" presId="urn:microsoft.com/office/officeart/2005/8/layout/hierarchy1"/>
    <dgm:cxn modelId="{8F36D8A5-207F-46DB-A9E0-7D2FF12D99AA}" type="presOf" srcId="{D3F8C6A2-C4DB-4BB8-A951-FF747E48063D}" destId="{DA23B54F-88FA-4AC3-95B2-B984F3AF68E7}" srcOrd="0" destOrd="0" presId="urn:microsoft.com/office/officeart/2005/8/layout/hierarchy1"/>
    <dgm:cxn modelId="{209F0F2E-8E55-4508-98FB-3A5B64948F3B}" type="presOf" srcId="{EE921756-17B0-4F59-B7B0-70A41611E27C}" destId="{D019F8B1-4D2F-4631-8D62-52686DAFB626}" srcOrd="0" destOrd="0" presId="urn:microsoft.com/office/officeart/2005/8/layout/hierarchy1"/>
    <dgm:cxn modelId="{60CF3681-7CA5-4646-84BD-1F3B2369EAD8}" type="presOf" srcId="{74349BAC-0DF2-4362-AE39-9A40197EA5A0}" destId="{7787280D-06F3-490B-B57E-420BA3F875D9}" srcOrd="0" destOrd="0" presId="urn:microsoft.com/office/officeart/2005/8/layout/hierarchy1"/>
    <dgm:cxn modelId="{42057F30-F547-4F0D-A5C9-CACD213DDC35}" type="presOf" srcId="{C36AF3CA-6FDA-4943-83A4-80F2F9E124E7}" destId="{3CDDB56A-E3AF-40F5-BA55-CB4E05952AD0}" srcOrd="0" destOrd="0" presId="urn:microsoft.com/office/officeart/2005/8/layout/hierarchy1"/>
    <dgm:cxn modelId="{76BF0C52-E973-45CA-BE42-FF945B0212BE}" srcId="{07EF309B-D0FE-4218-8CC6-D50D8EF71F63}" destId="{74349BAC-0DF2-4362-AE39-9A40197EA5A0}" srcOrd="0" destOrd="0" parTransId="{C36AF3CA-6FDA-4943-83A4-80F2F9E124E7}" sibTransId="{F07B0130-8CB0-4718-A5E6-8EE3962EEB37}"/>
    <dgm:cxn modelId="{531A07BE-4625-4F07-9653-B7E5D1F1DB57}" srcId="{D3F8C6A2-C4DB-4BB8-A951-FF747E48063D}" destId="{07EF309B-D0FE-4218-8CC6-D50D8EF71F63}" srcOrd="0" destOrd="0" parTransId="{8B1B2D3F-3130-4D1E-96F2-E42652B2CF56}" sibTransId="{03DD152E-5B72-4158-9204-A900B98BFE22}"/>
    <dgm:cxn modelId="{31C270A4-126F-49DF-AF50-2C5371AF3B2B}" srcId="{EE921756-17B0-4F59-B7B0-70A41611E27C}" destId="{D3F8C6A2-C4DB-4BB8-A951-FF747E48063D}" srcOrd="0" destOrd="0" parTransId="{29652BAE-9173-4CA4-8B67-0CA4BB792BC3}" sibTransId="{7FDACBA9-106A-4173-8092-B1965463E93D}"/>
    <dgm:cxn modelId="{D3B696EA-4746-44E3-BC8E-CF69575E9022}" type="presOf" srcId="{07EF309B-D0FE-4218-8CC6-D50D8EF71F63}" destId="{6CAF1F6A-C4B4-4B38-A1E2-F495C99993E2}" srcOrd="0" destOrd="0" presId="urn:microsoft.com/office/officeart/2005/8/layout/hierarchy1"/>
    <dgm:cxn modelId="{DD66DE9B-7C98-437B-AF7E-50E4EE3D08C6}" type="presParOf" srcId="{D019F8B1-4D2F-4631-8D62-52686DAFB626}" destId="{2CB48289-6C1B-4D18-BA1C-184A780EBF08}" srcOrd="0" destOrd="0" presId="urn:microsoft.com/office/officeart/2005/8/layout/hierarchy1"/>
    <dgm:cxn modelId="{F1139274-91AF-452C-A6C4-34357DDD7010}" type="presParOf" srcId="{2CB48289-6C1B-4D18-BA1C-184A780EBF08}" destId="{4DFAD8AA-5C93-4A23-B87E-71705D37DB25}" srcOrd="0" destOrd="0" presId="urn:microsoft.com/office/officeart/2005/8/layout/hierarchy1"/>
    <dgm:cxn modelId="{6E115D40-EFF2-4114-AD4D-51253AE8E342}" type="presParOf" srcId="{4DFAD8AA-5C93-4A23-B87E-71705D37DB25}" destId="{B6103229-C07B-4345-A53A-F8885546C10F}" srcOrd="0" destOrd="0" presId="urn:microsoft.com/office/officeart/2005/8/layout/hierarchy1"/>
    <dgm:cxn modelId="{3D31E084-C160-426E-9C29-F6EF41C6A600}" type="presParOf" srcId="{4DFAD8AA-5C93-4A23-B87E-71705D37DB25}" destId="{DA23B54F-88FA-4AC3-95B2-B984F3AF68E7}" srcOrd="1" destOrd="0" presId="urn:microsoft.com/office/officeart/2005/8/layout/hierarchy1"/>
    <dgm:cxn modelId="{004BF078-068C-4735-A913-AF02EF85EE1B}" type="presParOf" srcId="{2CB48289-6C1B-4D18-BA1C-184A780EBF08}" destId="{ED4ADAB2-6477-4193-B33E-CB0A9D962576}" srcOrd="1" destOrd="0" presId="urn:microsoft.com/office/officeart/2005/8/layout/hierarchy1"/>
    <dgm:cxn modelId="{688B7C7F-042A-4AF4-AFE3-887B422110A2}" type="presParOf" srcId="{ED4ADAB2-6477-4193-B33E-CB0A9D962576}" destId="{08A3BE4D-C28C-42FC-9D5D-513BFB105082}" srcOrd="0" destOrd="0" presId="urn:microsoft.com/office/officeart/2005/8/layout/hierarchy1"/>
    <dgm:cxn modelId="{ECE7C505-5E7B-4FEC-8ECE-E61154D74779}" type="presParOf" srcId="{ED4ADAB2-6477-4193-B33E-CB0A9D962576}" destId="{3804B465-AAE8-4FAC-8633-E0EB633F8D0E}" srcOrd="1" destOrd="0" presId="urn:microsoft.com/office/officeart/2005/8/layout/hierarchy1"/>
    <dgm:cxn modelId="{B99E9BDA-AA0E-45D3-94D5-0E10F2396FEC}" type="presParOf" srcId="{3804B465-AAE8-4FAC-8633-E0EB633F8D0E}" destId="{332AEF66-A6F5-4022-A23B-064B84DE2FF5}" srcOrd="0" destOrd="0" presId="urn:microsoft.com/office/officeart/2005/8/layout/hierarchy1"/>
    <dgm:cxn modelId="{E8812ADA-160A-417C-87EC-2133C1CDDDF7}" type="presParOf" srcId="{332AEF66-A6F5-4022-A23B-064B84DE2FF5}" destId="{D287D5C8-1A82-4A94-925C-7ABC52975DEA}" srcOrd="0" destOrd="0" presId="urn:microsoft.com/office/officeart/2005/8/layout/hierarchy1"/>
    <dgm:cxn modelId="{2A7760C0-50CA-4959-A717-D1C0B3E8D5BA}" type="presParOf" srcId="{332AEF66-A6F5-4022-A23B-064B84DE2FF5}" destId="{6CAF1F6A-C4B4-4B38-A1E2-F495C99993E2}" srcOrd="1" destOrd="0" presId="urn:microsoft.com/office/officeart/2005/8/layout/hierarchy1"/>
    <dgm:cxn modelId="{2B112113-233E-46BE-A48F-1A15AA28127A}" type="presParOf" srcId="{3804B465-AAE8-4FAC-8633-E0EB633F8D0E}" destId="{F7C0CFAA-E0D4-4BFF-8EC3-A62F64014113}" srcOrd="1" destOrd="0" presId="urn:microsoft.com/office/officeart/2005/8/layout/hierarchy1"/>
    <dgm:cxn modelId="{9F8B196A-7EE9-4544-ABB7-7F5D2D5784C5}" type="presParOf" srcId="{F7C0CFAA-E0D4-4BFF-8EC3-A62F64014113}" destId="{3CDDB56A-E3AF-40F5-BA55-CB4E05952AD0}" srcOrd="0" destOrd="0" presId="urn:microsoft.com/office/officeart/2005/8/layout/hierarchy1"/>
    <dgm:cxn modelId="{18300015-902A-484F-917D-B2171CB1037E}" type="presParOf" srcId="{F7C0CFAA-E0D4-4BFF-8EC3-A62F64014113}" destId="{CFF9532A-F5D3-412B-87B8-F3CDBB05C2B3}" srcOrd="1" destOrd="0" presId="urn:microsoft.com/office/officeart/2005/8/layout/hierarchy1"/>
    <dgm:cxn modelId="{B028CD15-D979-4E73-80D8-56F13FA3288E}" type="presParOf" srcId="{CFF9532A-F5D3-412B-87B8-F3CDBB05C2B3}" destId="{75BB914C-CAB2-4F8B-A360-2C8B198BD00A}" srcOrd="0" destOrd="0" presId="urn:microsoft.com/office/officeart/2005/8/layout/hierarchy1"/>
    <dgm:cxn modelId="{46945B5B-82B6-4CED-B6C7-F423694D4FC7}" type="presParOf" srcId="{75BB914C-CAB2-4F8B-A360-2C8B198BD00A}" destId="{CBBF7CE7-0EDE-49F3-B205-0D523C7DB5C8}" srcOrd="0" destOrd="0" presId="urn:microsoft.com/office/officeart/2005/8/layout/hierarchy1"/>
    <dgm:cxn modelId="{EF9089C6-6776-41AF-939C-1EDDA65DD5AB}" type="presParOf" srcId="{75BB914C-CAB2-4F8B-A360-2C8B198BD00A}" destId="{7787280D-06F3-490B-B57E-420BA3F875D9}" srcOrd="1" destOrd="0" presId="urn:microsoft.com/office/officeart/2005/8/layout/hierarchy1"/>
    <dgm:cxn modelId="{8B95F23B-EBFA-44CD-AAAF-87E27596DFBB}" type="presParOf" srcId="{CFF9532A-F5D3-412B-87B8-F3CDBB05C2B3}" destId="{7365F994-8929-4550-BF07-5E28FB8D70D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SANATLAR,EDEBİYAT,SPOR VE EĞLENCE</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Divan Edebiyatı</a:t>
          </a:r>
          <a:endParaRPr lang="tr-TR" sz="24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1800" dirty="0" smtClean="0">
              <a:solidFill>
                <a:schemeClr val="bg1"/>
              </a:solidFill>
            </a:rPr>
            <a:t>Anadolu’da beylikler döneminde yerleşmeye ve yaygınlaşmaya başlayan Divan Edebiyatı, Osmanlıların ilk zamanlarından itibaren gelişmesini sürdürdü. İlk Osmanlı divan şiirinde kaside, gazel, mesnevi ve rubai türleri kullanıldı. Divan şiirinin konusunu aşk, güzellik gibi din dışı ve tasavvuf gibi dini konular teşkil </a:t>
          </a:r>
          <a:r>
            <a:rPr lang="tr-TR" sz="1800" dirty="0" err="1" smtClean="0">
              <a:solidFill>
                <a:schemeClr val="bg1"/>
              </a:solidFill>
            </a:rPr>
            <a:t>ederdi.Osmanlı</a:t>
          </a:r>
          <a:r>
            <a:rPr lang="tr-TR" sz="1800" dirty="0" smtClean="0">
              <a:solidFill>
                <a:schemeClr val="bg1"/>
              </a:solidFill>
            </a:rPr>
            <a:t> Devleti’nin edebiyatta da en güçlü olduğu dönem XVI. yüzyıl oldu. Bu yüzyılda hem edebi alan genişlemiş hem de bir önceki yüzyıldan daha çok ve büyük </a:t>
          </a:r>
          <a:r>
            <a:rPr lang="tr-TR" sz="1800" dirty="0" err="1" smtClean="0">
              <a:solidFill>
                <a:schemeClr val="bg1"/>
              </a:solidFill>
            </a:rPr>
            <a:t>üstadlar</a:t>
          </a:r>
          <a:r>
            <a:rPr lang="tr-TR" sz="1800" dirty="0" smtClean="0">
              <a:solidFill>
                <a:schemeClr val="bg1"/>
              </a:solidFill>
            </a:rPr>
            <a:t> yetişmiştir. </a:t>
          </a:r>
          <a:r>
            <a:rPr lang="tr-TR" sz="1800" b="1" dirty="0" smtClean="0">
              <a:solidFill>
                <a:schemeClr val="bg1"/>
              </a:solidFill>
            </a:rPr>
            <a:t>Ahmedi ve Nesimi</a:t>
          </a:r>
          <a:r>
            <a:rPr lang="tr-TR" sz="1800" dirty="0" smtClean="0">
              <a:solidFill>
                <a:schemeClr val="bg1"/>
              </a:solidFill>
            </a:rPr>
            <a:t> ilk önemli Osmanlı şairleridir. Bunların dışında en önemlileri </a:t>
          </a:r>
          <a:r>
            <a:rPr lang="tr-TR" sz="1800" b="1" dirty="0" smtClean="0">
              <a:solidFill>
                <a:schemeClr val="bg1"/>
              </a:solidFill>
            </a:rPr>
            <a:t>Şeyhi, Ahmet Paşa, Süleyman Çelebi Baki ve Fuzuli başta olmak üzere Zati, Hayali, Rahmi ve Yahya Bey</a:t>
          </a:r>
          <a:r>
            <a:rPr lang="tr-TR" sz="1800" dirty="0" smtClean="0">
              <a:solidFill>
                <a:schemeClr val="bg1"/>
              </a:solidFill>
            </a:rPr>
            <a:t>’dir. XVII. yüzyılda </a:t>
          </a:r>
          <a:r>
            <a:rPr lang="tr-TR" sz="1800" b="1" dirty="0" smtClean="0">
              <a:solidFill>
                <a:schemeClr val="bg1"/>
              </a:solidFill>
            </a:rPr>
            <a:t>Nefi, Nabi</a:t>
          </a:r>
          <a:r>
            <a:rPr lang="tr-TR" sz="1800" dirty="0" smtClean="0">
              <a:solidFill>
                <a:schemeClr val="bg1"/>
              </a:solidFill>
            </a:rPr>
            <a:t>, XVIII. Yüzyılda </a:t>
          </a:r>
          <a:r>
            <a:rPr lang="tr-TR" sz="1800" b="1" dirty="0" smtClean="0">
              <a:solidFill>
                <a:schemeClr val="bg1"/>
              </a:solidFill>
            </a:rPr>
            <a:t>Nedim</a:t>
          </a:r>
          <a:r>
            <a:rPr lang="tr-TR" sz="1800" dirty="0" smtClean="0">
              <a:solidFill>
                <a:schemeClr val="bg1"/>
              </a:solidFill>
            </a:rPr>
            <a:t>’dir.</a:t>
          </a:r>
          <a:endParaRPr lang="tr-TR" sz="1800" dirty="0">
            <a:solidFill>
              <a:schemeClr val="bg1"/>
            </a:solidFill>
          </a:endParaRPr>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5303" custScaleY="74017">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90139" custScaleY="337998">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31E1512F-3E0B-4BE8-9D5F-D08DE7D7F6DD}" srcId="{7B45A91B-2D8B-4581-AFD6-615343F03B66}" destId="{8884C71C-9940-47B5-9787-9333069FBB40}" srcOrd="0" destOrd="0" parTransId="{E850C8E4-8C8E-4563-BBC7-810C093747A3}" sibTransId="{59A14777-1F43-407C-A49A-C7332B44D6D3}"/>
    <dgm:cxn modelId="{9C8C1FD5-8B8B-4BCF-BE10-55D6A8652DE3}" type="presOf" srcId="{40CF6181-F2C5-435E-A217-E8BC1020DBCE}" destId="{A50E4CF4-8539-4B62-AFF2-FEAD370C3370}"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BD3A80E4-781B-413A-AD94-F57E9EF5CB3D}" type="presOf" srcId="{EE921756-17B0-4F59-B7B0-70A41611E27C}" destId="{D019F8B1-4D2F-4631-8D62-52686DAFB626}" srcOrd="0" destOrd="0" presId="urn:microsoft.com/office/officeart/2005/8/layout/hierarchy1"/>
    <dgm:cxn modelId="{28E50909-3927-47E3-843C-4FAF268C6713}" type="presOf" srcId="{D3F8C6A2-C4DB-4BB8-A951-FF747E48063D}" destId="{DA23B54F-88FA-4AC3-95B2-B984F3AF68E7}" srcOrd="0" destOrd="0" presId="urn:microsoft.com/office/officeart/2005/8/layout/hierarchy1"/>
    <dgm:cxn modelId="{E427E533-FD45-4C46-A333-EEA9D4075EBE}" type="presOf" srcId="{7B45A91B-2D8B-4581-AFD6-615343F03B66}" destId="{F3D7A630-3D72-4023-8D8A-C13A7AF93204}"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28964FD7-75D3-4D5F-A46B-D17E305D8943}" type="presOf" srcId="{8884C71C-9940-47B5-9787-9333069FBB40}" destId="{2D726DE1-DE9C-4B56-9D10-3D89F23A243A}" srcOrd="0" destOrd="0" presId="urn:microsoft.com/office/officeart/2005/8/layout/hierarchy1"/>
    <dgm:cxn modelId="{1B2B3B1B-FF6D-475A-930A-191D2FE9B1C7}" type="presOf" srcId="{E850C8E4-8C8E-4563-BBC7-810C093747A3}" destId="{742463F7-11E2-49D3-86C2-C541B3E1F3B6}" srcOrd="0" destOrd="0" presId="urn:microsoft.com/office/officeart/2005/8/layout/hierarchy1"/>
    <dgm:cxn modelId="{CDA23E52-C1CC-443E-A7D6-92FAA8B29035}" type="presParOf" srcId="{D019F8B1-4D2F-4631-8D62-52686DAFB626}" destId="{2CB48289-6C1B-4D18-BA1C-184A780EBF08}" srcOrd="0" destOrd="0" presId="urn:microsoft.com/office/officeart/2005/8/layout/hierarchy1"/>
    <dgm:cxn modelId="{D9BB66F2-7710-43F2-8E16-FC8286EE88D3}" type="presParOf" srcId="{2CB48289-6C1B-4D18-BA1C-184A780EBF08}" destId="{4DFAD8AA-5C93-4A23-B87E-71705D37DB25}" srcOrd="0" destOrd="0" presId="urn:microsoft.com/office/officeart/2005/8/layout/hierarchy1"/>
    <dgm:cxn modelId="{B443307F-448A-45B7-B5AA-65BDBC617994}" type="presParOf" srcId="{4DFAD8AA-5C93-4A23-B87E-71705D37DB25}" destId="{B6103229-C07B-4345-A53A-F8885546C10F}" srcOrd="0" destOrd="0" presId="urn:microsoft.com/office/officeart/2005/8/layout/hierarchy1"/>
    <dgm:cxn modelId="{1CAF6879-3F83-4D5D-8161-149F0B689DD7}" type="presParOf" srcId="{4DFAD8AA-5C93-4A23-B87E-71705D37DB25}" destId="{DA23B54F-88FA-4AC3-95B2-B984F3AF68E7}" srcOrd="1" destOrd="0" presId="urn:microsoft.com/office/officeart/2005/8/layout/hierarchy1"/>
    <dgm:cxn modelId="{CEBC5CB8-51A1-4338-95DB-FCAC2055C855}" type="presParOf" srcId="{2CB48289-6C1B-4D18-BA1C-184A780EBF08}" destId="{ED4ADAB2-6477-4193-B33E-CB0A9D962576}" srcOrd="1" destOrd="0" presId="urn:microsoft.com/office/officeart/2005/8/layout/hierarchy1"/>
    <dgm:cxn modelId="{ED4C70CB-FACB-4E56-AAF8-A3C810F446D9}" type="presParOf" srcId="{ED4ADAB2-6477-4193-B33E-CB0A9D962576}" destId="{A50E4CF4-8539-4B62-AFF2-FEAD370C3370}" srcOrd="0" destOrd="0" presId="urn:microsoft.com/office/officeart/2005/8/layout/hierarchy1"/>
    <dgm:cxn modelId="{FABAE850-3B50-4FBF-BDB1-7B0ADA4C32C2}" type="presParOf" srcId="{ED4ADAB2-6477-4193-B33E-CB0A9D962576}" destId="{A808086C-B9DF-4EA8-9DD9-D1BB6CC8CCA1}" srcOrd="1" destOrd="0" presId="urn:microsoft.com/office/officeart/2005/8/layout/hierarchy1"/>
    <dgm:cxn modelId="{C6DA5DD9-35E2-4B91-BEBD-A949463BD50E}" type="presParOf" srcId="{A808086C-B9DF-4EA8-9DD9-D1BB6CC8CCA1}" destId="{7073AE44-58E6-4746-9A14-A5B9D2042E2E}" srcOrd="0" destOrd="0" presId="urn:microsoft.com/office/officeart/2005/8/layout/hierarchy1"/>
    <dgm:cxn modelId="{4AA99D4F-179F-4768-96A4-DB0690C2C252}" type="presParOf" srcId="{7073AE44-58E6-4746-9A14-A5B9D2042E2E}" destId="{ED791A61-23BF-4F2C-8112-63E9DB794AA7}" srcOrd="0" destOrd="0" presId="urn:microsoft.com/office/officeart/2005/8/layout/hierarchy1"/>
    <dgm:cxn modelId="{2897292D-F664-4683-A417-BD3E70C0B66E}" type="presParOf" srcId="{7073AE44-58E6-4746-9A14-A5B9D2042E2E}" destId="{F3D7A630-3D72-4023-8D8A-C13A7AF93204}" srcOrd="1" destOrd="0" presId="urn:microsoft.com/office/officeart/2005/8/layout/hierarchy1"/>
    <dgm:cxn modelId="{34363770-CB21-4BC8-B6B7-410C7EA9BE74}" type="presParOf" srcId="{A808086C-B9DF-4EA8-9DD9-D1BB6CC8CCA1}" destId="{AE7B759D-B068-452E-B721-186C0A7F5779}" srcOrd="1" destOrd="0" presId="urn:microsoft.com/office/officeart/2005/8/layout/hierarchy1"/>
    <dgm:cxn modelId="{C7324989-F09D-4E78-8A29-38974F756A7C}" type="presParOf" srcId="{AE7B759D-B068-452E-B721-186C0A7F5779}" destId="{742463F7-11E2-49D3-86C2-C541B3E1F3B6}" srcOrd="0" destOrd="0" presId="urn:microsoft.com/office/officeart/2005/8/layout/hierarchy1"/>
    <dgm:cxn modelId="{F3C87B96-AD74-4A1B-AEFB-5F698F9546DF}" type="presParOf" srcId="{AE7B759D-B068-452E-B721-186C0A7F5779}" destId="{2DC1DDA0-4E26-40AD-99C6-703D2C281967}" srcOrd="1" destOrd="0" presId="urn:microsoft.com/office/officeart/2005/8/layout/hierarchy1"/>
    <dgm:cxn modelId="{7E649999-2440-4EF8-80E3-F01B6324893E}" type="presParOf" srcId="{2DC1DDA0-4E26-40AD-99C6-703D2C281967}" destId="{D7E35A2A-8259-425C-9D12-1A44AEFC54A5}" srcOrd="0" destOrd="0" presId="urn:microsoft.com/office/officeart/2005/8/layout/hierarchy1"/>
    <dgm:cxn modelId="{63EC1385-AC04-4D69-818F-ABFE66B996AF}" type="presParOf" srcId="{D7E35A2A-8259-425C-9D12-1A44AEFC54A5}" destId="{281B8D12-59DF-4C22-87A6-7BBC36FAA133}" srcOrd="0" destOrd="0" presId="urn:microsoft.com/office/officeart/2005/8/layout/hierarchy1"/>
    <dgm:cxn modelId="{F5686D44-3672-4E63-AF85-40B7AA4B7B40}" type="presParOf" srcId="{D7E35A2A-8259-425C-9D12-1A44AEFC54A5}" destId="{2D726DE1-DE9C-4B56-9D10-3D89F23A243A}" srcOrd="1" destOrd="0" presId="urn:microsoft.com/office/officeart/2005/8/layout/hierarchy1"/>
    <dgm:cxn modelId="{9B8527DF-677D-478E-AFCD-79A041AB1BF1}"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SANATLAR,EDEBİYAT,SPOR VE EĞLENCE</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Halk Edebiyatı</a:t>
          </a:r>
          <a:endParaRPr lang="tr-TR" sz="24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43ABBF9-E629-44A2-B729-5E5FF5F8CF9E}">
      <dgm:prSet/>
      <dgm:spPr>
        <a:solidFill>
          <a:schemeClr val="accent6">
            <a:lumMod val="20000"/>
            <a:lumOff val="80000"/>
            <a:alpha val="90000"/>
          </a:schemeClr>
        </a:solidFill>
      </dgm:spPr>
      <dgm:t>
        <a:bodyPr/>
        <a:lstStyle/>
        <a:p>
          <a:pPr>
            <a:lnSpc>
              <a:spcPct val="150000"/>
            </a:lnSpc>
            <a:spcAft>
              <a:spcPts val="0"/>
            </a:spcAft>
          </a:pPr>
          <a:r>
            <a:rPr lang="tr-TR" b="1" dirty="0" smtClean="0">
              <a:solidFill>
                <a:schemeClr val="bg1"/>
              </a:solidFill>
            </a:rPr>
            <a:t>Türk Halk Edebiyatı</a:t>
          </a:r>
          <a:r>
            <a:rPr lang="tr-TR" dirty="0" smtClean="0"/>
            <a:t>, Türklerin Anadolu’ </a:t>
          </a:r>
          <a:r>
            <a:rPr lang="tr-TR" dirty="0" err="1" smtClean="0"/>
            <a:t>yu</a:t>
          </a:r>
          <a:r>
            <a:rPr lang="tr-TR" dirty="0" smtClean="0"/>
            <a:t> yurt edinmelerinden sonra burada da gelişmesine Selçuklular ve Osmanlılar zamanında devam etti. XVI. yüzyılda ellerinde sazlarıyla diyar </a:t>
          </a:r>
          <a:r>
            <a:rPr lang="tr-TR" dirty="0" err="1" smtClean="0"/>
            <a:t>diyar</a:t>
          </a:r>
          <a:r>
            <a:rPr lang="tr-TR" dirty="0" smtClean="0"/>
            <a:t> dolaşan saz şairleri bu yüzyılda isim yapmaya ve şöhret kazanmaya başladılar. </a:t>
          </a:r>
          <a:r>
            <a:rPr lang="tr-TR" b="1" dirty="0" smtClean="0">
              <a:solidFill>
                <a:schemeClr val="bg1"/>
              </a:solidFill>
            </a:rPr>
            <a:t>Pir Sultan Abdal, </a:t>
          </a:r>
          <a:r>
            <a:rPr lang="tr-TR" b="1" dirty="0" err="1" smtClean="0">
              <a:solidFill>
                <a:schemeClr val="bg1"/>
              </a:solidFill>
            </a:rPr>
            <a:t>Bahşi</a:t>
          </a:r>
          <a:r>
            <a:rPr lang="tr-TR" b="1" dirty="0" smtClean="0">
              <a:solidFill>
                <a:schemeClr val="bg1"/>
              </a:solidFill>
            </a:rPr>
            <a:t>, Kul </a:t>
          </a:r>
          <a:r>
            <a:rPr lang="tr-TR" b="1" dirty="0" err="1" smtClean="0">
              <a:solidFill>
                <a:schemeClr val="bg1"/>
              </a:solidFill>
            </a:rPr>
            <a:t>Mehmed</a:t>
          </a:r>
          <a:r>
            <a:rPr lang="tr-TR" b="1" dirty="0" smtClean="0">
              <a:solidFill>
                <a:schemeClr val="bg1"/>
              </a:solidFill>
            </a:rPr>
            <a:t>, Öksüz Dede, Hayali ve Köroğlu</a:t>
          </a:r>
          <a:r>
            <a:rPr lang="tr-TR" dirty="0" smtClean="0">
              <a:solidFill>
                <a:srgbClr val="FFFF00"/>
              </a:solidFill>
            </a:rPr>
            <a:t> </a:t>
          </a:r>
          <a:r>
            <a:rPr lang="tr-TR" dirty="0" smtClean="0"/>
            <a:t>bu dönemin en ünlü saz şairleridir.</a:t>
          </a:r>
          <a:endParaRPr lang="tr-TR" dirty="0"/>
        </a:p>
      </dgm:t>
    </dgm:pt>
    <dgm:pt modelId="{F7E29A46-DC40-4B15-8D23-D6C8B2B91FD0}" type="parTrans" cxnId="{A7167D8D-50EC-423D-85C6-4BFD3B2F3853}">
      <dgm:prSet/>
      <dgm:spPr/>
      <dgm:t>
        <a:bodyPr/>
        <a:lstStyle/>
        <a:p>
          <a:endParaRPr lang="tr-TR"/>
        </a:p>
      </dgm:t>
    </dgm:pt>
    <dgm:pt modelId="{B6C3FB90-9121-426E-B4F8-D960AB6C4298}" type="sibTrans" cxnId="{A7167D8D-50EC-423D-85C6-4BFD3B2F3853}">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5303" custScaleY="74017">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D853F2EC-E19A-4065-BCF1-EF305F701AA4}" type="pres">
      <dgm:prSet presAssocID="{F7E29A46-DC40-4B15-8D23-D6C8B2B91FD0}" presName="Name17" presStyleLbl="parChTrans1D3" presStyleIdx="0" presStyleCnt="1"/>
      <dgm:spPr/>
      <dgm:t>
        <a:bodyPr/>
        <a:lstStyle/>
        <a:p>
          <a:endParaRPr lang="tr-TR"/>
        </a:p>
      </dgm:t>
    </dgm:pt>
    <dgm:pt modelId="{3B294288-3F63-435F-9C5E-5BB865561D74}" type="pres">
      <dgm:prSet presAssocID="{843ABBF9-E629-44A2-B729-5E5FF5F8CF9E}" presName="hierRoot3" presStyleCnt="0"/>
      <dgm:spPr/>
    </dgm:pt>
    <dgm:pt modelId="{91309667-1D50-4E0E-9FA5-43221D07F807}" type="pres">
      <dgm:prSet presAssocID="{843ABBF9-E629-44A2-B729-5E5FF5F8CF9E}" presName="composite3" presStyleCnt="0"/>
      <dgm:spPr/>
    </dgm:pt>
    <dgm:pt modelId="{D4BE1D94-19BA-486C-A7D9-581202644077}" type="pres">
      <dgm:prSet presAssocID="{843ABBF9-E629-44A2-B729-5E5FF5F8CF9E}" presName="background3" presStyleLbl="node3" presStyleIdx="0" presStyleCnt="1"/>
      <dgm:spPr/>
    </dgm:pt>
    <dgm:pt modelId="{49EFD9C6-51E9-4E1F-B863-11E7AF7F82A6}" type="pres">
      <dgm:prSet presAssocID="{843ABBF9-E629-44A2-B729-5E5FF5F8CF9E}" presName="text3" presStyleLbl="fgAcc3" presStyleIdx="0" presStyleCnt="1" custScaleX="714178" custScaleY="371619">
        <dgm:presLayoutVars>
          <dgm:chPref val="3"/>
        </dgm:presLayoutVars>
      </dgm:prSet>
      <dgm:spPr/>
      <dgm:t>
        <a:bodyPr/>
        <a:lstStyle/>
        <a:p>
          <a:endParaRPr lang="tr-TR"/>
        </a:p>
      </dgm:t>
    </dgm:pt>
    <dgm:pt modelId="{439964EA-1C11-4688-8E41-E00064FB7326}" type="pres">
      <dgm:prSet presAssocID="{843ABBF9-E629-44A2-B729-5E5FF5F8CF9E}" presName="hierChild4" presStyleCnt="0"/>
      <dgm:spPr/>
    </dgm:pt>
  </dgm:ptLst>
  <dgm:cxnLst>
    <dgm:cxn modelId="{65541B0A-9285-4E4F-AB1A-F8BAB0B06F13}" type="presOf" srcId="{7B45A91B-2D8B-4581-AFD6-615343F03B66}" destId="{F3D7A630-3D72-4023-8D8A-C13A7AF93204}" srcOrd="0" destOrd="0" presId="urn:microsoft.com/office/officeart/2005/8/layout/hierarchy1"/>
    <dgm:cxn modelId="{3EE43D3A-74C7-49C1-BCCD-FC536D958ED8}" type="presOf" srcId="{40CF6181-F2C5-435E-A217-E8BC1020DBCE}" destId="{A50E4CF4-8539-4B62-AFF2-FEAD370C3370}" srcOrd="0" destOrd="0" presId="urn:microsoft.com/office/officeart/2005/8/layout/hierarchy1"/>
    <dgm:cxn modelId="{A7167D8D-50EC-423D-85C6-4BFD3B2F3853}" srcId="{7B45A91B-2D8B-4581-AFD6-615343F03B66}" destId="{843ABBF9-E629-44A2-B729-5E5FF5F8CF9E}" srcOrd="0" destOrd="0" parTransId="{F7E29A46-DC40-4B15-8D23-D6C8B2B91FD0}" sibTransId="{B6C3FB90-9121-426E-B4F8-D960AB6C4298}"/>
    <dgm:cxn modelId="{DBD063C1-3ED3-462F-830B-D109AADCF940}" type="presOf" srcId="{843ABBF9-E629-44A2-B729-5E5FF5F8CF9E}" destId="{49EFD9C6-51E9-4E1F-B863-11E7AF7F82A6}"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DFF47553-5047-4CC3-9C84-01D6FFC1DB6B}" type="presOf" srcId="{F7E29A46-DC40-4B15-8D23-D6C8B2B91FD0}" destId="{D853F2EC-E19A-4065-BCF1-EF305F701AA4}"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36745960-19A6-4264-9687-376773EB67C6}" type="presOf" srcId="{EE921756-17B0-4F59-B7B0-70A41611E27C}" destId="{D019F8B1-4D2F-4631-8D62-52686DAFB626}" srcOrd="0" destOrd="0" presId="urn:microsoft.com/office/officeart/2005/8/layout/hierarchy1"/>
    <dgm:cxn modelId="{1025688D-C838-43F1-A76B-1C090A0ED02E}" type="presOf" srcId="{D3F8C6A2-C4DB-4BB8-A951-FF747E48063D}" destId="{DA23B54F-88FA-4AC3-95B2-B984F3AF68E7}" srcOrd="0" destOrd="0" presId="urn:microsoft.com/office/officeart/2005/8/layout/hierarchy1"/>
    <dgm:cxn modelId="{EBE0E14E-5033-4DCE-81E6-AB5F2A15F71F}" type="presParOf" srcId="{D019F8B1-4D2F-4631-8D62-52686DAFB626}" destId="{2CB48289-6C1B-4D18-BA1C-184A780EBF08}" srcOrd="0" destOrd="0" presId="urn:microsoft.com/office/officeart/2005/8/layout/hierarchy1"/>
    <dgm:cxn modelId="{C242040B-7A7C-44F7-8DC4-5FCA713E6901}" type="presParOf" srcId="{2CB48289-6C1B-4D18-BA1C-184A780EBF08}" destId="{4DFAD8AA-5C93-4A23-B87E-71705D37DB25}" srcOrd="0" destOrd="0" presId="urn:microsoft.com/office/officeart/2005/8/layout/hierarchy1"/>
    <dgm:cxn modelId="{91935924-9257-4328-91E9-4FBB7B125185}" type="presParOf" srcId="{4DFAD8AA-5C93-4A23-B87E-71705D37DB25}" destId="{B6103229-C07B-4345-A53A-F8885546C10F}" srcOrd="0" destOrd="0" presId="urn:microsoft.com/office/officeart/2005/8/layout/hierarchy1"/>
    <dgm:cxn modelId="{DC55BC86-AE85-4A9E-9572-ED6DCBD248D4}" type="presParOf" srcId="{4DFAD8AA-5C93-4A23-B87E-71705D37DB25}" destId="{DA23B54F-88FA-4AC3-95B2-B984F3AF68E7}" srcOrd="1" destOrd="0" presId="urn:microsoft.com/office/officeart/2005/8/layout/hierarchy1"/>
    <dgm:cxn modelId="{DC1D71EF-7AE3-4556-8316-D5FD0DD8AAE5}" type="presParOf" srcId="{2CB48289-6C1B-4D18-BA1C-184A780EBF08}" destId="{ED4ADAB2-6477-4193-B33E-CB0A9D962576}" srcOrd="1" destOrd="0" presId="urn:microsoft.com/office/officeart/2005/8/layout/hierarchy1"/>
    <dgm:cxn modelId="{7CB4A74C-C9E9-41D3-A18A-408B6646693C}" type="presParOf" srcId="{ED4ADAB2-6477-4193-B33E-CB0A9D962576}" destId="{A50E4CF4-8539-4B62-AFF2-FEAD370C3370}" srcOrd="0" destOrd="0" presId="urn:microsoft.com/office/officeart/2005/8/layout/hierarchy1"/>
    <dgm:cxn modelId="{F4528A7A-2037-412D-AF27-D8D97249A628}" type="presParOf" srcId="{ED4ADAB2-6477-4193-B33E-CB0A9D962576}" destId="{A808086C-B9DF-4EA8-9DD9-D1BB6CC8CCA1}" srcOrd="1" destOrd="0" presId="urn:microsoft.com/office/officeart/2005/8/layout/hierarchy1"/>
    <dgm:cxn modelId="{4AD8D94C-08A6-4671-B40D-67A53667CF62}" type="presParOf" srcId="{A808086C-B9DF-4EA8-9DD9-D1BB6CC8CCA1}" destId="{7073AE44-58E6-4746-9A14-A5B9D2042E2E}" srcOrd="0" destOrd="0" presId="urn:microsoft.com/office/officeart/2005/8/layout/hierarchy1"/>
    <dgm:cxn modelId="{36FFDF84-C0B3-463C-B87B-60B00A55C5B3}" type="presParOf" srcId="{7073AE44-58E6-4746-9A14-A5B9D2042E2E}" destId="{ED791A61-23BF-4F2C-8112-63E9DB794AA7}" srcOrd="0" destOrd="0" presId="urn:microsoft.com/office/officeart/2005/8/layout/hierarchy1"/>
    <dgm:cxn modelId="{DCEFCD3D-4F74-46E7-8B1C-6D48A8636516}" type="presParOf" srcId="{7073AE44-58E6-4746-9A14-A5B9D2042E2E}" destId="{F3D7A630-3D72-4023-8D8A-C13A7AF93204}" srcOrd="1" destOrd="0" presId="urn:microsoft.com/office/officeart/2005/8/layout/hierarchy1"/>
    <dgm:cxn modelId="{3C02CCDC-2042-4606-B35D-AB2133ECA77C}" type="presParOf" srcId="{A808086C-B9DF-4EA8-9DD9-D1BB6CC8CCA1}" destId="{AE7B759D-B068-452E-B721-186C0A7F5779}" srcOrd="1" destOrd="0" presId="urn:microsoft.com/office/officeart/2005/8/layout/hierarchy1"/>
    <dgm:cxn modelId="{D767F7E1-060D-4104-8E99-AE5EF6C24BA6}" type="presParOf" srcId="{AE7B759D-B068-452E-B721-186C0A7F5779}" destId="{D853F2EC-E19A-4065-BCF1-EF305F701AA4}" srcOrd="0" destOrd="0" presId="urn:microsoft.com/office/officeart/2005/8/layout/hierarchy1"/>
    <dgm:cxn modelId="{E8266AB3-77C2-433D-A0A9-FA1E6EB38D1E}" type="presParOf" srcId="{AE7B759D-B068-452E-B721-186C0A7F5779}" destId="{3B294288-3F63-435F-9C5E-5BB865561D74}" srcOrd="1" destOrd="0" presId="urn:microsoft.com/office/officeart/2005/8/layout/hierarchy1"/>
    <dgm:cxn modelId="{FDA1D787-0C36-43D6-8880-DC15B62F844F}" type="presParOf" srcId="{3B294288-3F63-435F-9C5E-5BB865561D74}" destId="{91309667-1D50-4E0E-9FA5-43221D07F807}" srcOrd="0" destOrd="0" presId="urn:microsoft.com/office/officeart/2005/8/layout/hierarchy1"/>
    <dgm:cxn modelId="{2D455770-8085-4493-9D4D-F3B87362746F}" type="presParOf" srcId="{91309667-1D50-4E0E-9FA5-43221D07F807}" destId="{D4BE1D94-19BA-486C-A7D9-581202644077}" srcOrd="0" destOrd="0" presId="urn:microsoft.com/office/officeart/2005/8/layout/hierarchy1"/>
    <dgm:cxn modelId="{521D5AD2-C4F5-4174-8314-B75A1ABABD77}" type="presParOf" srcId="{91309667-1D50-4E0E-9FA5-43221D07F807}" destId="{49EFD9C6-51E9-4E1F-B863-11E7AF7F82A6}" srcOrd="1" destOrd="0" presId="urn:microsoft.com/office/officeart/2005/8/layout/hierarchy1"/>
    <dgm:cxn modelId="{3EE823F0-E329-489A-9C18-795A06B65FF3}" type="presParOf" srcId="{3B294288-3F63-435F-9C5E-5BB865561D74}" destId="{439964EA-1C11-4688-8E41-E00064FB73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pPr>
            <a:lnSpc>
              <a:spcPct val="150000"/>
            </a:lnSpc>
            <a:spcAft>
              <a:spcPts val="0"/>
            </a:spcAft>
          </a:pPr>
          <a:r>
            <a:rPr lang="tr-TR" sz="2400" b="1" dirty="0" smtClean="0"/>
            <a:t>OSMANLILARDA GÜZEL SANATLAR,EDEBİYAT,SPOR VE EĞLENCE</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Tekke (Tasavvuf) Edebiyatı</a:t>
          </a:r>
          <a:endParaRPr lang="tr-TR" sz="24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43ABBF9-E629-44A2-B729-5E5FF5F8CF9E}">
      <dgm:prSet/>
      <dgm:spPr>
        <a:solidFill>
          <a:schemeClr val="accent6">
            <a:lumMod val="20000"/>
            <a:lumOff val="80000"/>
            <a:alpha val="90000"/>
          </a:schemeClr>
        </a:solidFill>
      </dgm:spPr>
      <dgm:t>
        <a:bodyPr/>
        <a:lstStyle/>
        <a:p>
          <a:pPr>
            <a:lnSpc>
              <a:spcPct val="150000"/>
            </a:lnSpc>
            <a:spcAft>
              <a:spcPts val="0"/>
            </a:spcAft>
          </a:pPr>
          <a:r>
            <a:rPr lang="tr-TR" b="1" dirty="0" smtClean="0">
              <a:solidFill>
                <a:schemeClr val="bg1"/>
              </a:solidFill>
            </a:rPr>
            <a:t>Tekke Edebiyatı</a:t>
          </a:r>
          <a:r>
            <a:rPr lang="tr-TR" dirty="0" smtClean="0">
              <a:solidFill>
                <a:schemeClr val="bg1"/>
              </a:solidFill>
            </a:rPr>
            <a:t>, tekkelerde yetişen ve daha çok dini değerlere ağırlık veren , fakat nazım şeklinde halk edebiyatına yaklaşan şairlerin ortaya koyduğu bir edebiyat türüdür. Tasavvuf Edebiyatı da denen bu edebiyat, Mevlevilik ve Bektaşilik gibi bir çok tarikat üyesi şairler tarafından geliştirilmiştir. En önemli temsilcileri </a:t>
          </a:r>
          <a:r>
            <a:rPr lang="tr-TR" b="1" dirty="0" smtClean="0">
              <a:solidFill>
                <a:schemeClr val="bg1"/>
              </a:solidFill>
            </a:rPr>
            <a:t>Mevlana, Hacı Bektaş, Yunus Emre, Eflaki Dede (XIV. Yüzyıl)(Osmanlı Devleti’nde Tekke Edebiyatı bu şairle başlar. Hacı Bayram Veli, Kaygusuz Abdal (XV. yüzyıl), Pir Sultan Abdal, İbrahim </a:t>
          </a:r>
          <a:r>
            <a:rPr lang="tr-TR" b="1" dirty="0" err="1" smtClean="0">
              <a:solidFill>
                <a:schemeClr val="bg1"/>
              </a:solidFill>
            </a:rPr>
            <a:t>Gülşeni</a:t>
          </a:r>
          <a:r>
            <a:rPr lang="tr-TR" b="1" dirty="0" smtClean="0">
              <a:solidFill>
                <a:schemeClr val="bg1"/>
              </a:solidFill>
            </a:rPr>
            <a:t>, Ümmi Sinan (XVI. Yüzyıl), İbrahim Hakkı (</a:t>
          </a:r>
          <a:r>
            <a:rPr lang="tr-TR" b="1" dirty="0" err="1" smtClean="0">
              <a:solidFill>
                <a:schemeClr val="bg1"/>
              </a:solidFill>
            </a:rPr>
            <a:t>Marifetname</a:t>
          </a:r>
          <a:r>
            <a:rPr lang="tr-TR" b="1" dirty="0" smtClean="0">
              <a:solidFill>
                <a:schemeClr val="bg1"/>
              </a:solidFill>
            </a:rPr>
            <a:t>), Şeyh Galip (</a:t>
          </a:r>
          <a:r>
            <a:rPr lang="tr-TR" b="1" dirty="0" err="1" smtClean="0">
              <a:solidFill>
                <a:schemeClr val="bg1"/>
              </a:solidFill>
            </a:rPr>
            <a:t>Hüsn</a:t>
          </a:r>
          <a:r>
            <a:rPr lang="tr-TR" b="1" dirty="0" smtClean="0">
              <a:solidFill>
                <a:schemeClr val="bg1"/>
              </a:solidFill>
            </a:rPr>
            <a:t>-ü Aşk) (</a:t>
          </a:r>
          <a:r>
            <a:rPr lang="tr-TR" b="1" dirty="0" err="1" smtClean="0">
              <a:solidFill>
                <a:schemeClr val="bg1"/>
              </a:solidFill>
            </a:rPr>
            <a:t>XVIII.yüzyıl</a:t>
          </a:r>
          <a:r>
            <a:rPr lang="tr-TR" b="1" dirty="0" smtClean="0">
              <a:solidFill>
                <a:schemeClr val="bg1"/>
              </a:solidFill>
            </a:rPr>
            <a:t>) </a:t>
          </a:r>
          <a:endParaRPr lang="tr-TR" b="1" dirty="0">
            <a:solidFill>
              <a:schemeClr val="bg1"/>
            </a:solidFill>
          </a:endParaRPr>
        </a:p>
      </dgm:t>
    </dgm:pt>
    <dgm:pt modelId="{F7E29A46-DC40-4B15-8D23-D6C8B2B91FD0}" type="parTrans" cxnId="{A7167D8D-50EC-423D-85C6-4BFD3B2F3853}">
      <dgm:prSet/>
      <dgm:spPr/>
      <dgm:t>
        <a:bodyPr/>
        <a:lstStyle/>
        <a:p>
          <a:endParaRPr lang="tr-TR"/>
        </a:p>
      </dgm:t>
    </dgm:pt>
    <dgm:pt modelId="{B6C3FB90-9121-426E-B4F8-D960AB6C4298}" type="sibTrans" cxnId="{A7167D8D-50EC-423D-85C6-4BFD3B2F3853}">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5303" custScaleY="74017">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D853F2EC-E19A-4065-BCF1-EF305F701AA4}" type="pres">
      <dgm:prSet presAssocID="{F7E29A46-DC40-4B15-8D23-D6C8B2B91FD0}" presName="Name17" presStyleLbl="parChTrans1D3" presStyleIdx="0" presStyleCnt="1"/>
      <dgm:spPr/>
      <dgm:t>
        <a:bodyPr/>
        <a:lstStyle/>
        <a:p>
          <a:endParaRPr lang="tr-TR"/>
        </a:p>
      </dgm:t>
    </dgm:pt>
    <dgm:pt modelId="{3B294288-3F63-435F-9C5E-5BB865561D74}" type="pres">
      <dgm:prSet presAssocID="{843ABBF9-E629-44A2-B729-5E5FF5F8CF9E}" presName="hierRoot3" presStyleCnt="0"/>
      <dgm:spPr/>
    </dgm:pt>
    <dgm:pt modelId="{91309667-1D50-4E0E-9FA5-43221D07F807}" type="pres">
      <dgm:prSet presAssocID="{843ABBF9-E629-44A2-B729-5E5FF5F8CF9E}" presName="composite3" presStyleCnt="0"/>
      <dgm:spPr/>
    </dgm:pt>
    <dgm:pt modelId="{D4BE1D94-19BA-486C-A7D9-581202644077}" type="pres">
      <dgm:prSet presAssocID="{843ABBF9-E629-44A2-B729-5E5FF5F8CF9E}" presName="background3" presStyleLbl="node3" presStyleIdx="0" presStyleCnt="1"/>
      <dgm:spPr/>
    </dgm:pt>
    <dgm:pt modelId="{49EFD9C6-51E9-4E1F-B863-11E7AF7F82A6}" type="pres">
      <dgm:prSet presAssocID="{843ABBF9-E629-44A2-B729-5E5FF5F8CF9E}" presName="text3" presStyleLbl="fgAcc3" presStyleIdx="0" presStyleCnt="1" custScaleX="714178" custScaleY="371619">
        <dgm:presLayoutVars>
          <dgm:chPref val="3"/>
        </dgm:presLayoutVars>
      </dgm:prSet>
      <dgm:spPr/>
      <dgm:t>
        <a:bodyPr/>
        <a:lstStyle/>
        <a:p>
          <a:endParaRPr lang="tr-TR"/>
        </a:p>
      </dgm:t>
    </dgm:pt>
    <dgm:pt modelId="{439964EA-1C11-4688-8E41-E00064FB7326}" type="pres">
      <dgm:prSet presAssocID="{843ABBF9-E629-44A2-B729-5E5FF5F8CF9E}" presName="hierChild4" presStyleCnt="0"/>
      <dgm:spPr/>
    </dgm:pt>
  </dgm:ptLst>
  <dgm:cxnLst>
    <dgm:cxn modelId="{7CB7C25E-C049-4905-892A-B8BFCE1CB039}" type="presOf" srcId="{843ABBF9-E629-44A2-B729-5E5FF5F8CF9E}" destId="{49EFD9C6-51E9-4E1F-B863-11E7AF7F82A6}" srcOrd="0" destOrd="0" presId="urn:microsoft.com/office/officeart/2005/8/layout/hierarchy1"/>
    <dgm:cxn modelId="{2530E7C2-6F52-45F1-BEE4-C1A0E782DC6C}" type="presOf" srcId="{EE921756-17B0-4F59-B7B0-70A41611E27C}" destId="{D019F8B1-4D2F-4631-8D62-52686DAFB626}" srcOrd="0" destOrd="0" presId="urn:microsoft.com/office/officeart/2005/8/layout/hierarchy1"/>
    <dgm:cxn modelId="{A7167D8D-50EC-423D-85C6-4BFD3B2F3853}" srcId="{7B45A91B-2D8B-4581-AFD6-615343F03B66}" destId="{843ABBF9-E629-44A2-B729-5E5FF5F8CF9E}" srcOrd="0" destOrd="0" parTransId="{F7E29A46-DC40-4B15-8D23-D6C8B2B91FD0}" sibTransId="{B6C3FB90-9121-426E-B4F8-D960AB6C4298}"/>
    <dgm:cxn modelId="{31C270A4-126F-49DF-AF50-2C5371AF3B2B}" srcId="{EE921756-17B0-4F59-B7B0-70A41611E27C}" destId="{D3F8C6A2-C4DB-4BB8-A951-FF747E48063D}" srcOrd="0" destOrd="0" parTransId="{29652BAE-9173-4CA4-8B67-0CA4BB792BC3}" sibTransId="{7FDACBA9-106A-4173-8092-B1965463E93D}"/>
    <dgm:cxn modelId="{9EE00AC9-74E2-4C9B-99A1-0E80E9E82941}" type="presOf" srcId="{D3F8C6A2-C4DB-4BB8-A951-FF747E48063D}" destId="{DA23B54F-88FA-4AC3-95B2-B984F3AF68E7}"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4EF37182-74CB-4F7A-90B0-B11547630844}" type="presOf" srcId="{F7E29A46-DC40-4B15-8D23-D6C8B2B91FD0}" destId="{D853F2EC-E19A-4065-BCF1-EF305F701AA4}" srcOrd="0" destOrd="0" presId="urn:microsoft.com/office/officeart/2005/8/layout/hierarchy1"/>
    <dgm:cxn modelId="{391A73EC-F760-48AB-8C98-69F80326D527}" type="presOf" srcId="{40CF6181-F2C5-435E-A217-E8BC1020DBCE}" destId="{A50E4CF4-8539-4B62-AFF2-FEAD370C3370}" srcOrd="0" destOrd="0" presId="urn:microsoft.com/office/officeart/2005/8/layout/hierarchy1"/>
    <dgm:cxn modelId="{5EFC0183-F270-49B0-B5DE-0A01F104534B}" type="presOf" srcId="{7B45A91B-2D8B-4581-AFD6-615343F03B66}" destId="{F3D7A630-3D72-4023-8D8A-C13A7AF93204}" srcOrd="0" destOrd="0" presId="urn:microsoft.com/office/officeart/2005/8/layout/hierarchy1"/>
    <dgm:cxn modelId="{F8F4CBEF-BC15-45BF-A37F-3613D02BEF2C}" type="presParOf" srcId="{D019F8B1-4D2F-4631-8D62-52686DAFB626}" destId="{2CB48289-6C1B-4D18-BA1C-184A780EBF08}" srcOrd="0" destOrd="0" presId="urn:microsoft.com/office/officeart/2005/8/layout/hierarchy1"/>
    <dgm:cxn modelId="{7ADE4C25-DF05-4684-B1A1-BCA40DDA3035}" type="presParOf" srcId="{2CB48289-6C1B-4D18-BA1C-184A780EBF08}" destId="{4DFAD8AA-5C93-4A23-B87E-71705D37DB25}" srcOrd="0" destOrd="0" presId="urn:microsoft.com/office/officeart/2005/8/layout/hierarchy1"/>
    <dgm:cxn modelId="{027C71FD-07C2-459C-BE30-2260887CC42A}" type="presParOf" srcId="{4DFAD8AA-5C93-4A23-B87E-71705D37DB25}" destId="{B6103229-C07B-4345-A53A-F8885546C10F}" srcOrd="0" destOrd="0" presId="urn:microsoft.com/office/officeart/2005/8/layout/hierarchy1"/>
    <dgm:cxn modelId="{EB87CA8B-9879-4A34-A4C7-FDBAC5468CB9}" type="presParOf" srcId="{4DFAD8AA-5C93-4A23-B87E-71705D37DB25}" destId="{DA23B54F-88FA-4AC3-95B2-B984F3AF68E7}" srcOrd="1" destOrd="0" presId="urn:microsoft.com/office/officeart/2005/8/layout/hierarchy1"/>
    <dgm:cxn modelId="{FD30684B-E813-46BB-B981-32FA1A7A5A86}" type="presParOf" srcId="{2CB48289-6C1B-4D18-BA1C-184A780EBF08}" destId="{ED4ADAB2-6477-4193-B33E-CB0A9D962576}" srcOrd="1" destOrd="0" presId="urn:microsoft.com/office/officeart/2005/8/layout/hierarchy1"/>
    <dgm:cxn modelId="{6EF0FCCF-B7E1-4E78-B34D-1D4E80FBAB01}" type="presParOf" srcId="{ED4ADAB2-6477-4193-B33E-CB0A9D962576}" destId="{A50E4CF4-8539-4B62-AFF2-FEAD370C3370}" srcOrd="0" destOrd="0" presId="urn:microsoft.com/office/officeart/2005/8/layout/hierarchy1"/>
    <dgm:cxn modelId="{DD017286-274D-4991-9C8D-BF8395E18AA9}" type="presParOf" srcId="{ED4ADAB2-6477-4193-B33E-CB0A9D962576}" destId="{A808086C-B9DF-4EA8-9DD9-D1BB6CC8CCA1}" srcOrd="1" destOrd="0" presId="urn:microsoft.com/office/officeart/2005/8/layout/hierarchy1"/>
    <dgm:cxn modelId="{24BB21F0-F57C-476E-BD82-8C5117475F1C}" type="presParOf" srcId="{A808086C-B9DF-4EA8-9DD9-D1BB6CC8CCA1}" destId="{7073AE44-58E6-4746-9A14-A5B9D2042E2E}" srcOrd="0" destOrd="0" presId="urn:microsoft.com/office/officeart/2005/8/layout/hierarchy1"/>
    <dgm:cxn modelId="{2F48E34A-3BC6-4848-93A5-6A5D9EBBD7B8}" type="presParOf" srcId="{7073AE44-58E6-4746-9A14-A5B9D2042E2E}" destId="{ED791A61-23BF-4F2C-8112-63E9DB794AA7}" srcOrd="0" destOrd="0" presId="urn:microsoft.com/office/officeart/2005/8/layout/hierarchy1"/>
    <dgm:cxn modelId="{347AF402-4352-4D45-9832-0CEF7EC9545B}" type="presParOf" srcId="{7073AE44-58E6-4746-9A14-A5B9D2042E2E}" destId="{F3D7A630-3D72-4023-8D8A-C13A7AF93204}" srcOrd="1" destOrd="0" presId="urn:microsoft.com/office/officeart/2005/8/layout/hierarchy1"/>
    <dgm:cxn modelId="{F89035C1-D403-4865-8CFD-DA93B2899E4E}" type="presParOf" srcId="{A808086C-B9DF-4EA8-9DD9-D1BB6CC8CCA1}" destId="{AE7B759D-B068-452E-B721-186C0A7F5779}" srcOrd="1" destOrd="0" presId="urn:microsoft.com/office/officeart/2005/8/layout/hierarchy1"/>
    <dgm:cxn modelId="{A68E7CA1-E5AF-4063-AE4D-D7833302DCA8}" type="presParOf" srcId="{AE7B759D-B068-452E-B721-186C0A7F5779}" destId="{D853F2EC-E19A-4065-BCF1-EF305F701AA4}" srcOrd="0" destOrd="0" presId="urn:microsoft.com/office/officeart/2005/8/layout/hierarchy1"/>
    <dgm:cxn modelId="{8FB005D6-DFEF-404F-94C7-AD1FE4F9D2FB}" type="presParOf" srcId="{AE7B759D-B068-452E-B721-186C0A7F5779}" destId="{3B294288-3F63-435F-9C5E-5BB865561D74}" srcOrd="1" destOrd="0" presId="urn:microsoft.com/office/officeart/2005/8/layout/hierarchy1"/>
    <dgm:cxn modelId="{F9E8271A-9FDC-4F5B-AD5B-F6EC8C6424FB}" type="presParOf" srcId="{3B294288-3F63-435F-9C5E-5BB865561D74}" destId="{91309667-1D50-4E0E-9FA5-43221D07F807}" srcOrd="0" destOrd="0" presId="urn:microsoft.com/office/officeart/2005/8/layout/hierarchy1"/>
    <dgm:cxn modelId="{97B2863E-471F-44B5-A615-52D824B78E0F}" type="presParOf" srcId="{91309667-1D50-4E0E-9FA5-43221D07F807}" destId="{D4BE1D94-19BA-486C-A7D9-581202644077}" srcOrd="0" destOrd="0" presId="urn:microsoft.com/office/officeart/2005/8/layout/hierarchy1"/>
    <dgm:cxn modelId="{D7055F0B-8D8C-4AB2-B057-BD8FA0EEDF02}" type="presParOf" srcId="{91309667-1D50-4E0E-9FA5-43221D07F807}" destId="{49EFD9C6-51E9-4E1F-B863-11E7AF7F82A6}" srcOrd="1" destOrd="0" presId="urn:microsoft.com/office/officeart/2005/8/layout/hierarchy1"/>
    <dgm:cxn modelId="{EE05EB58-40BB-444B-AB46-759A31F9A42E}" type="presParOf" srcId="{3B294288-3F63-435F-9C5E-5BB865561D74}" destId="{439964EA-1C11-4688-8E41-E00064FB73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400" b="1" dirty="0" smtClean="0"/>
            <a:t>OSMANLILARDA GÜZEL SANATLAR,EDEBİYAT,SPOR VE EĞLENCE</a:t>
          </a:r>
          <a:endParaRPr lang="tr-TR" sz="24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Güzel Sanatlar</a:t>
          </a:r>
        </a:p>
        <a:p>
          <a:r>
            <a:rPr lang="tr-TR" sz="2400" b="1" dirty="0" smtClean="0"/>
            <a:t>Mimari</a:t>
          </a:r>
          <a:endParaRPr lang="tr-TR" sz="24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1800" dirty="0" smtClean="0"/>
            <a:t>İkinci Bayezid döneminden 16. yüzyılın sonuna kadar olan süre, </a:t>
          </a:r>
          <a:r>
            <a:rPr lang="tr-TR" sz="1800" b="1" dirty="0" smtClean="0"/>
            <a:t>Osmanlı mimarisinin Klasik Dönemi</a:t>
          </a:r>
          <a:r>
            <a:rPr lang="tr-TR" sz="1800" dirty="0" smtClean="0"/>
            <a:t> olarak adlandırılır. </a:t>
          </a:r>
          <a:r>
            <a:rPr lang="tr-TR" sz="1800" b="1" dirty="0" smtClean="0"/>
            <a:t>II. Bayezid</a:t>
          </a:r>
          <a:r>
            <a:rPr lang="tr-TR" sz="1800" dirty="0" smtClean="0"/>
            <a:t> ile başlayan bu döneme, aynı zamanda </a:t>
          </a:r>
          <a:r>
            <a:rPr lang="tr-TR" sz="1800" b="1" dirty="0" smtClean="0"/>
            <a:t>Büyük Külliyeler Devri</a:t>
          </a:r>
          <a:r>
            <a:rPr lang="tr-TR" sz="1800" dirty="0" smtClean="0"/>
            <a:t> de denilebilir. </a:t>
          </a:r>
          <a:r>
            <a:rPr lang="tr-TR" sz="1800" b="1" dirty="0" smtClean="0"/>
            <a:t>Osmanlı devleti</a:t>
          </a:r>
          <a:r>
            <a:rPr lang="tr-TR" sz="1800" dirty="0" smtClean="0"/>
            <a:t>, Fatih Sultan Mehmet’le birlikte </a:t>
          </a:r>
          <a:r>
            <a:rPr lang="tr-TR" sz="1800" b="1" dirty="0" smtClean="0"/>
            <a:t>imparatorluk</a:t>
          </a:r>
          <a:r>
            <a:rPr lang="tr-TR" sz="1800" dirty="0" smtClean="0"/>
            <a:t> niteliği kazanmıştır. Erken dönemde de külliye sayısı hayli çok olmakla birlikte kent planlamasına pek büyük katkıları yoktu. İstanbul’un başkent olmasıyla başlayan dönemin bir ürünü olan </a:t>
          </a:r>
          <a:r>
            <a:rPr lang="tr-TR" sz="1800" b="1" dirty="0" smtClean="0"/>
            <a:t>Fatih Külliyesi</a:t>
          </a:r>
          <a:r>
            <a:rPr lang="tr-TR" sz="1800" dirty="0" smtClean="0"/>
            <a:t>, gerek büyüklüğü gerek planlamasındaki düzenliliği, gerekse kentin dini ve kültürel merkezi oluşu ile </a:t>
          </a:r>
          <a:r>
            <a:rPr lang="tr-TR" sz="1800" b="1" dirty="0" smtClean="0"/>
            <a:t>Osmanlı mimarisi</a:t>
          </a:r>
          <a:r>
            <a:rPr lang="tr-TR" sz="1800" dirty="0" smtClean="0"/>
            <a:t>nde bir çığır açmıştır. Daha sonra </a:t>
          </a:r>
          <a:r>
            <a:rPr lang="tr-TR" sz="1800" b="1" dirty="0" smtClean="0"/>
            <a:t>II. Bayezid</a:t>
          </a:r>
          <a:r>
            <a:rPr lang="tr-TR" sz="1800" dirty="0" smtClean="0"/>
            <a:t>’in </a:t>
          </a:r>
          <a:r>
            <a:rPr lang="tr-TR" sz="1800" b="1" dirty="0" smtClean="0"/>
            <a:t>Edirne</a:t>
          </a:r>
          <a:r>
            <a:rPr lang="tr-TR" sz="1800" dirty="0" smtClean="0"/>
            <a:t>, </a:t>
          </a:r>
          <a:r>
            <a:rPr lang="tr-TR" sz="1800" b="1" dirty="0" smtClean="0"/>
            <a:t>Amasya</a:t>
          </a:r>
          <a:r>
            <a:rPr lang="tr-TR" sz="1800" dirty="0" smtClean="0"/>
            <a:t> ve </a:t>
          </a:r>
          <a:r>
            <a:rPr lang="tr-TR" sz="1800" b="1" dirty="0" smtClean="0"/>
            <a:t>İstanbul</a:t>
          </a:r>
          <a:r>
            <a:rPr lang="tr-TR" sz="1800" dirty="0" smtClean="0"/>
            <a:t>’da yaptırdığı külliyeler, bu kentlerin </a:t>
          </a:r>
          <a:r>
            <a:rPr lang="tr-TR" sz="1800" b="1" dirty="0" smtClean="0"/>
            <a:t>Osmanlı kimliği</a:t>
          </a:r>
          <a:r>
            <a:rPr lang="tr-TR" sz="1800" dirty="0" smtClean="0"/>
            <a:t> kazanmasında önemli rol oynamışlardır.</a:t>
          </a:r>
          <a:endParaRPr lang="tr-TR" sz="1800"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5303" custScaleY="74017">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38292" custScaleY="310686">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31E1512F-3E0B-4BE8-9D5F-D08DE7D7F6DD}" srcId="{7B45A91B-2D8B-4581-AFD6-615343F03B66}" destId="{8884C71C-9940-47B5-9787-9333069FBB40}" srcOrd="0" destOrd="0" parTransId="{E850C8E4-8C8E-4563-BBC7-810C093747A3}" sibTransId="{59A14777-1F43-407C-A49A-C7332B44D6D3}"/>
    <dgm:cxn modelId="{3D981DCF-A2D9-4577-9535-A06208B19129}" type="presOf" srcId="{EE921756-17B0-4F59-B7B0-70A41611E27C}" destId="{D019F8B1-4D2F-4631-8D62-52686DAFB626}" srcOrd="0" destOrd="0" presId="urn:microsoft.com/office/officeart/2005/8/layout/hierarchy1"/>
    <dgm:cxn modelId="{B743B84E-0AD3-48D1-A701-975E339A0E9E}" type="presOf" srcId="{40CF6181-F2C5-435E-A217-E8BC1020DBCE}" destId="{A50E4CF4-8539-4B62-AFF2-FEAD370C3370}" srcOrd="0" destOrd="0" presId="urn:microsoft.com/office/officeart/2005/8/layout/hierarchy1"/>
    <dgm:cxn modelId="{97A69DEB-025C-4769-AD87-C420E7A0880B}" type="presOf" srcId="{8884C71C-9940-47B5-9787-9333069FBB40}" destId="{2D726DE1-DE9C-4B56-9D10-3D89F23A243A}" srcOrd="0" destOrd="0" presId="urn:microsoft.com/office/officeart/2005/8/layout/hierarchy1"/>
    <dgm:cxn modelId="{D5AADAEC-4F1C-4CCF-823E-9FA4C97625F2}" type="presOf" srcId="{E850C8E4-8C8E-4563-BBC7-810C093747A3}" destId="{742463F7-11E2-49D3-86C2-C541B3E1F3B6}"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64C40F50-A829-4DD3-9AD9-8C84F8C4DB71}" srcId="{D3F8C6A2-C4DB-4BB8-A951-FF747E48063D}" destId="{7B45A91B-2D8B-4581-AFD6-615343F03B66}" srcOrd="0" destOrd="0" parTransId="{40CF6181-F2C5-435E-A217-E8BC1020DBCE}" sibTransId="{1E96C3FE-5221-4C0C-92B1-287787009769}"/>
    <dgm:cxn modelId="{18D522D9-98DF-4C4B-8734-7314EABB30C4}" type="presOf" srcId="{D3F8C6A2-C4DB-4BB8-A951-FF747E48063D}" destId="{DA23B54F-88FA-4AC3-95B2-B984F3AF68E7}" srcOrd="0" destOrd="0" presId="urn:microsoft.com/office/officeart/2005/8/layout/hierarchy1"/>
    <dgm:cxn modelId="{2A4B30FE-E52B-4E61-8DFF-517921D6EEF1}" type="presOf" srcId="{7B45A91B-2D8B-4581-AFD6-615343F03B66}" destId="{F3D7A630-3D72-4023-8D8A-C13A7AF93204}" srcOrd="0" destOrd="0" presId="urn:microsoft.com/office/officeart/2005/8/layout/hierarchy1"/>
    <dgm:cxn modelId="{0AB1E27B-D9C3-456F-8A10-8290ABCE5BE8}" type="presParOf" srcId="{D019F8B1-4D2F-4631-8D62-52686DAFB626}" destId="{2CB48289-6C1B-4D18-BA1C-184A780EBF08}" srcOrd="0" destOrd="0" presId="urn:microsoft.com/office/officeart/2005/8/layout/hierarchy1"/>
    <dgm:cxn modelId="{03DA120F-24AD-49F4-BC98-73088FF67297}" type="presParOf" srcId="{2CB48289-6C1B-4D18-BA1C-184A780EBF08}" destId="{4DFAD8AA-5C93-4A23-B87E-71705D37DB25}" srcOrd="0" destOrd="0" presId="urn:microsoft.com/office/officeart/2005/8/layout/hierarchy1"/>
    <dgm:cxn modelId="{4D5A5FA3-8F0D-490E-B5CD-544A978A5CFE}" type="presParOf" srcId="{4DFAD8AA-5C93-4A23-B87E-71705D37DB25}" destId="{B6103229-C07B-4345-A53A-F8885546C10F}" srcOrd="0" destOrd="0" presId="urn:microsoft.com/office/officeart/2005/8/layout/hierarchy1"/>
    <dgm:cxn modelId="{60E1158E-2581-444F-9BB2-4A3A655D5AE4}" type="presParOf" srcId="{4DFAD8AA-5C93-4A23-B87E-71705D37DB25}" destId="{DA23B54F-88FA-4AC3-95B2-B984F3AF68E7}" srcOrd="1" destOrd="0" presId="urn:microsoft.com/office/officeart/2005/8/layout/hierarchy1"/>
    <dgm:cxn modelId="{37D8DA0F-A283-47D9-8910-5FE3E83C5F4F}" type="presParOf" srcId="{2CB48289-6C1B-4D18-BA1C-184A780EBF08}" destId="{ED4ADAB2-6477-4193-B33E-CB0A9D962576}" srcOrd="1" destOrd="0" presId="urn:microsoft.com/office/officeart/2005/8/layout/hierarchy1"/>
    <dgm:cxn modelId="{6CE19CAE-8C89-4D52-AEFB-7B2EDFDBE855}" type="presParOf" srcId="{ED4ADAB2-6477-4193-B33E-CB0A9D962576}" destId="{A50E4CF4-8539-4B62-AFF2-FEAD370C3370}" srcOrd="0" destOrd="0" presId="urn:microsoft.com/office/officeart/2005/8/layout/hierarchy1"/>
    <dgm:cxn modelId="{761FC9B5-E0C8-4E9C-B69D-A19F9C98C52C}" type="presParOf" srcId="{ED4ADAB2-6477-4193-B33E-CB0A9D962576}" destId="{A808086C-B9DF-4EA8-9DD9-D1BB6CC8CCA1}" srcOrd="1" destOrd="0" presId="urn:microsoft.com/office/officeart/2005/8/layout/hierarchy1"/>
    <dgm:cxn modelId="{51D6C290-2570-4418-912F-506850A4A019}" type="presParOf" srcId="{A808086C-B9DF-4EA8-9DD9-D1BB6CC8CCA1}" destId="{7073AE44-58E6-4746-9A14-A5B9D2042E2E}" srcOrd="0" destOrd="0" presId="urn:microsoft.com/office/officeart/2005/8/layout/hierarchy1"/>
    <dgm:cxn modelId="{3969A391-BA36-439C-947F-713DF9C50A9D}" type="presParOf" srcId="{7073AE44-58E6-4746-9A14-A5B9D2042E2E}" destId="{ED791A61-23BF-4F2C-8112-63E9DB794AA7}" srcOrd="0" destOrd="0" presId="urn:microsoft.com/office/officeart/2005/8/layout/hierarchy1"/>
    <dgm:cxn modelId="{AD679B3B-11AB-4CAF-B5FF-54FED0E950B8}" type="presParOf" srcId="{7073AE44-58E6-4746-9A14-A5B9D2042E2E}" destId="{F3D7A630-3D72-4023-8D8A-C13A7AF93204}" srcOrd="1" destOrd="0" presId="urn:microsoft.com/office/officeart/2005/8/layout/hierarchy1"/>
    <dgm:cxn modelId="{D196E5C3-CAAD-4898-B0B4-7FDDB774E1FA}" type="presParOf" srcId="{A808086C-B9DF-4EA8-9DD9-D1BB6CC8CCA1}" destId="{AE7B759D-B068-452E-B721-186C0A7F5779}" srcOrd="1" destOrd="0" presId="urn:microsoft.com/office/officeart/2005/8/layout/hierarchy1"/>
    <dgm:cxn modelId="{98000FE7-77FA-45B0-8F75-51668982F283}" type="presParOf" srcId="{AE7B759D-B068-452E-B721-186C0A7F5779}" destId="{742463F7-11E2-49D3-86C2-C541B3E1F3B6}" srcOrd="0" destOrd="0" presId="urn:microsoft.com/office/officeart/2005/8/layout/hierarchy1"/>
    <dgm:cxn modelId="{CBAE8579-FC88-46EB-A66F-62E014E152A0}" type="presParOf" srcId="{AE7B759D-B068-452E-B721-186C0A7F5779}" destId="{2DC1DDA0-4E26-40AD-99C6-703D2C281967}" srcOrd="1" destOrd="0" presId="urn:microsoft.com/office/officeart/2005/8/layout/hierarchy1"/>
    <dgm:cxn modelId="{0BEE340F-CCA4-45BF-9A4B-C05A4D92F742}" type="presParOf" srcId="{2DC1DDA0-4E26-40AD-99C6-703D2C281967}" destId="{D7E35A2A-8259-425C-9D12-1A44AEFC54A5}" srcOrd="0" destOrd="0" presId="urn:microsoft.com/office/officeart/2005/8/layout/hierarchy1"/>
    <dgm:cxn modelId="{45E90589-1BC9-436F-B800-41849C397D5D}" type="presParOf" srcId="{D7E35A2A-8259-425C-9D12-1A44AEFC54A5}" destId="{281B8D12-59DF-4C22-87A6-7BBC36FAA133}" srcOrd="0" destOrd="0" presId="urn:microsoft.com/office/officeart/2005/8/layout/hierarchy1"/>
    <dgm:cxn modelId="{51931040-FA36-4B35-941F-193C7837784A}" type="presParOf" srcId="{D7E35A2A-8259-425C-9D12-1A44AEFC54A5}" destId="{2D726DE1-DE9C-4B56-9D10-3D89F23A243A}" srcOrd="1" destOrd="0" presId="urn:microsoft.com/office/officeart/2005/8/layout/hierarchy1"/>
    <dgm:cxn modelId="{132BBD28-DD99-4A50-87C5-A9E5980E2831}"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000" b="1" dirty="0" smtClean="0"/>
            <a:t>OSMANLILARDA GÜZEL SANATLAR,EDEBİYAT,SPOR VE EĞLENCE</a:t>
          </a:r>
          <a:endParaRPr lang="tr-TR" sz="20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Güzel Sanatlar</a:t>
          </a:r>
        </a:p>
        <a:p>
          <a:r>
            <a:rPr lang="tr-TR" sz="2400" b="1" dirty="0" smtClean="0"/>
            <a:t>Mimari</a:t>
          </a:r>
          <a:endParaRPr lang="tr-TR" sz="24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1800" b="1" dirty="0" smtClean="0"/>
            <a:t>II. Bayezid</a:t>
          </a:r>
          <a:r>
            <a:rPr lang="tr-TR" sz="1800" dirty="0" smtClean="0"/>
            <a:t> döneminde, sultanın yanı sıra devlet ileri gelenleri de </a:t>
          </a:r>
          <a:r>
            <a:rPr lang="tr-TR" sz="1800" b="1" dirty="0" smtClean="0"/>
            <a:t>camiler</a:t>
          </a:r>
          <a:r>
            <a:rPr lang="tr-TR" sz="1800" dirty="0" smtClean="0"/>
            <a:t> yaptırmıştır. Ancak bunların sultanların yaptırdığı ve </a:t>
          </a:r>
          <a:r>
            <a:rPr lang="tr-TR" sz="1800" b="1" dirty="0" smtClean="0"/>
            <a:t>Selatin</a:t>
          </a:r>
          <a:r>
            <a:rPr lang="tr-TR" sz="1800" dirty="0" smtClean="0"/>
            <a:t> adı verilen camilerden belli farkları vardır. O kadar büyük boyutta olmadıkları gibi minarelerinin sayısı da biri geçmez. Bu tür camilerden biri de </a:t>
          </a:r>
          <a:r>
            <a:rPr lang="tr-TR" sz="1800" b="1" dirty="0" smtClean="0"/>
            <a:t>Sultanahmet</a:t>
          </a:r>
          <a:r>
            <a:rPr lang="tr-TR" sz="1800" dirty="0" smtClean="0"/>
            <a:t> yakınındaki </a:t>
          </a:r>
          <a:r>
            <a:rPr lang="tr-TR" sz="1800" b="1" dirty="0" err="1" smtClean="0"/>
            <a:t>Firuz</a:t>
          </a:r>
          <a:r>
            <a:rPr lang="tr-TR" sz="1800" b="1" dirty="0" smtClean="0"/>
            <a:t> Ağa Camii</a:t>
          </a:r>
          <a:r>
            <a:rPr lang="tr-TR" sz="1800" dirty="0" smtClean="0"/>
            <a:t>’dir. 16. yüzyılın ilk yarısında İstanbul-Bağdat yolu üzerinde, ordunun bir günlük yürüyüş sonunda dinlendiği yerlerde </a:t>
          </a:r>
          <a:r>
            <a:rPr lang="tr-TR" sz="1800" b="1" dirty="0" smtClean="0"/>
            <a:t>Menzil Külliyeleri</a:t>
          </a:r>
          <a:r>
            <a:rPr lang="tr-TR" sz="1800" dirty="0" smtClean="0"/>
            <a:t> yapılıyordu. Bunlardan biri de İstanbul’dan sonra ilk menzil olan </a:t>
          </a:r>
          <a:r>
            <a:rPr lang="tr-TR" sz="1800" b="1" dirty="0" smtClean="0"/>
            <a:t>Gebze</a:t>
          </a:r>
          <a:r>
            <a:rPr lang="tr-TR" sz="1800" dirty="0" smtClean="0"/>
            <a:t>’deki </a:t>
          </a:r>
          <a:r>
            <a:rPr lang="tr-TR" sz="1800" b="1" dirty="0" smtClean="0"/>
            <a:t>Çoban Mustafa Paşa Külliyesi</a:t>
          </a:r>
          <a:r>
            <a:rPr lang="tr-TR" sz="1800" dirty="0" smtClean="0"/>
            <a:t>’dir. Osmanlı mimarisinin klasik çağı </a:t>
          </a:r>
          <a:r>
            <a:rPr lang="tr-TR" sz="1800" b="1" dirty="0" smtClean="0"/>
            <a:t>Mimar Sinan Dönemi</a:t>
          </a:r>
          <a:r>
            <a:rPr lang="tr-TR" sz="1800" dirty="0" smtClean="0"/>
            <a:t> olarak da adlandırılabilir. Sinan, İstanbul’da ilk külliyesini 1539’da </a:t>
          </a:r>
          <a:r>
            <a:rPr lang="tr-TR" sz="1800" b="1" dirty="0" smtClean="0"/>
            <a:t>Haseki Hürrem Sultan</a:t>
          </a:r>
          <a:r>
            <a:rPr lang="tr-TR" sz="1800" dirty="0" smtClean="0"/>
            <a:t> için yapmıştır. </a:t>
          </a:r>
          <a:r>
            <a:rPr lang="tr-TR" sz="1800" b="1" dirty="0" smtClean="0"/>
            <a:t>Şehzade Camii, Süleymaniye Camii </a:t>
          </a:r>
          <a:r>
            <a:rPr lang="tr-TR" sz="1800" dirty="0" smtClean="0"/>
            <a:t>ve </a:t>
          </a:r>
          <a:r>
            <a:rPr lang="tr-TR" sz="1800" b="1" dirty="0" smtClean="0"/>
            <a:t>Edirne’deki</a:t>
          </a:r>
          <a:r>
            <a:rPr lang="tr-TR" sz="1800" dirty="0" smtClean="0"/>
            <a:t> </a:t>
          </a:r>
          <a:r>
            <a:rPr lang="tr-TR" sz="1800" b="1" dirty="0" smtClean="0"/>
            <a:t>Selimiye Camii </a:t>
          </a:r>
          <a:r>
            <a:rPr lang="tr-TR" sz="1800" dirty="0" smtClean="0"/>
            <a:t>Mimar Sinan’ın en önemli eserleridir. </a:t>
          </a:r>
          <a:r>
            <a:rPr lang="tr-TR" sz="1800" b="1" dirty="0" smtClean="0"/>
            <a:t>Sedefkâr Mehmet Ağa </a:t>
          </a:r>
          <a:r>
            <a:rPr lang="tr-TR" sz="1800" dirty="0" smtClean="0"/>
            <a:t>tarafından Sultan Birinci Ahmet adına yaptırılan </a:t>
          </a:r>
          <a:r>
            <a:rPr lang="tr-TR" sz="1800" b="1" dirty="0" smtClean="0"/>
            <a:t>Sultanahmet </a:t>
          </a:r>
          <a:r>
            <a:rPr lang="tr-TR" sz="1800" b="1" dirty="0" err="1" smtClean="0"/>
            <a:t>Camii</a:t>
          </a:r>
          <a:r>
            <a:rPr lang="tr-TR" sz="1800" dirty="0" err="1" smtClean="0"/>
            <a:t>’de</a:t>
          </a:r>
          <a:r>
            <a:rPr lang="tr-TR" sz="1800" dirty="0" smtClean="0"/>
            <a:t> klasik dönemin en önemli camisidir.</a:t>
          </a:r>
          <a:endParaRPr lang="tr-TR" sz="1800"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custScaleY="71653">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4059" custScaleY="80742">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84805" custScaleY="366398">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31E1512F-3E0B-4BE8-9D5F-D08DE7D7F6DD}" srcId="{7B45A91B-2D8B-4581-AFD6-615343F03B66}" destId="{8884C71C-9940-47B5-9787-9333069FBB40}" srcOrd="0" destOrd="0" parTransId="{E850C8E4-8C8E-4563-BBC7-810C093747A3}" sibTransId="{59A14777-1F43-407C-A49A-C7332B44D6D3}"/>
    <dgm:cxn modelId="{64C40F50-A829-4DD3-9AD9-8C84F8C4DB71}" srcId="{D3F8C6A2-C4DB-4BB8-A951-FF747E48063D}" destId="{7B45A91B-2D8B-4581-AFD6-615343F03B66}" srcOrd="0" destOrd="0" parTransId="{40CF6181-F2C5-435E-A217-E8BC1020DBCE}" sibTransId="{1E96C3FE-5221-4C0C-92B1-287787009769}"/>
    <dgm:cxn modelId="{3BBAB222-5E3E-4056-9B7E-C1EB85B789CD}" type="presOf" srcId="{40CF6181-F2C5-435E-A217-E8BC1020DBCE}" destId="{A50E4CF4-8539-4B62-AFF2-FEAD370C3370}" srcOrd="0" destOrd="0" presId="urn:microsoft.com/office/officeart/2005/8/layout/hierarchy1"/>
    <dgm:cxn modelId="{AD4572F5-6234-4405-9E80-0B4B73D9D19E}" type="presOf" srcId="{EE921756-17B0-4F59-B7B0-70A41611E27C}" destId="{D019F8B1-4D2F-4631-8D62-52686DAFB626}"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E6C4CDF0-415D-4BE2-A7DD-9A287DEE3EB2}" type="presOf" srcId="{D3F8C6A2-C4DB-4BB8-A951-FF747E48063D}" destId="{DA23B54F-88FA-4AC3-95B2-B984F3AF68E7}" srcOrd="0" destOrd="0" presId="urn:microsoft.com/office/officeart/2005/8/layout/hierarchy1"/>
    <dgm:cxn modelId="{26D5B343-8289-4AD0-8766-EE5585E4EC9B}" type="presOf" srcId="{8884C71C-9940-47B5-9787-9333069FBB40}" destId="{2D726DE1-DE9C-4B56-9D10-3D89F23A243A}" srcOrd="0" destOrd="0" presId="urn:microsoft.com/office/officeart/2005/8/layout/hierarchy1"/>
    <dgm:cxn modelId="{F300774B-37B9-4827-B10B-1E1A29B4D97C}" type="presOf" srcId="{7B45A91B-2D8B-4581-AFD6-615343F03B66}" destId="{F3D7A630-3D72-4023-8D8A-C13A7AF93204}" srcOrd="0" destOrd="0" presId="urn:microsoft.com/office/officeart/2005/8/layout/hierarchy1"/>
    <dgm:cxn modelId="{14C7FE36-7289-4398-BC0D-E64CE5B31E82}" type="presOf" srcId="{E850C8E4-8C8E-4563-BBC7-810C093747A3}" destId="{742463F7-11E2-49D3-86C2-C541B3E1F3B6}" srcOrd="0" destOrd="0" presId="urn:microsoft.com/office/officeart/2005/8/layout/hierarchy1"/>
    <dgm:cxn modelId="{7F59F683-0777-4B66-BE4E-79B12F7F2DA3}" type="presParOf" srcId="{D019F8B1-4D2F-4631-8D62-52686DAFB626}" destId="{2CB48289-6C1B-4D18-BA1C-184A780EBF08}" srcOrd="0" destOrd="0" presId="urn:microsoft.com/office/officeart/2005/8/layout/hierarchy1"/>
    <dgm:cxn modelId="{B9205CBE-5424-4419-B42D-BF290B7EA788}" type="presParOf" srcId="{2CB48289-6C1B-4D18-BA1C-184A780EBF08}" destId="{4DFAD8AA-5C93-4A23-B87E-71705D37DB25}" srcOrd="0" destOrd="0" presId="urn:microsoft.com/office/officeart/2005/8/layout/hierarchy1"/>
    <dgm:cxn modelId="{9B928103-2492-4744-B67A-B92E8C47958D}" type="presParOf" srcId="{4DFAD8AA-5C93-4A23-B87E-71705D37DB25}" destId="{B6103229-C07B-4345-A53A-F8885546C10F}" srcOrd="0" destOrd="0" presId="urn:microsoft.com/office/officeart/2005/8/layout/hierarchy1"/>
    <dgm:cxn modelId="{A687D220-4FEF-40D2-B0CD-9324BFBC4582}" type="presParOf" srcId="{4DFAD8AA-5C93-4A23-B87E-71705D37DB25}" destId="{DA23B54F-88FA-4AC3-95B2-B984F3AF68E7}" srcOrd="1" destOrd="0" presId="urn:microsoft.com/office/officeart/2005/8/layout/hierarchy1"/>
    <dgm:cxn modelId="{ED1F00BE-DCB8-4E7E-90BD-874F8210ED77}" type="presParOf" srcId="{2CB48289-6C1B-4D18-BA1C-184A780EBF08}" destId="{ED4ADAB2-6477-4193-B33E-CB0A9D962576}" srcOrd="1" destOrd="0" presId="urn:microsoft.com/office/officeart/2005/8/layout/hierarchy1"/>
    <dgm:cxn modelId="{7B34A9B7-C10D-4240-BE93-B2A5AAE26837}" type="presParOf" srcId="{ED4ADAB2-6477-4193-B33E-CB0A9D962576}" destId="{A50E4CF4-8539-4B62-AFF2-FEAD370C3370}" srcOrd="0" destOrd="0" presId="urn:microsoft.com/office/officeart/2005/8/layout/hierarchy1"/>
    <dgm:cxn modelId="{C202E47A-AE52-4CBC-AE8C-C02F346DE259}" type="presParOf" srcId="{ED4ADAB2-6477-4193-B33E-CB0A9D962576}" destId="{A808086C-B9DF-4EA8-9DD9-D1BB6CC8CCA1}" srcOrd="1" destOrd="0" presId="urn:microsoft.com/office/officeart/2005/8/layout/hierarchy1"/>
    <dgm:cxn modelId="{37596559-6A6E-4CEE-85C8-21390ACEBB63}" type="presParOf" srcId="{A808086C-B9DF-4EA8-9DD9-D1BB6CC8CCA1}" destId="{7073AE44-58E6-4746-9A14-A5B9D2042E2E}" srcOrd="0" destOrd="0" presId="urn:microsoft.com/office/officeart/2005/8/layout/hierarchy1"/>
    <dgm:cxn modelId="{8F56AB2E-ED10-4401-BED3-F882277D5757}" type="presParOf" srcId="{7073AE44-58E6-4746-9A14-A5B9D2042E2E}" destId="{ED791A61-23BF-4F2C-8112-63E9DB794AA7}" srcOrd="0" destOrd="0" presId="urn:microsoft.com/office/officeart/2005/8/layout/hierarchy1"/>
    <dgm:cxn modelId="{0C26F728-01DB-4B02-A565-6079F00E7797}" type="presParOf" srcId="{7073AE44-58E6-4746-9A14-A5B9D2042E2E}" destId="{F3D7A630-3D72-4023-8D8A-C13A7AF93204}" srcOrd="1" destOrd="0" presId="urn:microsoft.com/office/officeart/2005/8/layout/hierarchy1"/>
    <dgm:cxn modelId="{5CBB6D65-57ED-4D24-BB65-4FA16ADFCAB9}" type="presParOf" srcId="{A808086C-B9DF-4EA8-9DD9-D1BB6CC8CCA1}" destId="{AE7B759D-B068-452E-B721-186C0A7F5779}" srcOrd="1" destOrd="0" presId="urn:microsoft.com/office/officeart/2005/8/layout/hierarchy1"/>
    <dgm:cxn modelId="{3364246F-6F72-4D6B-B962-48F2696E6907}" type="presParOf" srcId="{AE7B759D-B068-452E-B721-186C0A7F5779}" destId="{742463F7-11E2-49D3-86C2-C541B3E1F3B6}" srcOrd="0" destOrd="0" presId="urn:microsoft.com/office/officeart/2005/8/layout/hierarchy1"/>
    <dgm:cxn modelId="{4B2E0609-3C42-498D-9A1F-BB291A5DF1C6}" type="presParOf" srcId="{AE7B759D-B068-452E-B721-186C0A7F5779}" destId="{2DC1DDA0-4E26-40AD-99C6-703D2C281967}" srcOrd="1" destOrd="0" presId="urn:microsoft.com/office/officeart/2005/8/layout/hierarchy1"/>
    <dgm:cxn modelId="{77890784-D6ED-4ACE-9D4B-43063A701E40}" type="presParOf" srcId="{2DC1DDA0-4E26-40AD-99C6-703D2C281967}" destId="{D7E35A2A-8259-425C-9D12-1A44AEFC54A5}" srcOrd="0" destOrd="0" presId="urn:microsoft.com/office/officeart/2005/8/layout/hierarchy1"/>
    <dgm:cxn modelId="{46D1EF06-8A37-4CB2-8F39-B092DCB68E50}" type="presParOf" srcId="{D7E35A2A-8259-425C-9D12-1A44AEFC54A5}" destId="{281B8D12-59DF-4C22-87A6-7BBC36FAA133}" srcOrd="0" destOrd="0" presId="urn:microsoft.com/office/officeart/2005/8/layout/hierarchy1"/>
    <dgm:cxn modelId="{A36F199D-AEC8-48B9-9681-A56B7FE0F57D}" type="presParOf" srcId="{D7E35A2A-8259-425C-9D12-1A44AEFC54A5}" destId="{2D726DE1-DE9C-4B56-9D10-3D89F23A243A}" srcOrd="1" destOrd="0" presId="urn:microsoft.com/office/officeart/2005/8/layout/hierarchy1"/>
    <dgm:cxn modelId="{8CCDCD97-31A2-4DC9-B949-085925F20566}"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000" b="1" dirty="0" smtClean="0"/>
            <a:t>OSMANLILARDA GÜZEL SANATLAR,EDEBİYAT,SPOR VE EĞLENCE</a:t>
          </a:r>
          <a:endParaRPr lang="tr-TR" sz="20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Güzel Sanatlar</a:t>
          </a:r>
        </a:p>
        <a:p>
          <a:r>
            <a:rPr lang="tr-TR" sz="2400" b="1" dirty="0" smtClean="0"/>
            <a:t>Mimari</a:t>
          </a:r>
          <a:endParaRPr lang="tr-TR" sz="2400" b="1" dirty="0"/>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1800" b="1" dirty="0" smtClean="0"/>
            <a:t>II. Bayezid</a:t>
          </a:r>
          <a:r>
            <a:rPr lang="tr-TR" sz="1800" dirty="0" smtClean="0"/>
            <a:t> döneminde, sultanın yanı sıra devlet ileri gelenleri de </a:t>
          </a:r>
          <a:r>
            <a:rPr lang="tr-TR" sz="1800" b="1" dirty="0" smtClean="0"/>
            <a:t>camiler</a:t>
          </a:r>
          <a:r>
            <a:rPr lang="tr-TR" sz="1800" dirty="0" smtClean="0"/>
            <a:t> yaptırmıştır. Ancak bunların sultanların yaptırdığı ve </a:t>
          </a:r>
          <a:r>
            <a:rPr lang="tr-TR" sz="1800" b="1" dirty="0" smtClean="0"/>
            <a:t>Selatin</a:t>
          </a:r>
          <a:r>
            <a:rPr lang="tr-TR" sz="1800" dirty="0" smtClean="0"/>
            <a:t> adı verilen camilerden belli farkları vardır. O kadar büyük boyutta olmadıkları gibi minarelerinin sayısı da biri geçmez. Bu tür camilerden biri de </a:t>
          </a:r>
          <a:r>
            <a:rPr lang="tr-TR" sz="1800" b="1" dirty="0" smtClean="0"/>
            <a:t>Sultanahmet</a:t>
          </a:r>
          <a:r>
            <a:rPr lang="tr-TR" sz="1800" dirty="0" smtClean="0"/>
            <a:t> yakınındaki </a:t>
          </a:r>
          <a:r>
            <a:rPr lang="tr-TR" sz="1800" b="1" dirty="0" err="1" smtClean="0"/>
            <a:t>Firuz</a:t>
          </a:r>
          <a:r>
            <a:rPr lang="tr-TR" sz="1800" b="1" dirty="0" smtClean="0"/>
            <a:t> Ağa Camii</a:t>
          </a:r>
          <a:r>
            <a:rPr lang="tr-TR" sz="1800" dirty="0" smtClean="0"/>
            <a:t>’dir. 16. yüzyılın ilk yarısında İstanbul-Bağdat yolu üzerinde, ordunun bir günlük yürüyüş sonunda dinlendiği yerlerde </a:t>
          </a:r>
          <a:r>
            <a:rPr lang="tr-TR" sz="1800" b="1" dirty="0" smtClean="0"/>
            <a:t>Menzil Külliyeleri</a:t>
          </a:r>
          <a:r>
            <a:rPr lang="tr-TR" sz="1800" dirty="0" smtClean="0"/>
            <a:t> yapılıyordu. Bunlardan biri de İstanbul’dan sonra ilk menzil olan </a:t>
          </a:r>
          <a:r>
            <a:rPr lang="tr-TR" sz="1800" b="1" dirty="0" smtClean="0"/>
            <a:t>Gebze</a:t>
          </a:r>
          <a:r>
            <a:rPr lang="tr-TR" sz="1800" dirty="0" smtClean="0"/>
            <a:t>’deki </a:t>
          </a:r>
          <a:r>
            <a:rPr lang="tr-TR" sz="1800" b="1" dirty="0" smtClean="0"/>
            <a:t>Çoban Mustafa Paşa Külliyesi</a:t>
          </a:r>
          <a:r>
            <a:rPr lang="tr-TR" sz="1800" dirty="0" smtClean="0"/>
            <a:t>’dir. Osmanlı mimarisinin klasik çağı </a:t>
          </a:r>
          <a:r>
            <a:rPr lang="tr-TR" sz="1800" b="1" dirty="0" smtClean="0"/>
            <a:t>Mimar Sinan Dönemi</a:t>
          </a:r>
          <a:r>
            <a:rPr lang="tr-TR" sz="1800" dirty="0" smtClean="0"/>
            <a:t> olarak da adlandırılabilir. Sinan, İstanbul’da ilk külliyesini 1539’da </a:t>
          </a:r>
          <a:r>
            <a:rPr lang="tr-TR" sz="1800" b="1" dirty="0" smtClean="0"/>
            <a:t>Haseki Hürrem Sultan</a:t>
          </a:r>
          <a:r>
            <a:rPr lang="tr-TR" sz="1800" dirty="0" smtClean="0"/>
            <a:t> için yapmıştır. </a:t>
          </a:r>
          <a:r>
            <a:rPr lang="tr-TR" sz="1800" b="1" dirty="0" smtClean="0"/>
            <a:t>Şehzade Camii, Süleymaniye Camii </a:t>
          </a:r>
          <a:r>
            <a:rPr lang="tr-TR" sz="1800" dirty="0" smtClean="0"/>
            <a:t>ve </a:t>
          </a:r>
          <a:r>
            <a:rPr lang="tr-TR" sz="1800" b="1" dirty="0" smtClean="0"/>
            <a:t>Edirne’deki</a:t>
          </a:r>
          <a:r>
            <a:rPr lang="tr-TR" sz="1800" dirty="0" smtClean="0"/>
            <a:t> </a:t>
          </a:r>
          <a:r>
            <a:rPr lang="tr-TR" sz="1800" b="1" dirty="0" smtClean="0"/>
            <a:t>Selimiye Camii </a:t>
          </a:r>
          <a:r>
            <a:rPr lang="tr-TR" sz="1800" dirty="0" smtClean="0"/>
            <a:t>Mimar Sinan’ın en önemli eserleridir. </a:t>
          </a:r>
          <a:r>
            <a:rPr lang="tr-TR" sz="1800" b="1" dirty="0" smtClean="0"/>
            <a:t>Sedefkâr Mehmet Ağa </a:t>
          </a:r>
          <a:r>
            <a:rPr lang="tr-TR" sz="1800" dirty="0" smtClean="0"/>
            <a:t>tarafından Sultan Birinci Ahmet adına yaptırılan </a:t>
          </a:r>
          <a:r>
            <a:rPr lang="tr-TR" sz="1800" b="1" dirty="0" smtClean="0"/>
            <a:t>Sultanahmet </a:t>
          </a:r>
          <a:r>
            <a:rPr lang="tr-TR" sz="1800" b="1" dirty="0" err="1" smtClean="0"/>
            <a:t>Camii</a:t>
          </a:r>
          <a:r>
            <a:rPr lang="tr-TR" sz="1800" dirty="0" err="1" smtClean="0"/>
            <a:t>’de</a:t>
          </a:r>
          <a:r>
            <a:rPr lang="tr-TR" sz="1800" dirty="0" smtClean="0"/>
            <a:t> klasik dönemin en önemli camisidir.</a:t>
          </a:r>
          <a:endParaRPr lang="tr-TR" sz="1800"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custScaleY="71653">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4059" custScaleY="80742">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84805" custScaleY="366398">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67B94C99-B8E2-467A-AC6C-A0424089B42B}" type="presOf" srcId="{EE921756-17B0-4F59-B7B0-70A41611E27C}" destId="{D019F8B1-4D2F-4631-8D62-52686DAFB626}" srcOrd="0" destOrd="0" presId="urn:microsoft.com/office/officeart/2005/8/layout/hierarchy1"/>
    <dgm:cxn modelId="{31E1512F-3E0B-4BE8-9D5F-D08DE7D7F6DD}" srcId="{7B45A91B-2D8B-4581-AFD6-615343F03B66}" destId="{8884C71C-9940-47B5-9787-9333069FBB40}" srcOrd="0" destOrd="0" parTransId="{E850C8E4-8C8E-4563-BBC7-810C093747A3}" sibTransId="{59A14777-1F43-407C-A49A-C7332B44D6D3}"/>
    <dgm:cxn modelId="{35B3A8E4-09C1-4DAC-8DC4-9A2589EDBA69}" type="presOf" srcId="{E850C8E4-8C8E-4563-BBC7-810C093747A3}" destId="{742463F7-11E2-49D3-86C2-C541B3E1F3B6}" srcOrd="0" destOrd="0" presId="urn:microsoft.com/office/officeart/2005/8/layout/hierarchy1"/>
    <dgm:cxn modelId="{F13B2E23-5F52-414C-BDE6-FAAE53C6F7A6}" type="presOf" srcId="{D3F8C6A2-C4DB-4BB8-A951-FF747E48063D}" destId="{DA23B54F-88FA-4AC3-95B2-B984F3AF68E7}" srcOrd="0" destOrd="0" presId="urn:microsoft.com/office/officeart/2005/8/layout/hierarchy1"/>
    <dgm:cxn modelId="{1A070781-F365-4451-A6BD-A3F677256646}" type="presOf" srcId="{7B45A91B-2D8B-4581-AFD6-615343F03B66}" destId="{F3D7A630-3D72-4023-8D8A-C13A7AF93204}"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97496849-36A3-4ACD-9AAA-B4509657BCDF}" type="presOf" srcId="{8884C71C-9940-47B5-9787-9333069FBB40}" destId="{2D726DE1-DE9C-4B56-9D10-3D89F23A243A}" srcOrd="0" destOrd="0" presId="urn:microsoft.com/office/officeart/2005/8/layout/hierarchy1"/>
    <dgm:cxn modelId="{42F0BEEE-1251-4B54-9BE2-6EEE40E6D2AD}" type="presOf" srcId="{40CF6181-F2C5-435E-A217-E8BC1020DBCE}" destId="{A50E4CF4-8539-4B62-AFF2-FEAD370C3370}"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EDC80C7B-995C-4DFC-B401-41EF85F16F78}" type="presParOf" srcId="{D019F8B1-4D2F-4631-8D62-52686DAFB626}" destId="{2CB48289-6C1B-4D18-BA1C-184A780EBF08}" srcOrd="0" destOrd="0" presId="urn:microsoft.com/office/officeart/2005/8/layout/hierarchy1"/>
    <dgm:cxn modelId="{B3EF9A11-A830-476B-93E3-887B5EA21D09}" type="presParOf" srcId="{2CB48289-6C1B-4D18-BA1C-184A780EBF08}" destId="{4DFAD8AA-5C93-4A23-B87E-71705D37DB25}" srcOrd="0" destOrd="0" presId="urn:microsoft.com/office/officeart/2005/8/layout/hierarchy1"/>
    <dgm:cxn modelId="{041DCEDE-35EA-4C2B-BDDF-F51AFD30493A}" type="presParOf" srcId="{4DFAD8AA-5C93-4A23-B87E-71705D37DB25}" destId="{B6103229-C07B-4345-A53A-F8885546C10F}" srcOrd="0" destOrd="0" presId="urn:microsoft.com/office/officeart/2005/8/layout/hierarchy1"/>
    <dgm:cxn modelId="{E998EDFC-33BC-47B5-9D77-6EE81788593C}" type="presParOf" srcId="{4DFAD8AA-5C93-4A23-B87E-71705D37DB25}" destId="{DA23B54F-88FA-4AC3-95B2-B984F3AF68E7}" srcOrd="1" destOrd="0" presId="urn:microsoft.com/office/officeart/2005/8/layout/hierarchy1"/>
    <dgm:cxn modelId="{F8485879-E422-4182-82CF-EC58BB079AF3}" type="presParOf" srcId="{2CB48289-6C1B-4D18-BA1C-184A780EBF08}" destId="{ED4ADAB2-6477-4193-B33E-CB0A9D962576}" srcOrd="1" destOrd="0" presId="urn:microsoft.com/office/officeart/2005/8/layout/hierarchy1"/>
    <dgm:cxn modelId="{4A201648-8F6E-4847-ACCA-03491137F831}" type="presParOf" srcId="{ED4ADAB2-6477-4193-B33E-CB0A9D962576}" destId="{A50E4CF4-8539-4B62-AFF2-FEAD370C3370}" srcOrd="0" destOrd="0" presId="urn:microsoft.com/office/officeart/2005/8/layout/hierarchy1"/>
    <dgm:cxn modelId="{22744889-3BB5-40AA-809C-910255EF9934}" type="presParOf" srcId="{ED4ADAB2-6477-4193-B33E-CB0A9D962576}" destId="{A808086C-B9DF-4EA8-9DD9-D1BB6CC8CCA1}" srcOrd="1" destOrd="0" presId="urn:microsoft.com/office/officeart/2005/8/layout/hierarchy1"/>
    <dgm:cxn modelId="{C487A44F-F32F-4DFA-8610-30A7044A6899}" type="presParOf" srcId="{A808086C-B9DF-4EA8-9DD9-D1BB6CC8CCA1}" destId="{7073AE44-58E6-4746-9A14-A5B9D2042E2E}" srcOrd="0" destOrd="0" presId="urn:microsoft.com/office/officeart/2005/8/layout/hierarchy1"/>
    <dgm:cxn modelId="{591357D8-825D-4EA6-8203-53718597387B}" type="presParOf" srcId="{7073AE44-58E6-4746-9A14-A5B9D2042E2E}" destId="{ED791A61-23BF-4F2C-8112-63E9DB794AA7}" srcOrd="0" destOrd="0" presId="urn:microsoft.com/office/officeart/2005/8/layout/hierarchy1"/>
    <dgm:cxn modelId="{5D3CC1DA-7263-475F-8354-63EAF5F7E2A1}" type="presParOf" srcId="{7073AE44-58E6-4746-9A14-A5B9D2042E2E}" destId="{F3D7A630-3D72-4023-8D8A-C13A7AF93204}" srcOrd="1" destOrd="0" presId="urn:microsoft.com/office/officeart/2005/8/layout/hierarchy1"/>
    <dgm:cxn modelId="{DCA989B4-5E06-49B7-9D47-3EBF0B4FFED8}" type="presParOf" srcId="{A808086C-B9DF-4EA8-9DD9-D1BB6CC8CCA1}" destId="{AE7B759D-B068-452E-B721-186C0A7F5779}" srcOrd="1" destOrd="0" presId="urn:microsoft.com/office/officeart/2005/8/layout/hierarchy1"/>
    <dgm:cxn modelId="{94CAACD5-5C72-4089-BAEA-A590612B290E}" type="presParOf" srcId="{AE7B759D-B068-452E-B721-186C0A7F5779}" destId="{742463F7-11E2-49D3-86C2-C541B3E1F3B6}" srcOrd="0" destOrd="0" presId="urn:microsoft.com/office/officeart/2005/8/layout/hierarchy1"/>
    <dgm:cxn modelId="{263974EE-CD6F-4B3A-98D4-B9EFABD25317}" type="presParOf" srcId="{AE7B759D-B068-452E-B721-186C0A7F5779}" destId="{2DC1DDA0-4E26-40AD-99C6-703D2C281967}" srcOrd="1" destOrd="0" presId="urn:microsoft.com/office/officeart/2005/8/layout/hierarchy1"/>
    <dgm:cxn modelId="{689DD4C5-E2CA-4E7C-99C4-C27F1B308340}" type="presParOf" srcId="{2DC1DDA0-4E26-40AD-99C6-703D2C281967}" destId="{D7E35A2A-8259-425C-9D12-1A44AEFC54A5}" srcOrd="0" destOrd="0" presId="urn:microsoft.com/office/officeart/2005/8/layout/hierarchy1"/>
    <dgm:cxn modelId="{D807A822-8DFD-4458-95E0-F5200C0C26FF}" type="presParOf" srcId="{D7E35A2A-8259-425C-9D12-1A44AEFC54A5}" destId="{281B8D12-59DF-4C22-87A6-7BBC36FAA133}" srcOrd="0" destOrd="0" presId="urn:microsoft.com/office/officeart/2005/8/layout/hierarchy1"/>
    <dgm:cxn modelId="{72FC39C2-9AD9-4A4B-83CD-D3EB8B5FA504}" type="presParOf" srcId="{D7E35A2A-8259-425C-9D12-1A44AEFC54A5}" destId="{2D726DE1-DE9C-4B56-9D10-3D89F23A243A}" srcOrd="1" destOrd="0" presId="urn:microsoft.com/office/officeart/2005/8/layout/hierarchy1"/>
    <dgm:cxn modelId="{8372C1D1-0870-474A-BC94-50B3C3B8EE28}"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000" b="1" dirty="0" smtClean="0"/>
            <a:t>OSMANLILARDA GÜZEL SANATLAR,EDEBİYAT,SPOR VE EĞLENCE</a:t>
          </a:r>
          <a:endParaRPr lang="tr-TR" sz="20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Güzel Sanatlar</a:t>
          </a:r>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1800" b="1" dirty="0" smtClean="0"/>
            <a:t>Osmanlı Devleti’nde mimari dışında hat, ebru, çini, tezhip, </a:t>
          </a:r>
          <a:r>
            <a:rPr lang="tr-TR" sz="1800" b="1" dirty="0" err="1" smtClean="0"/>
            <a:t>musıki</a:t>
          </a:r>
          <a:r>
            <a:rPr lang="tr-TR" sz="1800" b="1" dirty="0" smtClean="0"/>
            <a:t>, </a:t>
          </a:r>
          <a:r>
            <a:rPr lang="tr-TR" sz="1800" b="1" dirty="0" err="1" smtClean="0"/>
            <a:t>ciltcilik</a:t>
          </a:r>
          <a:r>
            <a:rPr lang="tr-TR" sz="1800" b="1" dirty="0" smtClean="0"/>
            <a:t> gibi çok sayıda sanat alanı da gelişme göstermiştir. Ebru, k</a:t>
          </a:r>
          <a:r>
            <a:rPr lang="tr-TR" sz="1800" dirty="0" smtClean="0"/>
            <a:t>ağıtların üzerine boya ile mermer damarları gibi renkli dalgalar yaparak süslemek. Ebru çeşitleri : </a:t>
          </a:r>
          <a:r>
            <a:rPr lang="tr-TR" sz="1800" b="1" dirty="0" err="1" smtClean="0"/>
            <a:t>Akkase</a:t>
          </a:r>
          <a:r>
            <a:rPr lang="tr-TR" sz="1800" b="1" dirty="0" smtClean="0"/>
            <a:t> ebru,  battal ebru, çifte aharlı ebru, hatip </a:t>
          </a:r>
          <a:r>
            <a:rPr lang="tr-TR" sz="1800" b="1" dirty="0" err="1" smtClean="0"/>
            <a:t>ebrusu.</a:t>
          </a:r>
          <a:r>
            <a:rPr lang="tr-TR" sz="1800" dirty="0" err="1" smtClean="0"/>
            <a:t>Minyatür</a:t>
          </a:r>
          <a:r>
            <a:rPr lang="tr-TR" sz="1800" dirty="0" smtClean="0"/>
            <a:t> Sanatı: Osmanlılar resim yerine daha soyut olan minyatürü tercih etmişlerdir. </a:t>
          </a:r>
          <a:r>
            <a:rPr lang="tr-TR" sz="1800" dirty="0" err="1" smtClean="0"/>
            <a:t>II.Bayezit</a:t>
          </a:r>
          <a:r>
            <a:rPr lang="tr-TR" sz="1800" dirty="0" smtClean="0"/>
            <a:t>, Yavuz ve Kanuni dönemlerinde minyatür sanatı gelişmiştir. En meşhur minyatürcü </a:t>
          </a:r>
          <a:r>
            <a:rPr lang="tr-TR" sz="1800" b="1" dirty="0" smtClean="0"/>
            <a:t>Matrakçı Nasuh</a:t>
          </a:r>
          <a:r>
            <a:rPr lang="tr-TR" sz="1800" dirty="0" smtClean="0"/>
            <a:t>’tur. </a:t>
          </a:r>
          <a:r>
            <a:rPr lang="tr-TR" sz="1800" b="1" dirty="0" smtClean="0"/>
            <a:t>Çini,</a:t>
          </a:r>
          <a:r>
            <a:rPr lang="tr-TR" sz="1800" dirty="0" smtClean="0"/>
            <a:t> bir nevi beyaz topraktan yapılan ve fırında pişirilen, üzeri sırlı, </a:t>
          </a:r>
          <a:r>
            <a:rPr lang="tr-TR" sz="1800" dirty="0" err="1" smtClean="0"/>
            <a:t>keramik</a:t>
          </a:r>
          <a:r>
            <a:rPr lang="tr-TR" sz="1800" dirty="0" smtClean="0"/>
            <a:t> işlerine verilen isimdir. Bundan bardak, tabak, testi, vazo, duvar kaplamaları ve süs eşyaları gibi şeyler yapılır. Bilhassa </a:t>
          </a:r>
          <a:r>
            <a:rPr lang="tr-TR" sz="1800" b="1" dirty="0" smtClean="0"/>
            <a:t>İznik ve Kütahya</a:t>
          </a:r>
          <a:r>
            <a:rPr lang="tr-TR" sz="1800" dirty="0" smtClean="0"/>
            <a:t>’da yaygındı. İlk defa çini tabiri Osmanlılarca kullanılmıştır. </a:t>
          </a:r>
          <a:r>
            <a:rPr lang="tr-TR" sz="1800" b="1" dirty="0" err="1" smtClean="0"/>
            <a:t>Kaşi</a:t>
          </a:r>
          <a:r>
            <a:rPr lang="tr-TR" sz="1800" dirty="0" err="1" smtClean="0"/>
            <a:t>’nin</a:t>
          </a:r>
          <a:r>
            <a:rPr lang="tr-TR" sz="1800" dirty="0" smtClean="0"/>
            <a:t> daha sonradan çini olmasının nedeni, Çin işlerine benzetilmesi ve güzel olmalarıdır.</a:t>
          </a:r>
          <a:endParaRPr lang="tr-TR" sz="1800" b="1"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custScaleY="71653">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4059" custScaleY="80742">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84805" custScaleY="366398">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9429462B-59AB-4FB3-87F2-9702C190C7A2}" type="presOf" srcId="{7B45A91B-2D8B-4581-AFD6-615343F03B66}" destId="{F3D7A630-3D72-4023-8D8A-C13A7AF93204}" srcOrd="0" destOrd="0" presId="urn:microsoft.com/office/officeart/2005/8/layout/hierarchy1"/>
    <dgm:cxn modelId="{D9CFB214-CFDB-459E-8B6B-2D17DC1B01C0}" type="presOf" srcId="{D3F8C6A2-C4DB-4BB8-A951-FF747E48063D}" destId="{DA23B54F-88FA-4AC3-95B2-B984F3AF68E7}" srcOrd="0" destOrd="0" presId="urn:microsoft.com/office/officeart/2005/8/layout/hierarchy1"/>
    <dgm:cxn modelId="{31E1512F-3E0B-4BE8-9D5F-D08DE7D7F6DD}" srcId="{7B45A91B-2D8B-4581-AFD6-615343F03B66}" destId="{8884C71C-9940-47B5-9787-9333069FBB40}" srcOrd="0" destOrd="0" parTransId="{E850C8E4-8C8E-4563-BBC7-810C093747A3}" sibTransId="{59A14777-1F43-407C-A49A-C7332B44D6D3}"/>
    <dgm:cxn modelId="{D5171B35-2A47-41B2-ABA1-B60B7FE3C0EF}" type="presOf" srcId="{EE921756-17B0-4F59-B7B0-70A41611E27C}" destId="{D019F8B1-4D2F-4631-8D62-52686DAFB626}" srcOrd="0" destOrd="0" presId="urn:microsoft.com/office/officeart/2005/8/layout/hierarchy1"/>
    <dgm:cxn modelId="{A5CB1461-8CF8-422D-851C-B38AA3F6F693}" type="presOf" srcId="{8884C71C-9940-47B5-9787-9333069FBB40}" destId="{2D726DE1-DE9C-4B56-9D10-3D89F23A243A}"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FCFA7EDA-3F84-4734-9912-73E4C449C1FA}" type="presOf" srcId="{E850C8E4-8C8E-4563-BBC7-810C093747A3}" destId="{742463F7-11E2-49D3-86C2-C541B3E1F3B6}"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AE424D9C-C2BA-4431-B78E-F3BE697E3FE6}" type="presOf" srcId="{40CF6181-F2C5-435E-A217-E8BC1020DBCE}" destId="{A50E4CF4-8539-4B62-AFF2-FEAD370C3370}" srcOrd="0" destOrd="0" presId="urn:microsoft.com/office/officeart/2005/8/layout/hierarchy1"/>
    <dgm:cxn modelId="{7322365B-CE19-48E8-82DA-A62E4C3E4EAC}" type="presParOf" srcId="{D019F8B1-4D2F-4631-8D62-52686DAFB626}" destId="{2CB48289-6C1B-4D18-BA1C-184A780EBF08}" srcOrd="0" destOrd="0" presId="urn:microsoft.com/office/officeart/2005/8/layout/hierarchy1"/>
    <dgm:cxn modelId="{24A1D187-51B2-43FB-8325-9678E62D598F}" type="presParOf" srcId="{2CB48289-6C1B-4D18-BA1C-184A780EBF08}" destId="{4DFAD8AA-5C93-4A23-B87E-71705D37DB25}" srcOrd="0" destOrd="0" presId="urn:microsoft.com/office/officeart/2005/8/layout/hierarchy1"/>
    <dgm:cxn modelId="{CE773A67-1B81-4B85-9C92-2256F5B2288B}" type="presParOf" srcId="{4DFAD8AA-5C93-4A23-B87E-71705D37DB25}" destId="{B6103229-C07B-4345-A53A-F8885546C10F}" srcOrd="0" destOrd="0" presId="urn:microsoft.com/office/officeart/2005/8/layout/hierarchy1"/>
    <dgm:cxn modelId="{DB398B1A-DD95-4A32-AD85-9D9E3EE2FD0A}" type="presParOf" srcId="{4DFAD8AA-5C93-4A23-B87E-71705D37DB25}" destId="{DA23B54F-88FA-4AC3-95B2-B984F3AF68E7}" srcOrd="1" destOrd="0" presId="urn:microsoft.com/office/officeart/2005/8/layout/hierarchy1"/>
    <dgm:cxn modelId="{A4E513DA-D8E6-45E4-8DDC-D9AB561815F5}" type="presParOf" srcId="{2CB48289-6C1B-4D18-BA1C-184A780EBF08}" destId="{ED4ADAB2-6477-4193-B33E-CB0A9D962576}" srcOrd="1" destOrd="0" presId="urn:microsoft.com/office/officeart/2005/8/layout/hierarchy1"/>
    <dgm:cxn modelId="{5D52A400-DF64-42EE-9382-51E579AB0F3C}" type="presParOf" srcId="{ED4ADAB2-6477-4193-B33E-CB0A9D962576}" destId="{A50E4CF4-8539-4B62-AFF2-FEAD370C3370}" srcOrd="0" destOrd="0" presId="urn:microsoft.com/office/officeart/2005/8/layout/hierarchy1"/>
    <dgm:cxn modelId="{62C474C4-65BF-4ED9-AA1C-DD3956196AAA}" type="presParOf" srcId="{ED4ADAB2-6477-4193-B33E-CB0A9D962576}" destId="{A808086C-B9DF-4EA8-9DD9-D1BB6CC8CCA1}" srcOrd="1" destOrd="0" presId="urn:microsoft.com/office/officeart/2005/8/layout/hierarchy1"/>
    <dgm:cxn modelId="{86CED2BA-DA99-41A2-A1C1-ECB269332CF2}" type="presParOf" srcId="{A808086C-B9DF-4EA8-9DD9-D1BB6CC8CCA1}" destId="{7073AE44-58E6-4746-9A14-A5B9D2042E2E}" srcOrd="0" destOrd="0" presId="urn:microsoft.com/office/officeart/2005/8/layout/hierarchy1"/>
    <dgm:cxn modelId="{43C00F94-1BE9-4469-8406-8AD735DB46CD}" type="presParOf" srcId="{7073AE44-58E6-4746-9A14-A5B9D2042E2E}" destId="{ED791A61-23BF-4F2C-8112-63E9DB794AA7}" srcOrd="0" destOrd="0" presId="urn:microsoft.com/office/officeart/2005/8/layout/hierarchy1"/>
    <dgm:cxn modelId="{E76F602A-8576-4AC2-86F9-E4FD083F2128}" type="presParOf" srcId="{7073AE44-58E6-4746-9A14-A5B9D2042E2E}" destId="{F3D7A630-3D72-4023-8D8A-C13A7AF93204}" srcOrd="1" destOrd="0" presId="urn:microsoft.com/office/officeart/2005/8/layout/hierarchy1"/>
    <dgm:cxn modelId="{13E8CD86-BC12-49A3-8833-F60DD6B49353}" type="presParOf" srcId="{A808086C-B9DF-4EA8-9DD9-D1BB6CC8CCA1}" destId="{AE7B759D-B068-452E-B721-186C0A7F5779}" srcOrd="1" destOrd="0" presId="urn:microsoft.com/office/officeart/2005/8/layout/hierarchy1"/>
    <dgm:cxn modelId="{FE3CC456-5806-4847-83A4-5E87B6C8C53A}" type="presParOf" srcId="{AE7B759D-B068-452E-B721-186C0A7F5779}" destId="{742463F7-11E2-49D3-86C2-C541B3E1F3B6}" srcOrd="0" destOrd="0" presId="urn:microsoft.com/office/officeart/2005/8/layout/hierarchy1"/>
    <dgm:cxn modelId="{98AE2186-6230-4B49-8AF2-C8A2EB241D53}" type="presParOf" srcId="{AE7B759D-B068-452E-B721-186C0A7F5779}" destId="{2DC1DDA0-4E26-40AD-99C6-703D2C281967}" srcOrd="1" destOrd="0" presId="urn:microsoft.com/office/officeart/2005/8/layout/hierarchy1"/>
    <dgm:cxn modelId="{9136C919-F9CC-4080-99B8-6CEF9694892C}" type="presParOf" srcId="{2DC1DDA0-4E26-40AD-99C6-703D2C281967}" destId="{D7E35A2A-8259-425C-9D12-1A44AEFC54A5}" srcOrd="0" destOrd="0" presId="urn:microsoft.com/office/officeart/2005/8/layout/hierarchy1"/>
    <dgm:cxn modelId="{2300D427-8911-4EE8-BA65-6C3C4734F4D7}" type="presParOf" srcId="{D7E35A2A-8259-425C-9D12-1A44AEFC54A5}" destId="{281B8D12-59DF-4C22-87A6-7BBC36FAA133}" srcOrd="0" destOrd="0" presId="urn:microsoft.com/office/officeart/2005/8/layout/hierarchy1"/>
    <dgm:cxn modelId="{6BCA2BFA-2B3D-4B48-99FC-FA00EBCF5A69}" type="presParOf" srcId="{D7E35A2A-8259-425C-9D12-1A44AEFC54A5}" destId="{2D726DE1-DE9C-4B56-9D10-3D89F23A243A}" srcOrd="1" destOrd="0" presId="urn:microsoft.com/office/officeart/2005/8/layout/hierarchy1"/>
    <dgm:cxn modelId="{768F7442-451D-4F98-ADE7-C47A4ED6F144}"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921756-17B0-4F59-B7B0-70A41611E2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3F8C6A2-C4DB-4BB8-A951-FF747E48063D}">
      <dgm:prSet phldrT="[Metin]" custT="1"/>
      <dgm:spPr>
        <a:solidFill>
          <a:schemeClr val="accent3">
            <a:lumMod val="40000"/>
            <a:lumOff val="60000"/>
            <a:alpha val="90000"/>
          </a:schemeClr>
        </a:solidFill>
        <a:ln>
          <a:solidFill>
            <a:srgbClr val="FF0000"/>
          </a:solidFill>
        </a:ln>
      </dgm:spPr>
      <dgm:t>
        <a:bodyPr/>
        <a:lstStyle/>
        <a:p>
          <a:r>
            <a:rPr lang="tr-TR" sz="2000" b="1" dirty="0" smtClean="0"/>
            <a:t>OSMANLILARDA GÜZEL SANATLAR,EDEBİYAT,SPOR VE EĞLENCE</a:t>
          </a:r>
          <a:endParaRPr lang="tr-TR" sz="2000" b="1" dirty="0"/>
        </a:p>
      </dgm:t>
    </dgm:pt>
    <dgm:pt modelId="{29652BAE-9173-4CA4-8B67-0CA4BB792BC3}" type="parTrans" cxnId="{31C270A4-126F-49DF-AF50-2C5371AF3B2B}">
      <dgm:prSet/>
      <dgm:spPr/>
      <dgm:t>
        <a:bodyPr/>
        <a:lstStyle/>
        <a:p>
          <a:endParaRPr lang="tr-TR"/>
        </a:p>
      </dgm:t>
    </dgm:pt>
    <dgm:pt modelId="{7FDACBA9-106A-4173-8092-B1965463E93D}" type="sibTrans" cxnId="{31C270A4-126F-49DF-AF50-2C5371AF3B2B}">
      <dgm:prSet/>
      <dgm:spPr/>
      <dgm:t>
        <a:bodyPr/>
        <a:lstStyle/>
        <a:p>
          <a:endParaRPr lang="tr-TR"/>
        </a:p>
      </dgm:t>
    </dgm:pt>
    <dgm:pt modelId="{7B45A91B-2D8B-4581-AFD6-615343F03B66}">
      <dgm:prSet phldrT="[Metin]" custT="1"/>
      <dgm:spPr>
        <a:solidFill>
          <a:schemeClr val="accent4">
            <a:lumMod val="20000"/>
            <a:lumOff val="80000"/>
            <a:alpha val="90000"/>
          </a:schemeClr>
        </a:solidFill>
      </dgm:spPr>
      <dgm:t>
        <a:bodyPr/>
        <a:lstStyle/>
        <a:p>
          <a:r>
            <a:rPr lang="tr-TR" sz="2400" b="1" dirty="0" smtClean="0"/>
            <a:t>Güzel Sanatlar</a:t>
          </a:r>
        </a:p>
      </dgm:t>
    </dgm:pt>
    <dgm:pt modelId="{40CF6181-F2C5-435E-A217-E8BC1020DBCE}" type="parTrans" cxnId="{64C40F50-A829-4DD3-9AD9-8C84F8C4DB71}">
      <dgm:prSet/>
      <dgm:spPr/>
      <dgm:t>
        <a:bodyPr/>
        <a:lstStyle/>
        <a:p>
          <a:endParaRPr lang="tr-TR"/>
        </a:p>
      </dgm:t>
    </dgm:pt>
    <dgm:pt modelId="{1E96C3FE-5221-4C0C-92B1-287787009769}" type="sibTrans" cxnId="{64C40F50-A829-4DD3-9AD9-8C84F8C4DB71}">
      <dgm:prSet/>
      <dgm:spPr/>
      <dgm:t>
        <a:bodyPr/>
        <a:lstStyle/>
        <a:p>
          <a:endParaRPr lang="tr-TR"/>
        </a:p>
      </dgm:t>
    </dgm:pt>
    <dgm:pt modelId="{8884C71C-9940-47B5-9787-9333069FBB40}">
      <dgm:prSet phldrT="[Metin]" custT="1"/>
      <dgm:spPr>
        <a:solidFill>
          <a:schemeClr val="accent2">
            <a:lumMod val="20000"/>
            <a:lumOff val="80000"/>
            <a:alpha val="90000"/>
          </a:schemeClr>
        </a:solidFill>
      </dgm:spPr>
      <dgm:t>
        <a:bodyPr/>
        <a:lstStyle/>
        <a:p>
          <a:pPr>
            <a:lnSpc>
              <a:spcPct val="150000"/>
            </a:lnSpc>
            <a:spcAft>
              <a:spcPts val="0"/>
            </a:spcAft>
          </a:pPr>
          <a:r>
            <a:rPr lang="tr-TR" sz="2200" dirty="0" smtClean="0"/>
            <a:t>Arapça’da </a:t>
          </a:r>
          <a:r>
            <a:rPr lang="tr-TR" sz="2200" dirty="0" err="1" smtClean="0"/>
            <a:t>altınlama</a:t>
          </a:r>
          <a:r>
            <a:rPr lang="tr-TR" sz="2200" dirty="0" smtClean="0"/>
            <a:t> manasına gelen tezhip sözü yalnız altın yaldızla işlenen işleri ifade etmez. Boyalarla yapılan ince kitap süslemesine de denir. Osmanlılarda tezhip sanatçılarına </a:t>
          </a:r>
          <a:r>
            <a:rPr lang="tr-TR" sz="2200" dirty="0" err="1" smtClean="0"/>
            <a:t>müzehhip</a:t>
          </a:r>
          <a:r>
            <a:rPr lang="tr-TR" sz="2200" dirty="0" smtClean="0"/>
            <a:t> adı verilirdi. II. </a:t>
          </a:r>
          <a:r>
            <a:rPr lang="tr-TR" sz="2200" dirty="0" err="1" smtClean="0"/>
            <a:t>Bâyezid</a:t>
          </a:r>
          <a:r>
            <a:rPr lang="tr-TR" sz="2200" dirty="0" smtClean="0"/>
            <a:t> şehzâdeliğinde yazı hocası olan </a:t>
          </a:r>
          <a:r>
            <a:rPr lang="tr-TR" sz="2200" b="1" dirty="0" smtClean="0"/>
            <a:t>Şeyh </a:t>
          </a:r>
          <a:r>
            <a:rPr lang="tr-TR" sz="2200" b="1" dirty="0" err="1" smtClean="0"/>
            <a:t>Hamdullâh</a:t>
          </a:r>
          <a:r>
            <a:rPr lang="tr-TR" sz="2200" dirty="0" err="1" smtClean="0"/>
            <a:t>'ı</a:t>
          </a:r>
          <a:r>
            <a:rPr lang="tr-TR" sz="2200" dirty="0" smtClean="0"/>
            <a:t> talebeleriyle Amasya'dan İstanbul'a dâvet etmiş, kendisine sarayın harem </a:t>
          </a:r>
          <a:r>
            <a:rPr lang="tr-TR" sz="2200" dirty="0" err="1" smtClean="0"/>
            <a:t>dâiresinde</a:t>
          </a:r>
          <a:r>
            <a:rPr lang="tr-TR" sz="2200" dirty="0" smtClean="0"/>
            <a:t> oda ayırmış, </a:t>
          </a:r>
          <a:r>
            <a:rPr lang="tr-TR" sz="2200" dirty="0" err="1" smtClean="0"/>
            <a:t>timâr</a:t>
          </a:r>
          <a:r>
            <a:rPr lang="tr-TR" sz="2200" dirty="0" smtClean="0"/>
            <a:t> vermiş, Mushaf ve </a:t>
          </a:r>
          <a:r>
            <a:rPr lang="tr-TR" sz="2200" dirty="0" err="1" smtClean="0"/>
            <a:t>kıt'âlar</a:t>
          </a:r>
          <a:r>
            <a:rPr lang="tr-TR" sz="2200" dirty="0" smtClean="0"/>
            <a:t> yazdırmak </a:t>
          </a:r>
          <a:r>
            <a:rPr lang="tr-TR" sz="2200" dirty="0" err="1" smtClean="0"/>
            <a:t>sûretiyle</a:t>
          </a:r>
          <a:r>
            <a:rPr lang="tr-TR" sz="2200" dirty="0" smtClean="0"/>
            <a:t> </a:t>
          </a:r>
          <a:r>
            <a:rPr lang="tr-TR" sz="2200" b="1" dirty="0" smtClean="0"/>
            <a:t>hat </a:t>
          </a:r>
          <a:r>
            <a:rPr lang="tr-TR" sz="2200" b="1" dirty="0" err="1" smtClean="0"/>
            <a:t>san'atında</a:t>
          </a:r>
          <a:r>
            <a:rPr lang="tr-TR" sz="2200" b="1" dirty="0" smtClean="0"/>
            <a:t> Osmanlı üslûbunun </a:t>
          </a:r>
          <a:r>
            <a:rPr lang="tr-TR" sz="2200" dirty="0" smtClean="0"/>
            <a:t>doğmasına sebep olmuştur. </a:t>
          </a:r>
          <a:endParaRPr lang="tr-TR" sz="2200" b="1" dirty="0"/>
        </a:p>
      </dgm:t>
    </dgm:pt>
    <dgm:pt modelId="{E850C8E4-8C8E-4563-BBC7-810C093747A3}" type="parTrans" cxnId="{31E1512F-3E0B-4BE8-9D5F-D08DE7D7F6DD}">
      <dgm:prSet/>
      <dgm:spPr/>
      <dgm:t>
        <a:bodyPr/>
        <a:lstStyle/>
        <a:p>
          <a:endParaRPr lang="tr-TR"/>
        </a:p>
      </dgm:t>
    </dgm:pt>
    <dgm:pt modelId="{59A14777-1F43-407C-A49A-C7332B44D6D3}" type="sibTrans" cxnId="{31E1512F-3E0B-4BE8-9D5F-D08DE7D7F6DD}">
      <dgm:prSet/>
      <dgm:spPr/>
      <dgm:t>
        <a:bodyPr/>
        <a:lstStyle/>
        <a:p>
          <a:endParaRPr lang="tr-TR"/>
        </a:p>
      </dgm:t>
    </dgm:pt>
    <dgm:pt modelId="{D019F8B1-4D2F-4631-8D62-52686DAFB626}" type="pres">
      <dgm:prSet presAssocID="{EE921756-17B0-4F59-B7B0-70A41611E27C}" presName="hierChild1" presStyleCnt="0">
        <dgm:presLayoutVars>
          <dgm:chPref val="1"/>
          <dgm:dir/>
          <dgm:animOne val="branch"/>
          <dgm:animLvl val="lvl"/>
          <dgm:resizeHandles/>
        </dgm:presLayoutVars>
      </dgm:prSet>
      <dgm:spPr/>
      <dgm:t>
        <a:bodyPr/>
        <a:lstStyle/>
        <a:p>
          <a:endParaRPr lang="tr-TR"/>
        </a:p>
      </dgm:t>
    </dgm:pt>
    <dgm:pt modelId="{2CB48289-6C1B-4D18-BA1C-184A780EBF08}" type="pres">
      <dgm:prSet presAssocID="{D3F8C6A2-C4DB-4BB8-A951-FF747E48063D}" presName="hierRoot1" presStyleCnt="0"/>
      <dgm:spPr/>
    </dgm:pt>
    <dgm:pt modelId="{4DFAD8AA-5C93-4A23-B87E-71705D37DB25}" type="pres">
      <dgm:prSet presAssocID="{D3F8C6A2-C4DB-4BB8-A951-FF747E48063D}" presName="composite" presStyleCnt="0"/>
      <dgm:spPr/>
    </dgm:pt>
    <dgm:pt modelId="{B6103229-C07B-4345-A53A-F8885546C10F}" type="pres">
      <dgm:prSet presAssocID="{D3F8C6A2-C4DB-4BB8-A951-FF747E48063D}" presName="background" presStyleLbl="node0" presStyleIdx="0" presStyleCnt="1"/>
      <dgm:spPr/>
    </dgm:pt>
    <dgm:pt modelId="{DA23B54F-88FA-4AC3-95B2-B984F3AF68E7}" type="pres">
      <dgm:prSet presAssocID="{D3F8C6A2-C4DB-4BB8-A951-FF747E48063D}" presName="text" presStyleLbl="fgAcc0" presStyleIdx="0" presStyleCnt="1" custScaleX="458202" custScaleY="71653">
        <dgm:presLayoutVars>
          <dgm:chPref val="3"/>
        </dgm:presLayoutVars>
      </dgm:prSet>
      <dgm:spPr/>
      <dgm:t>
        <a:bodyPr/>
        <a:lstStyle/>
        <a:p>
          <a:endParaRPr lang="tr-TR"/>
        </a:p>
      </dgm:t>
    </dgm:pt>
    <dgm:pt modelId="{ED4ADAB2-6477-4193-B33E-CB0A9D962576}" type="pres">
      <dgm:prSet presAssocID="{D3F8C6A2-C4DB-4BB8-A951-FF747E48063D}" presName="hierChild2" presStyleCnt="0"/>
      <dgm:spPr/>
    </dgm:pt>
    <dgm:pt modelId="{A50E4CF4-8539-4B62-AFF2-FEAD370C3370}" type="pres">
      <dgm:prSet presAssocID="{40CF6181-F2C5-435E-A217-E8BC1020DBCE}" presName="Name10" presStyleLbl="parChTrans1D2" presStyleIdx="0" presStyleCnt="1"/>
      <dgm:spPr/>
      <dgm:t>
        <a:bodyPr/>
        <a:lstStyle/>
        <a:p>
          <a:endParaRPr lang="tr-TR"/>
        </a:p>
      </dgm:t>
    </dgm:pt>
    <dgm:pt modelId="{A808086C-B9DF-4EA8-9DD9-D1BB6CC8CCA1}" type="pres">
      <dgm:prSet presAssocID="{7B45A91B-2D8B-4581-AFD6-615343F03B66}" presName="hierRoot2" presStyleCnt="0"/>
      <dgm:spPr/>
    </dgm:pt>
    <dgm:pt modelId="{7073AE44-58E6-4746-9A14-A5B9D2042E2E}" type="pres">
      <dgm:prSet presAssocID="{7B45A91B-2D8B-4581-AFD6-615343F03B66}" presName="composite2" presStyleCnt="0"/>
      <dgm:spPr/>
    </dgm:pt>
    <dgm:pt modelId="{ED791A61-23BF-4F2C-8112-63E9DB794AA7}" type="pres">
      <dgm:prSet presAssocID="{7B45A91B-2D8B-4581-AFD6-615343F03B66}" presName="background2" presStyleLbl="node2" presStyleIdx="0" presStyleCnt="1"/>
      <dgm:spPr/>
    </dgm:pt>
    <dgm:pt modelId="{F3D7A630-3D72-4023-8D8A-C13A7AF93204}" type="pres">
      <dgm:prSet presAssocID="{7B45A91B-2D8B-4581-AFD6-615343F03B66}" presName="text2" presStyleLbl="fgAcc2" presStyleIdx="0" presStyleCnt="1" custScaleX="244059" custScaleY="80742">
        <dgm:presLayoutVars>
          <dgm:chPref val="3"/>
        </dgm:presLayoutVars>
      </dgm:prSet>
      <dgm:spPr/>
      <dgm:t>
        <a:bodyPr/>
        <a:lstStyle/>
        <a:p>
          <a:endParaRPr lang="tr-TR"/>
        </a:p>
      </dgm:t>
    </dgm:pt>
    <dgm:pt modelId="{AE7B759D-B068-452E-B721-186C0A7F5779}" type="pres">
      <dgm:prSet presAssocID="{7B45A91B-2D8B-4581-AFD6-615343F03B66}" presName="hierChild3" presStyleCnt="0"/>
      <dgm:spPr/>
    </dgm:pt>
    <dgm:pt modelId="{742463F7-11E2-49D3-86C2-C541B3E1F3B6}" type="pres">
      <dgm:prSet presAssocID="{E850C8E4-8C8E-4563-BBC7-810C093747A3}" presName="Name17" presStyleLbl="parChTrans1D3" presStyleIdx="0" presStyleCnt="1"/>
      <dgm:spPr/>
      <dgm:t>
        <a:bodyPr/>
        <a:lstStyle/>
        <a:p>
          <a:endParaRPr lang="tr-TR"/>
        </a:p>
      </dgm:t>
    </dgm:pt>
    <dgm:pt modelId="{2DC1DDA0-4E26-40AD-99C6-703D2C281967}" type="pres">
      <dgm:prSet presAssocID="{8884C71C-9940-47B5-9787-9333069FBB40}" presName="hierRoot3" presStyleCnt="0"/>
      <dgm:spPr/>
    </dgm:pt>
    <dgm:pt modelId="{D7E35A2A-8259-425C-9D12-1A44AEFC54A5}" type="pres">
      <dgm:prSet presAssocID="{8884C71C-9940-47B5-9787-9333069FBB40}" presName="composite3" presStyleCnt="0"/>
      <dgm:spPr/>
    </dgm:pt>
    <dgm:pt modelId="{281B8D12-59DF-4C22-87A6-7BBC36FAA133}" type="pres">
      <dgm:prSet presAssocID="{8884C71C-9940-47B5-9787-9333069FBB40}" presName="background3" presStyleLbl="node3" presStyleIdx="0" presStyleCnt="1"/>
      <dgm:spPr/>
    </dgm:pt>
    <dgm:pt modelId="{2D726DE1-DE9C-4B56-9D10-3D89F23A243A}" type="pres">
      <dgm:prSet presAssocID="{8884C71C-9940-47B5-9787-9333069FBB40}" presName="text3" presStyleLbl="fgAcc3" presStyleIdx="0" presStyleCnt="1" custScaleX="684805" custScaleY="366398">
        <dgm:presLayoutVars>
          <dgm:chPref val="3"/>
        </dgm:presLayoutVars>
      </dgm:prSet>
      <dgm:spPr/>
      <dgm:t>
        <a:bodyPr/>
        <a:lstStyle/>
        <a:p>
          <a:endParaRPr lang="tr-TR"/>
        </a:p>
      </dgm:t>
    </dgm:pt>
    <dgm:pt modelId="{299FB6A2-26E1-4358-9816-67298557BEFE}" type="pres">
      <dgm:prSet presAssocID="{8884C71C-9940-47B5-9787-9333069FBB40}" presName="hierChild4" presStyleCnt="0"/>
      <dgm:spPr/>
    </dgm:pt>
  </dgm:ptLst>
  <dgm:cxnLst>
    <dgm:cxn modelId="{31E1512F-3E0B-4BE8-9D5F-D08DE7D7F6DD}" srcId="{7B45A91B-2D8B-4581-AFD6-615343F03B66}" destId="{8884C71C-9940-47B5-9787-9333069FBB40}" srcOrd="0" destOrd="0" parTransId="{E850C8E4-8C8E-4563-BBC7-810C093747A3}" sibTransId="{59A14777-1F43-407C-A49A-C7332B44D6D3}"/>
    <dgm:cxn modelId="{97F89025-910E-43C0-BD73-B3F4BA8568A1}" type="presOf" srcId="{8884C71C-9940-47B5-9787-9333069FBB40}" destId="{2D726DE1-DE9C-4B56-9D10-3D89F23A243A}" srcOrd="0" destOrd="0" presId="urn:microsoft.com/office/officeart/2005/8/layout/hierarchy1"/>
    <dgm:cxn modelId="{02BD31B8-385A-4F2A-AA3A-A3D2CA5F57C2}" type="presOf" srcId="{D3F8C6A2-C4DB-4BB8-A951-FF747E48063D}" destId="{DA23B54F-88FA-4AC3-95B2-B984F3AF68E7}" srcOrd="0" destOrd="0" presId="urn:microsoft.com/office/officeart/2005/8/layout/hierarchy1"/>
    <dgm:cxn modelId="{31C270A4-126F-49DF-AF50-2C5371AF3B2B}" srcId="{EE921756-17B0-4F59-B7B0-70A41611E27C}" destId="{D3F8C6A2-C4DB-4BB8-A951-FF747E48063D}" srcOrd="0" destOrd="0" parTransId="{29652BAE-9173-4CA4-8B67-0CA4BB792BC3}" sibTransId="{7FDACBA9-106A-4173-8092-B1965463E93D}"/>
    <dgm:cxn modelId="{9226C591-90A4-4BA0-A8E5-538F343A29BE}" type="presOf" srcId="{E850C8E4-8C8E-4563-BBC7-810C093747A3}" destId="{742463F7-11E2-49D3-86C2-C541B3E1F3B6}" srcOrd="0" destOrd="0" presId="urn:microsoft.com/office/officeart/2005/8/layout/hierarchy1"/>
    <dgm:cxn modelId="{2B492545-5570-46BD-A327-9F1E28662BBD}" type="presOf" srcId="{EE921756-17B0-4F59-B7B0-70A41611E27C}" destId="{D019F8B1-4D2F-4631-8D62-52686DAFB626}" srcOrd="0" destOrd="0" presId="urn:microsoft.com/office/officeart/2005/8/layout/hierarchy1"/>
    <dgm:cxn modelId="{64C40F50-A829-4DD3-9AD9-8C84F8C4DB71}" srcId="{D3F8C6A2-C4DB-4BB8-A951-FF747E48063D}" destId="{7B45A91B-2D8B-4581-AFD6-615343F03B66}" srcOrd="0" destOrd="0" parTransId="{40CF6181-F2C5-435E-A217-E8BC1020DBCE}" sibTransId="{1E96C3FE-5221-4C0C-92B1-287787009769}"/>
    <dgm:cxn modelId="{D3090CA9-4477-46D0-8838-2A8003E8C91E}" type="presOf" srcId="{40CF6181-F2C5-435E-A217-E8BC1020DBCE}" destId="{A50E4CF4-8539-4B62-AFF2-FEAD370C3370}" srcOrd="0" destOrd="0" presId="urn:microsoft.com/office/officeart/2005/8/layout/hierarchy1"/>
    <dgm:cxn modelId="{12C6269D-6C45-4F3A-ACAE-A0ADA5450A5B}" type="presOf" srcId="{7B45A91B-2D8B-4581-AFD6-615343F03B66}" destId="{F3D7A630-3D72-4023-8D8A-C13A7AF93204}" srcOrd="0" destOrd="0" presId="urn:microsoft.com/office/officeart/2005/8/layout/hierarchy1"/>
    <dgm:cxn modelId="{0F826654-C43F-4BF8-904B-008363FE4B8E}" type="presParOf" srcId="{D019F8B1-4D2F-4631-8D62-52686DAFB626}" destId="{2CB48289-6C1B-4D18-BA1C-184A780EBF08}" srcOrd="0" destOrd="0" presId="urn:microsoft.com/office/officeart/2005/8/layout/hierarchy1"/>
    <dgm:cxn modelId="{D39B2598-6C5B-41AB-AC82-D0BCBDE4A5FB}" type="presParOf" srcId="{2CB48289-6C1B-4D18-BA1C-184A780EBF08}" destId="{4DFAD8AA-5C93-4A23-B87E-71705D37DB25}" srcOrd="0" destOrd="0" presId="urn:microsoft.com/office/officeart/2005/8/layout/hierarchy1"/>
    <dgm:cxn modelId="{14FB3734-9E23-41F7-B30D-0FDAF6826FF7}" type="presParOf" srcId="{4DFAD8AA-5C93-4A23-B87E-71705D37DB25}" destId="{B6103229-C07B-4345-A53A-F8885546C10F}" srcOrd="0" destOrd="0" presId="urn:microsoft.com/office/officeart/2005/8/layout/hierarchy1"/>
    <dgm:cxn modelId="{91E86084-FBFF-402A-A718-1D5FD146186D}" type="presParOf" srcId="{4DFAD8AA-5C93-4A23-B87E-71705D37DB25}" destId="{DA23B54F-88FA-4AC3-95B2-B984F3AF68E7}" srcOrd="1" destOrd="0" presId="urn:microsoft.com/office/officeart/2005/8/layout/hierarchy1"/>
    <dgm:cxn modelId="{9F380340-9689-4DFF-B4D4-D513E97335BF}" type="presParOf" srcId="{2CB48289-6C1B-4D18-BA1C-184A780EBF08}" destId="{ED4ADAB2-6477-4193-B33E-CB0A9D962576}" srcOrd="1" destOrd="0" presId="urn:microsoft.com/office/officeart/2005/8/layout/hierarchy1"/>
    <dgm:cxn modelId="{C0D0C8A4-D968-473F-ABC8-F405E6CDBB98}" type="presParOf" srcId="{ED4ADAB2-6477-4193-B33E-CB0A9D962576}" destId="{A50E4CF4-8539-4B62-AFF2-FEAD370C3370}" srcOrd="0" destOrd="0" presId="urn:microsoft.com/office/officeart/2005/8/layout/hierarchy1"/>
    <dgm:cxn modelId="{5A6E3BCD-E214-4D6F-8528-3839DAD12998}" type="presParOf" srcId="{ED4ADAB2-6477-4193-B33E-CB0A9D962576}" destId="{A808086C-B9DF-4EA8-9DD9-D1BB6CC8CCA1}" srcOrd="1" destOrd="0" presId="urn:microsoft.com/office/officeart/2005/8/layout/hierarchy1"/>
    <dgm:cxn modelId="{91B1465A-075A-4377-B356-2D370C48E190}" type="presParOf" srcId="{A808086C-B9DF-4EA8-9DD9-D1BB6CC8CCA1}" destId="{7073AE44-58E6-4746-9A14-A5B9D2042E2E}" srcOrd="0" destOrd="0" presId="urn:microsoft.com/office/officeart/2005/8/layout/hierarchy1"/>
    <dgm:cxn modelId="{00307923-CE72-4789-82A6-8A844DE5EFF5}" type="presParOf" srcId="{7073AE44-58E6-4746-9A14-A5B9D2042E2E}" destId="{ED791A61-23BF-4F2C-8112-63E9DB794AA7}" srcOrd="0" destOrd="0" presId="urn:microsoft.com/office/officeart/2005/8/layout/hierarchy1"/>
    <dgm:cxn modelId="{509D7D9A-2BCD-46F0-9F8E-025FA4529B5C}" type="presParOf" srcId="{7073AE44-58E6-4746-9A14-A5B9D2042E2E}" destId="{F3D7A630-3D72-4023-8D8A-C13A7AF93204}" srcOrd="1" destOrd="0" presId="urn:microsoft.com/office/officeart/2005/8/layout/hierarchy1"/>
    <dgm:cxn modelId="{95BAE8BA-06E3-48C2-89D4-B650A5E693DC}" type="presParOf" srcId="{A808086C-B9DF-4EA8-9DD9-D1BB6CC8CCA1}" destId="{AE7B759D-B068-452E-B721-186C0A7F5779}" srcOrd="1" destOrd="0" presId="urn:microsoft.com/office/officeart/2005/8/layout/hierarchy1"/>
    <dgm:cxn modelId="{3BD4DCFD-5FF8-4E06-B091-80CEC25E92E2}" type="presParOf" srcId="{AE7B759D-B068-452E-B721-186C0A7F5779}" destId="{742463F7-11E2-49D3-86C2-C541B3E1F3B6}" srcOrd="0" destOrd="0" presId="urn:microsoft.com/office/officeart/2005/8/layout/hierarchy1"/>
    <dgm:cxn modelId="{CB28B722-86EF-4779-9CAE-AE23E752F056}" type="presParOf" srcId="{AE7B759D-B068-452E-B721-186C0A7F5779}" destId="{2DC1DDA0-4E26-40AD-99C6-703D2C281967}" srcOrd="1" destOrd="0" presId="urn:microsoft.com/office/officeart/2005/8/layout/hierarchy1"/>
    <dgm:cxn modelId="{EAEE40B8-392C-434A-9849-14D2504BE5B7}" type="presParOf" srcId="{2DC1DDA0-4E26-40AD-99C6-703D2C281967}" destId="{D7E35A2A-8259-425C-9D12-1A44AEFC54A5}" srcOrd="0" destOrd="0" presId="urn:microsoft.com/office/officeart/2005/8/layout/hierarchy1"/>
    <dgm:cxn modelId="{9F09A4AB-A453-4493-B68D-0D65218FD5C1}" type="presParOf" srcId="{D7E35A2A-8259-425C-9D12-1A44AEFC54A5}" destId="{281B8D12-59DF-4C22-87A6-7BBC36FAA133}" srcOrd="0" destOrd="0" presId="urn:microsoft.com/office/officeart/2005/8/layout/hierarchy1"/>
    <dgm:cxn modelId="{7DEA9B2F-64A4-46E2-AC06-B391A7566661}" type="presParOf" srcId="{D7E35A2A-8259-425C-9D12-1A44AEFC54A5}" destId="{2D726DE1-DE9C-4B56-9D10-3D89F23A243A}" srcOrd="1" destOrd="0" presId="urn:microsoft.com/office/officeart/2005/8/layout/hierarchy1"/>
    <dgm:cxn modelId="{81596418-169E-425D-8D20-081F96790D48}" type="presParOf" srcId="{2DC1DDA0-4E26-40AD-99C6-703D2C281967}" destId="{299FB6A2-26E1-4358-9816-67298557BEF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77576" y="1826996"/>
          <a:ext cx="91440" cy="380597"/>
        </a:xfrm>
        <a:custGeom>
          <a:avLst/>
          <a:gdLst/>
          <a:ahLst/>
          <a:cxnLst/>
          <a:rect l="0" t="0" r="0" b="0"/>
          <a:pathLst>
            <a:path>
              <a:moveTo>
                <a:pt x="45720" y="0"/>
              </a:moveTo>
              <a:lnTo>
                <a:pt x="45720" y="3805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77576" y="831325"/>
          <a:ext cx="91440" cy="380597"/>
        </a:xfrm>
        <a:custGeom>
          <a:avLst/>
          <a:gdLst/>
          <a:ahLst/>
          <a:cxnLst/>
          <a:rect l="0" t="0" r="0" b="0"/>
          <a:pathLst>
            <a:path>
              <a:moveTo>
                <a:pt x="45720" y="0"/>
              </a:moveTo>
              <a:lnTo>
                <a:pt x="45720" y="3805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1211675" y="335"/>
          <a:ext cx="9623243" cy="830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1357080" y="138469"/>
          <a:ext cx="9623243" cy="83098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a:t>
          </a:r>
          <a:r>
            <a:rPr lang="tr-TR" sz="2400" b="1" kern="1200" dirty="0" smtClean="0"/>
            <a:t>, EDEBİYAT, SPOR </a:t>
          </a:r>
          <a:r>
            <a:rPr lang="tr-TR" sz="2400" b="1" kern="1200" dirty="0" smtClean="0"/>
            <a:t>VE EĞLENCE</a:t>
          </a:r>
          <a:endParaRPr lang="tr-TR" sz="2400" b="1" kern="1200" dirty="0"/>
        </a:p>
      </dsp:txBody>
      <dsp:txXfrm>
        <a:off x="1381419" y="162808"/>
        <a:ext cx="9574565" cy="782311"/>
      </dsp:txXfrm>
    </dsp:sp>
    <dsp:sp modelId="{ED791A61-23BF-4F2C-8112-63E9DB794AA7}">
      <dsp:nvSpPr>
        <dsp:cNvPr id="0" name=""/>
        <dsp:cNvSpPr/>
      </dsp:nvSpPr>
      <dsp:spPr>
        <a:xfrm>
          <a:off x="4418223" y="1211922"/>
          <a:ext cx="3210146" cy="615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563628" y="1350057"/>
          <a:ext cx="3210146" cy="615073"/>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Yazı</a:t>
          </a:r>
          <a:r>
            <a:rPr lang="tr-TR" sz="2400" b="1" kern="1200" dirty="0" smtClean="0"/>
            <a:t>, Dil </a:t>
          </a:r>
          <a:r>
            <a:rPr lang="tr-TR" sz="2400" b="1" kern="1200" dirty="0" smtClean="0"/>
            <a:t>ve Edebiyat</a:t>
          </a:r>
          <a:endParaRPr lang="tr-TR" sz="2400" b="1" kern="1200" dirty="0"/>
        </a:p>
      </dsp:txBody>
      <dsp:txXfrm>
        <a:off x="4581643" y="1368072"/>
        <a:ext cx="3174116" cy="579043"/>
      </dsp:txXfrm>
    </dsp:sp>
    <dsp:sp modelId="{281B8D12-59DF-4C22-87A6-7BBC36FAA133}">
      <dsp:nvSpPr>
        <dsp:cNvPr id="0" name=""/>
        <dsp:cNvSpPr/>
      </dsp:nvSpPr>
      <dsp:spPr>
        <a:xfrm>
          <a:off x="253282" y="2207594"/>
          <a:ext cx="11540029" cy="45119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398687" y="2345729"/>
          <a:ext cx="11540029" cy="4511934"/>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50000"/>
            </a:lnSpc>
            <a:spcBef>
              <a:spcPct val="0"/>
            </a:spcBef>
            <a:spcAft>
              <a:spcPts val="0"/>
            </a:spcAft>
          </a:pPr>
          <a:r>
            <a:rPr lang="tr-TR" sz="2200" kern="1200" dirty="0" smtClean="0"/>
            <a:t>Osmanlı Devleti sınırları içinde bir çok millet yaşıyor, bunlardan her biri kendi illerini konuşuyor ve bu dillerle ifade edilen kültürlerini yaşıyorlardı. Bununla birlikte devletin </a:t>
          </a:r>
          <a:r>
            <a:rPr lang="tr-TR" sz="2200" b="1" kern="1200" dirty="0" smtClean="0">
              <a:solidFill>
                <a:schemeClr val="bg1"/>
              </a:solidFill>
            </a:rPr>
            <a:t>resmi yazışma dili Türkçe idi. Din ve ilim dili olarak Arapça, edebi dil olarak da Farsça </a:t>
          </a:r>
          <a:r>
            <a:rPr lang="tr-TR" sz="2200" kern="1200" dirty="0" smtClean="0"/>
            <a:t>oldukça yaygındı. Zaten medresede okutulan kitaplar Arapçaydı. İyi bir eğitim görmüş bir Osmanlı, Türkçe dışında Arapça ve Farsçayı konuşamasa da okuyup yazabiliyordu. Üç dilin ortak kullanımıyla Osmanlıca ortaya çıkmıştır. Bu dönem edebiyatını </a:t>
          </a:r>
          <a:r>
            <a:rPr lang="tr-TR" sz="2200" kern="1200" dirty="0" smtClean="0">
              <a:solidFill>
                <a:srgbClr val="FF0000"/>
              </a:solidFill>
            </a:rPr>
            <a:t>Divan Edebiyatı, Halk Edebiyatı ve Tekke Edebiyatı </a:t>
          </a:r>
          <a:r>
            <a:rPr lang="tr-TR" sz="2200" kern="1200" dirty="0" smtClean="0"/>
            <a:t>olmak üzere üç bölüme ayırarak incelemek yerinde olur.</a:t>
          </a:r>
          <a:endParaRPr lang="tr-TR" sz="2200" kern="1200" dirty="0"/>
        </a:p>
      </dsp:txBody>
      <dsp:txXfrm>
        <a:off x="530837" y="2477879"/>
        <a:ext cx="11275729" cy="42476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54731" y="2169655"/>
          <a:ext cx="91440" cy="500191"/>
        </a:xfrm>
        <a:custGeom>
          <a:avLst/>
          <a:gdLst/>
          <a:ahLst/>
          <a:cxnLst/>
          <a:rect l="0" t="0" r="0" b="0"/>
          <a:pathLst>
            <a:path>
              <a:moveTo>
                <a:pt x="45720" y="0"/>
              </a:moveTo>
              <a:lnTo>
                <a:pt x="45720" y="50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4731" y="787672"/>
          <a:ext cx="91440" cy="500191"/>
        </a:xfrm>
        <a:custGeom>
          <a:avLst/>
          <a:gdLst/>
          <a:ahLst/>
          <a:cxnLst/>
          <a:rect l="0" t="0" r="0" b="0"/>
          <a:pathLst>
            <a:path>
              <a:moveTo>
                <a:pt x="45720" y="0"/>
              </a:moveTo>
              <a:lnTo>
                <a:pt x="45720" y="500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60240" y="5143"/>
          <a:ext cx="7880422" cy="782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51336" y="186683"/>
          <a:ext cx="7880422" cy="78252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OSMANLILARDA GÜZEL SANATLAR,EDEBİYAT,SPOR VE EĞLENCE</a:t>
          </a:r>
          <a:endParaRPr lang="tr-TR" sz="2000" b="1" kern="1200" dirty="0"/>
        </a:p>
      </dsp:txBody>
      <dsp:txXfrm>
        <a:off x="2274255" y="209602"/>
        <a:ext cx="7834584" cy="736691"/>
      </dsp:txXfrm>
    </dsp:sp>
    <dsp:sp modelId="{ED791A61-23BF-4F2C-8112-63E9DB794AA7}">
      <dsp:nvSpPr>
        <dsp:cNvPr id="0" name=""/>
        <dsp:cNvSpPr/>
      </dsp:nvSpPr>
      <dsp:spPr>
        <a:xfrm>
          <a:off x="3901718" y="1287864"/>
          <a:ext cx="4197467" cy="881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092813" y="1469404"/>
          <a:ext cx="4197467" cy="881791"/>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a:p>
          <a:pPr lvl="0" algn="ctr" defTabSz="1066800">
            <a:lnSpc>
              <a:spcPct val="90000"/>
            </a:lnSpc>
            <a:spcBef>
              <a:spcPct val="0"/>
            </a:spcBef>
            <a:spcAft>
              <a:spcPct val="35000"/>
            </a:spcAft>
          </a:pPr>
          <a:r>
            <a:rPr lang="tr-TR" sz="2400" b="1" kern="1200" dirty="0" err="1" smtClean="0"/>
            <a:t>Musıki</a:t>
          </a:r>
          <a:endParaRPr lang="tr-TR" sz="2400" b="1" kern="1200" dirty="0" smtClean="0"/>
        </a:p>
      </dsp:txBody>
      <dsp:txXfrm>
        <a:off x="4118640" y="1495231"/>
        <a:ext cx="4145813" cy="830137"/>
      </dsp:txXfrm>
    </dsp:sp>
    <dsp:sp modelId="{281B8D12-59DF-4C22-87A6-7BBC36FAA133}">
      <dsp:nvSpPr>
        <dsp:cNvPr id="0" name=""/>
        <dsp:cNvSpPr/>
      </dsp:nvSpPr>
      <dsp:spPr>
        <a:xfrm>
          <a:off x="111616" y="2669847"/>
          <a:ext cx="11777671" cy="4001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302711" y="2851388"/>
          <a:ext cx="11777671" cy="4001467"/>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Osmanlı mûsikîsi, Osmanlı saray veya halk müzisyenlerinin </a:t>
          </a:r>
          <a:r>
            <a:rPr lang="tr-TR" sz="1800" b="1" kern="1200" dirty="0" smtClean="0"/>
            <a:t>askerî, dini, klâsik ve folklorik </a:t>
          </a:r>
          <a:r>
            <a:rPr lang="tr-TR" sz="1800" kern="1200" dirty="0" smtClean="0"/>
            <a:t>türlerde ürettiği ve toplumun her kesiminde kullanılmış bir sanat olup bir ucu Çin'e, bir ucu Fas'a kadar uzanan 25 asırlık Türk mûsikîsinin yaklaşık 500 yıllık bir bölümünü teşkil eder. Osmanlılar Türk müzik geleneğini devam ettirmişler ve </a:t>
          </a:r>
          <a:r>
            <a:rPr lang="tr-TR" sz="1800" b="1" kern="1200" dirty="0" smtClean="0"/>
            <a:t>Mehterhane</a:t>
          </a:r>
          <a:r>
            <a:rPr lang="tr-TR" sz="1800" kern="1200" dirty="0" smtClean="0"/>
            <a:t> denilen </a:t>
          </a:r>
          <a:r>
            <a:rPr lang="tr-TR" sz="1800" b="1" kern="1200" dirty="0" smtClean="0"/>
            <a:t>mızıka</a:t>
          </a:r>
          <a:r>
            <a:rPr lang="tr-TR" sz="1800" kern="1200" dirty="0" smtClean="0"/>
            <a:t> takımını kurmuşlardı. Sarayın mehter takımı her gün ikindi vaktinde mehter vururdu. Bestelenen şarkılar sıkı bir alet çalışmasıyla ve kulaktan öğreniliyordu. XV. Ve XVI. Yüzyıllardan zamanımıza  beste intikal etmemiştir. Ancak 1724’te ölen </a:t>
          </a:r>
          <a:r>
            <a:rPr lang="tr-TR" sz="1800" b="1" kern="1200" dirty="0" smtClean="0"/>
            <a:t>Itri Efendi</a:t>
          </a:r>
          <a:r>
            <a:rPr lang="tr-TR" sz="1800" kern="1200" dirty="0" smtClean="0"/>
            <a:t>’den az sayıda eser günümüze kadar gelmiştir. </a:t>
          </a:r>
          <a:r>
            <a:rPr lang="tr-TR" sz="1800" b="1" kern="1200" dirty="0" err="1" smtClean="0"/>
            <a:t>II.Selim</a:t>
          </a:r>
          <a:r>
            <a:rPr lang="tr-TR" sz="1800" b="1" kern="1200" dirty="0" smtClean="0"/>
            <a:t> ve </a:t>
          </a:r>
          <a:r>
            <a:rPr lang="tr-TR" sz="1800" b="1" kern="1200" dirty="0" err="1" smtClean="0"/>
            <a:t>III.Murat’ın</a:t>
          </a:r>
          <a:r>
            <a:rPr lang="tr-TR" sz="1800" b="1" kern="1200" dirty="0" smtClean="0"/>
            <a:t> </a:t>
          </a:r>
          <a:r>
            <a:rPr lang="tr-TR" sz="1800" kern="1200" dirty="0" smtClean="0"/>
            <a:t>saz meclislerine düşkün olduğu da bilinmektedir.</a:t>
          </a:r>
          <a:endParaRPr lang="tr-TR" sz="1800" b="1" kern="1200" dirty="0"/>
        </a:p>
      </dsp:txBody>
      <dsp:txXfrm>
        <a:off x="419910" y="2968587"/>
        <a:ext cx="11543273" cy="37670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B56A-E3AF-40F5-BA55-CB4E05952AD0}">
      <dsp:nvSpPr>
        <dsp:cNvPr id="0" name=""/>
        <dsp:cNvSpPr/>
      </dsp:nvSpPr>
      <dsp:spPr>
        <a:xfrm>
          <a:off x="5958601" y="2289393"/>
          <a:ext cx="91440" cy="479934"/>
        </a:xfrm>
        <a:custGeom>
          <a:avLst/>
          <a:gdLst/>
          <a:ahLst/>
          <a:cxnLst/>
          <a:rect l="0" t="0" r="0" b="0"/>
          <a:pathLst>
            <a:path>
              <a:moveTo>
                <a:pt x="45720" y="0"/>
              </a:moveTo>
              <a:lnTo>
                <a:pt x="45720" y="4799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3BE4D-C28C-42FC-9D5D-513BFB105082}">
      <dsp:nvSpPr>
        <dsp:cNvPr id="0" name=""/>
        <dsp:cNvSpPr/>
      </dsp:nvSpPr>
      <dsp:spPr>
        <a:xfrm>
          <a:off x="5958601" y="1052029"/>
          <a:ext cx="91440" cy="479934"/>
        </a:xfrm>
        <a:custGeom>
          <a:avLst/>
          <a:gdLst/>
          <a:ahLst/>
          <a:cxnLst/>
          <a:rect l="0" t="0" r="0" b="0"/>
          <a:pathLst>
            <a:path>
              <a:moveTo>
                <a:pt x="45720" y="0"/>
              </a:moveTo>
              <a:lnTo>
                <a:pt x="45720" y="479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3548426" y="4148"/>
          <a:ext cx="4911788" cy="1047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3731783" y="178336"/>
          <a:ext cx="4911788" cy="1047880"/>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OSMANLILARDA GÜZEL SANATLAR,EDEBİYAT,SPOR VE EĞLENCE</a:t>
          </a:r>
          <a:endParaRPr lang="tr-TR" sz="2400" b="1" kern="1200" dirty="0"/>
        </a:p>
      </dsp:txBody>
      <dsp:txXfrm>
        <a:off x="3762474" y="209027"/>
        <a:ext cx="4850406" cy="986498"/>
      </dsp:txXfrm>
    </dsp:sp>
    <dsp:sp modelId="{D287D5C8-1A82-4A94-925C-7ABC52975DEA}">
      <dsp:nvSpPr>
        <dsp:cNvPr id="0" name=""/>
        <dsp:cNvSpPr/>
      </dsp:nvSpPr>
      <dsp:spPr>
        <a:xfrm>
          <a:off x="4291151" y="1531964"/>
          <a:ext cx="3426339" cy="757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F1F6A-C4B4-4B38-A1E2-F495C99993E2}">
      <dsp:nvSpPr>
        <dsp:cNvPr id="0" name=""/>
        <dsp:cNvSpPr/>
      </dsp:nvSpPr>
      <dsp:spPr>
        <a:xfrm>
          <a:off x="4474507" y="1706152"/>
          <a:ext cx="3426339" cy="757429"/>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Spor ve Eğlence</a:t>
          </a:r>
          <a:endParaRPr lang="tr-TR" sz="2400" b="1" kern="1200" dirty="0"/>
        </a:p>
      </dsp:txBody>
      <dsp:txXfrm>
        <a:off x="4496691" y="1728336"/>
        <a:ext cx="3381971" cy="713061"/>
      </dsp:txXfrm>
    </dsp:sp>
    <dsp:sp modelId="{CBBF7CE7-0EDE-49F3-B205-0D523C7DB5C8}">
      <dsp:nvSpPr>
        <dsp:cNvPr id="0" name=""/>
        <dsp:cNvSpPr/>
      </dsp:nvSpPr>
      <dsp:spPr>
        <a:xfrm>
          <a:off x="394949" y="2769328"/>
          <a:ext cx="11218744" cy="3910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7280D-06F3-490B-B57E-420BA3F875D9}">
      <dsp:nvSpPr>
        <dsp:cNvPr id="0" name=""/>
        <dsp:cNvSpPr/>
      </dsp:nvSpPr>
      <dsp:spPr>
        <a:xfrm>
          <a:off x="578305" y="2943516"/>
          <a:ext cx="11218744" cy="3910335"/>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t>Türklerin çok değişik eğlence türleri vardır. Osmanlılarda dinlenme ve eğlenme biçimlerinden birisi </a:t>
          </a:r>
          <a:r>
            <a:rPr lang="tr-TR" sz="2000" b="1" kern="1200" dirty="0" smtClean="0"/>
            <a:t>mesire yerlerine </a:t>
          </a:r>
          <a:r>
            <a:rPr lang="tr-TR" sz="2000" kern="1200" dirty="0" smtClean="0"/>
            <a:t>gitmekti. </a:t>
          </a:r>
          <a:r>
            <a:rPr lang="tr-TR" sz="2000" b="1" kern="1200" dirty="0" smtClean="0"/>
            <a:t>Türk hamamları </a:t>
          </a:r>
          <a:r>
            <a:rPr lang="tr-TR" sz="2000" kern="1200" dirty="0" smtClean="0"/>
            <a:t>da hem yıkanma ve rahatlama hem de eğlence ve sohbet yerleriydi. Osmanlı Türklerinin eğlence hayatında </a:t>
          </a:r>
          <a:r>
            <a:rPr lang="tr-TR" sz="2000" b="1" kern="1200" dirty="0" smtClean="0"/>
            <a:t>meddah, orta oyunu ve karagöz </a:t>
          </a:r>
          <a:r>
            <a:rPr lang="tr-TR" sz="2000" kern="1200" dirty="0" smtClean="0"/>
            <a:t>gibi seyirlik oyunların da önemli bir yeri vardı.Osmanlı Devleti’nde spor, daha çok gözü pek savaşçılar yetiştirmek amacıyla gelişmişti. </a:t>
          </a:r>
          <a:r>
            <a:rPr lang="tr-TR" sz="2000" b="1" kern="1200" dirty="0" smtClean="0"/>
            <a:t>Okçular tekkesi, pehlivanlar tekkesi </a:t>
          </a:r>
          <a:r>
            <a:rPr lang="tr-TR" sz="2000" kern="1200" dirty="0" smtClean="0"/>
            <a:t>gibi kuruluşlar Türkiye’deki ilk ciddi spor kuruluşları kabul edilebilir. Ayrıca külliyelerde </a:t>
          </a:r>
          <a:r>
            <a:rPr lang="tr-TR" sz="2000" b="1" kern="1200" dirty="0" smtClean="0">
              <a:solidFill>
                <a:srgbClr val="C00000"/>
              </a:solidFill>
            </a:rPr>
            <a:t>“zorhane” </a:t>
          </a:r>
          <a:r>
            <a:rPr lang="tr-TR" sz="2000" kern="1200" dirty="0" smtClean="0"/>
            <a:t>adı verilen ve beden eğitimi ile ilgili çalışmaların yapıldığı bölümler vardı.</a:t>
          </a:r>
          <a:endParaRPr lang="tr-TR" sz="2000" kern="1200" dirty="0"/>
        </a:p>
      </dsp:txBody>
      <dsp:txXfrm>
        <a:off x="692835" y="3058046"/>
        <a:ext cx="10989684" cy="3681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53838" y="2433586"/>
          <a:ext cx="91440" cy="504866"/>
        </a:xfrm>
        <a:custGeom>
          <a:avLst/>
          <a:gdLst/>
          <a:ahLst/>
          <a:cxnLst/>
          <a:rect l="0" t="0" r="0" b="0"/>
          <a:pathLst>
            <a:path>
              <a:moveTo>
                <a:pt x="45720" y="0"/>
              </a:moveTo>
              <a:lnTo>
                <a:pt x="45720" y="5048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3838" y="1112818"/>
          <a:ext cx="91440" cy="504866"/>
        </a:xfrm>
        <a:custGeom>
          <a:avLst/>
          <a:gdLst/>
          <a:ahLst/>
          <a:cxnLst/>
          <a:rect l="0" t="0" r="0" b="0"/>
          <a:pathLst>
            <a:path>
              <a:moveTo>
                <a:pt x="45720" y="0"/>
              </a:moveTo>
              <a:lnTo>
                <a:pt x="45720" y="5048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22523" y="10502"/>
          <a:ext cx="7954071" cy="1102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15404" y="193739"/>
          <a:ext cx="7954071" cy="1102316"/>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SANATLAR,EDEBİYAT,SPOR VE EĞLENCE</a:t>
          </a:r>
          <a:endParaRPr lang="tr-TR" sz="2400" b="1" kern="1200" dirty="0"/>
        </a:p>
      </dsp:txBody>
      <dsp:txXfrm>
        <a:off x="2247690" y="226025"/>
        <a:ext cx="7889499" cy="1037744"/>
      </dsp:txXfrm>
    </dsp:sp>
    <dsp:sp modelId="{ED791A61-23BF-4F2C-8112-63E9DB794AA7}">
      <dsp:nvSpPr>
        <dsp:cNvPr id="0" name=""/>
        <dsp:cNvSpPr/>
      </dsp:nvSpPr>
      <dsp:spPr>
        <a:xfrm>
          <a:off x="3870413" y="1617684"/>
          <a:ext cx="4258291" cy="8159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063294" y="1800922"/>
          <a:ext cx="4258291" cy="815901"/>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Divan Edebiyatı</a:t>
          </a:r>
          <a:endParaRPr lang="tr-TR" sz="2400" b="1" kern="1200" dirty="0"/>
        </a:p>
      </dsp:txBody>
      <dsp:txXfrm>
        <a:off x="4087191" y="1824819"/>
        <a:ext cx="4210497" cy="768107"/>
      </dsp:txXfrm>
    </dsp:sp>
    <dsp:sp modelId="{281B8D12-59DF-4C22-87A6-7BBC36FAA133}">
      <dsp:nvSpPr>
        <dsp:cNvPr id="0" name=""/>
        <dsp:cNvSpPr/>
      </dsp:nvSpPr>
      <dsp:spPr>
        <a:xfrm>
          <a:off x="9390" y="2938452"/>
          <a:ext cx="11980337" cy="3725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202271" y="3121690"/>
          <a:ext cx="11980337" cy="3725806"/>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solidFill>
                <a:schemeClr val="bg1"/>
              </a:solidFill>
            </a:rPr>
            <a:t>Anadolu’da beylikler döneminde yerleşmeye ve yaygınlaşmaya başlayan Divan Edebiyatı, Osmanlıların ilk zamanlarından itibaren gelişmesini sürdürdü. İlk Osmanlı divan şiirinde kaside, gazel, mesnevi ve rubai türleri kullanıldı. Divan şiirinin konusunu aşk, güzellik gibi din dışı ve tasavvuf gibi dini konular teşkil </a:t>
          </a:r>
          <a:r>
            <a:rPr lang="tr-TR" sz="1800" kern="1200" dirty="0" err="1" smtClean="0">
              <a:solidFill>
                <a:schemeClr val="bg1"/>
              </a:solidFill>
            </a:rPr>
            <a:t>ederdi.Osmanlı</a:t>
          </a:r>
          <a:r>
            <a:rPr lang="tr-TR" sz="1800" kern="1200" dirty="0" smtClean="0">
              <a:solidFill>
                <a:schemeClr val="bg1"/>
              </a:solidFill>
            </a:rPr>
            <a:t> Devleti’nin edebiyatta da en güçlü olduğu dönem XVI. yüzyıl oldu. Bu yüzyılda hem edebi alan genişlemiş hem de bir önceki yüzyıldan daha çok ve büyük </a:t>
          </a:r>
          <a:r>
            <a:rPr lang="tr-TR" sz="1800" kern="1200" dirty="0" err="1" smtClean="0">
              <a:solidFill>
                <a:schemeClr val="bg1"/>
              </a:solidFill>
            </a:rPr>
            <a:t>üstadlar</a:t>
          </a:r>
          <a:r>
            <a:rPr lang="tr-TR" sz="1800" kern="1200" dirty="0" smtClean="0">
              <a:solidFill>
                <a:schemeClr val="bg1"/>
              </a:solidFill>
            </a:rPr>
            <a:t> yetişmiştir. </a:t>
          </a:r>
          <a:r>
            <a:rPr lang="tr-TR" sz="1800" b="1" kern="1200" dirty="0" smtClean="0">
              <a:solidFill>
                <a:schemeClr val="bg1"/>
              </a:solidFill>
            </a:rPr>
            <a:t>Ahmedi ve Nesimi</a:t>
          </a:r>
          <a:r>
            <a:rPr lang="tr-TR" sz="1800" kern="1200" dirty="0" smtClean="0">
              <a:solidFill>
                <a:schemeClr val="bg1"/>
              </a:solidFill>
            </a:rPr>
            <a:t> ilk önemli Osmanlı şairleridir. Bunların dışında en önemlileri </a:t>
          </a:r>
          <a:r>
            <a:rPr lang="tr-TR" sz="1800" b="1" kern="1200" dirty="0" smtClean="0">
              <a:solidFill>
                <a:schemeClr val="bg1"/>
              </a:solidFill>
            </a:rPr>
            <a:t>Şeyhi, Ahmet Paşa, Süleyman Çelebi Baki ve Fuzuli başta olmak üzere Zati, Hayali, Rahmi ve Yahya Bey</a:t>
          </a:r>
          <a:r>
            <a:rPr lang="tr-TR" sz="1800" kern="1200" dirty="0" smtClean="0">
              <a:solidFill>
                <a:schemeClr val="bg1"/>
              </a:solidFill>
            </a:rPr>
            <a:t>’dir. XVII. yüzyılda </a:t>
          </a:r>
          <a:r>
            <a:rPr lang="tr-TR" sz="1800" b="1" kern="1200" dirty="0" smtClean="0">
              <a:solidFill>
                <a:schemeClr val="bg1"/>
              </a:solidFill>
            </a:rPr>
            <a:t>Nefi, Nabi</a:t>
          </a:r>
          <a:r>
            <a:rPr lang="tr-TR" sz="1800" kern="1200" dirty="0" smtClean="0">
              <a:solidFill>
                <a:schemeClr val="bg1"/>
              </a:solidFill>
            </a:rPr>
            <a:t>, XVIII. Yüzyılda </a:t>
          </a:r>
          <a:r>
            <a:rPr lang="tr-TR" sz="1800" b="1" kern="1200" dirty="0" smtClean="0">
              <a:solidFill>
                <a:schemeClr val="bg1"/>
              </a:solidFill>
            </a:rPr>
            <a:t>Nedim</a:t>
          </a:r>
          <a:r>
            <a:rPr lang="tr-TR" sz="1800" kern="1200" dirty="0" smtClean="0">
              <a:solidFill>
                <a:schemeClr val="bg1"/>
              </a:solidFill>
            </a:rPr>
            <a:t>’dir.</a:t>
          </a:r>
          <a:endParaRPr lang="tr-TR" sz="1800" kern="1200" dirty="0">
            <a:solidFill>
              <a:schemeClr val="bg1"/>
            </a:solidFill>
          </a:endParaRPr>
        </a:p>
      </dsp:txBody>
      <dsp:txXfrm>
        <a:off x="311396" y="3230815"/>
        <a:ext cx="11762087" cy="3507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3F2EC-E19A-4065-BCF1-EF305F701AA4}">
      <dsp:nvSpPr>
        <dsp:cNvPr id="0" name=""/>
        <dsp:cNvSpPr/>
      </dsp:nvSpPr>
      <dsp:spPr>
        <a:xfrm>
          <a:off x="5958601" y="2306588"/>
          <a:ext cx="91440" cy="479934"/>
        </a:xfrm>
        <a:custGeom>
          <a:avLst/>
          <a:gdLst/>
          <a:ahLst/>
          <a:cxnLst/>
          <a:rect l="0" t="0" r="0" b="0"/>
          <a:pathLst>
            <a:path>
              <a:moveTo>
                <a:pt x="45720" y="0"/>
              </a:moveTo>
              <a:lnTo>
                <a:pt x="45720" y="4799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8601" y="1051043"/>
          <a:ext cx="91440" cy="479934"/>
        </a:xfrm>
        <a:custGeom>
          <a:avLst/>
          <a:gdLst/>
          <a:ahLst/>
          <a:cxnLst/>
          <a:rect l="0" t="0" r="0" b="0"/>
          <a:pathLst>
            <a:path>
              <a:moveTo>
                <a:pt x="45720" y="0"/>
              </a:moveTo>
              <a:lnTo>
                <a:pt x="45720" y="479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223682" y="3162"/>
          <a:ext cx="7561277" cy="1047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407038" y="177351"/>
          <a:ext cx="7561277" cy="1047880"/>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SANATLAR,EDEBİYAT,SPOR VE EĞLENCE</a:t>
          </a:r>
          <a:endParaRPr lang="tr-TR" sz="2400" b="1" kern="1200" dirty="0"/>
        </a:p>
      </dsp:txBody>
      <dsp:txXfrm>
        <a:off x="2437729" y="208042"/>
        <a:ext cx="7499895" cy="986498"/>
      </dsp:txXfrm>
    </dsp:sp>
    <dsp:sp modelId="{ED791A61-23BF-4F2C-8112-63E9DB794AA7}">
      <dsp:nvSpPr>
        <dsp:cNvPr id="0" name=""/>
        <dsp:cNvSpPr/>
      </dsp:nvSpPr>
      <dsp:spPr>
        <a:xfrm>
          <a:off x="3980318" y="1530978"/>
          <a:ext cx="4048005" cy="775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163675" y="1705166"/>
          <a:ext cx="4048005" cy="775609"/>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Halk Edebiyatı</a:t>
          </a:r>
          <a:endParaRPr lang="tr-TR" sz="2400" b="1" kern="1200" dirty="0"/>
        </a:p>
      </dsp:txBody>
      <dsp:txXfrm>
        <a:off x="4186392" y="1727883"/>
        <a:ext cx="4002571" cy="730175"/>
      </dsp:txXfrm>
    </dsp:sp>
    <dsp:sp modelId="{D4BE1D94-19BA-486C-A7D9-581202644077}">
      <dsp:nvSpPr>
        <dsp:cNvPr id="0" name=""/>
        <dsp:cNvSpPr/>
      </dsp:nvSpPr>
      <dsp:spPr>
        <a:xfrm>
          <a:off x="111616" y="2786523"/>
          <a:ext cx="11785409" cy="3894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FD9C6-51E9-4E1F-B863-11E7AF7F82A6}">
      <dsp:nvSpPr>
        <dsp:cNvPr id="0" name=""/>
        <dsp:cNvSpPr/>
      </dsp:nvSpPr>
      <dsp:spPr>
        <a:xfrm>
          <a:off x="294973" y="2960711"/>
          <a:ext cx="11785409" cy="3894124"/>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150000"/>
            </a:lnSpc>
            <a:spcBef>
              <a:spcPct val="0"/>
            </a:spcBef>
            <a:spcAft>
              <a:spcPts val="0"/>
            </a:spcAft>
          </a:pPr>
          <a:r>
            <a:rPr lang="tr-TR" sz="2500" b="1" kern="1200" dirty="0" smtClean="0">
              <a:solidFill>
                <a:schemeClr val="bg1"/>
              </a:solidFill>
            </a:rPr>
            <a:t>Türk Halk Edebiyatı</a:t>
          </a:r>
          <a:r>
            <a:rPr lang="tr-TR" sz="2500" kern="1200" dirty="0" smtClean="0"/>
            <a:t>, Türklerin Anadolu’ </a:t>
          </a:r>
          <a:r>
            <a:rPr lang="tr-TR" sz="2500" kern="1200" dirty="0" err="1" smtClean="0"/>
            <a:t>yu</a:t>
          </a:r>
          <a:r>
            <a:rPr lang="tr-TR" sz="2500" kern="1200" dirty="0" smtClean="0"/>
            <a:t> yurt edinmelerinden sonra burada da gelişmesine Selçuklular ve Osmanlılar zamanında devam etti. XVI. yüzyılda ellerinde sazlarıyla diyar </a:t>
          </a:r>
          <a:r>
            <a:rPr lang="tr-TR" sz="2500" kern="1200" dirty="0" err="1" smtClean="0"/>
            <a:t>diyar</a:t>
          </a:r>
          <a:r>
            <a:rPr lang="tr-TR" sz="2500" kern="1200" dirty="0" smtClean="0"/>
            <a:t> dolaşan saz şairleri bu yüzyılda isim yapmaya ve şöhret kazanmaya başladılar. </a:t>
          </a:r>
          <a:r>
            <a:rPr lang="tr-TR" sz="2500" b="1" kern="1200" dirty="0" smtClean="0">
              <a:solidFill>
                <a:schemeClr val="bg1"/>
              </a:solidFill>
            </a:rPr>
            <a:t>Pir Sultan Abdal, </a:t>
          </a:r>
          <a:r>
            <a:rPr lang="tr-TR" sz="2500" b="1" kern="1200" dirty="0" err="1" smtClean="0">
              <a:solidFill>
                <a:schemeClr val="bg1"/>
              </a:solidFill>
            </a:rPr>
            <a:t>Bahşi</a:t>
          </a:r>
          <a:r>
            <a:rPr lang="tr-TR" sz="2500" b="1" kern="1200" dirty="0" smtClean="0">
              <a:solidFill>
                <a:schemeClr val="bg1"/>
              </a:solidFill>
            </a:rPr>
            <a:t>, Kul </a:t>
          </a:r>
          <a:r>
            <a:rPr lang="tr-TR" sz="2500" b="1" kern="1200" dirty="0" err="1" smtClean="0">
              <a:solidFill>
                <a:schemeClr val="bg1"/>
              </a:solidFill>
            </a:rPr>
            <a:t>Mehmed</a:t>
          </a:r>
          <a:r>
            <a:rPr lang="tr-TR" sz="2500" b="1" kern="1200" dirty="0" smtClean="0">
              <a:solidFill>
                <a:schemeClr val="bg1"/>
              </a:solidFill>
            </a:rPr>
            <a:t>, Öksüz Dede, Hayali ve Köroğlu</a:t>
          </a:r>
          <a:r>
            <a:rPr lang="tr-TR" sz="2500" kern="1200" dirty="0" smtClean="0">
              <a:solidFill>
                <a:srgbClr val="FFFF00"/>
              </a:solidFill>
            </a:rPr>
            <a:t> </a:t>
          </a:r>
          <a:r>
            <a:rPr lang="tr-TR" sz="2500" kern="1200" dirty="0" smtClean="0"/>
            <a:t>bu dönemin en ünlü saz şairleridir.</a:t>
          </a:r>
          <a:endParaRPr lang="tr-TR" sz="2500" kern="1200" dirty="0"/>
        </a:p>
      </dsp:txBody>
      <dsp:txXfrm>
        <a:off x="409028" y="3074766"/>
        <a:ext cx="11557299" cy="3666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3F2EC-E19A-4065-BCF1-EF305F701AA4}">
      <dsp:nvSpPr>
        <dsp:cNvPr id="0" name=""/>
        <dsp:cNvSpPr/>
      </dsp:nvSpPr>
      <dsp:spPr>
        <a:xfrm>
          <a:off x="5958601" y="2306588"/>
          <a:ext cx="91440" cy="479934"/>
        </a:xfrm>
        <a:custGeom>
          <a:avLst/>
          <a:gdLst/>
          <a:ahLst/>
          <a:cxnLst/>
          <a:rect l="0" t="0" r="0" b="0"/>
          <a:pathLst>
            <a:path>
              <a:moveTo>
                <a:pt x="45720" y="0"/>
              </a:moveTo>
              <a:lnTo>
                <a:pt x="45720" y="4799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8601" y="1051043"/>
          <a:ext cx="91440" cy="479934"/>
        </a:xfrm>
        <a:custGeom>
          <a:avLst/>
          <a:gdLst/>
          <a:ahLst/>
          <a:cxnLst/>
          <a:rect l="0" t="0" r="0" b="0"/>
          <a:pathLst>
            <a:path>
              <a:moveTo>
                <a:pt x="45720" y="0"/>
              </a:moveTo>
              <a:lnTo>
                <a:pt x="45720" y="479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223682" y="3162"/>
          <a:ext cx="7561277" cy="1047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407038" y="177351"/>
          <a:ext cx="7561277" cy="1047880"/>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b="1" kern="1200" dirty="0" smtClean="0"/>
            <a:t>OSMANLILARDA GÜZEL SANATLAR,EDEBİYAT,SPOR VE EĞLENCE</a:t>
          </a:r>
          <a:endParaRPr lang="tr-TR" sz="2400" b="1" kern="1200" dirty="0"/>
        </a:p>
      </dsp:txBody>
      <dsp:txXfrm>
        <a:off x="2437729" y="208042"/>
        <a:ext cx="7499895" cy="986498"/>
      </dsp:txXfrm>
    </dsp:sp>
    <dsp:sp modelId="{ED791A61-23BF-4F2C-8112-63E9DB794AA7}">
      <dsp:nvSpPr>
        <dsp:cNvPr id="0" name=""/>
        <dsp:cNvSpPr/>
      </dsp:nvSpPr>
      <dsp:spPr>
        <a:xfrm>
          <a:off x="3980318" y="1530978"/>
          <a:ext cx="4048005" cy="775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163675" y="1705166"/>
          <a:ext cx="4048005" cy="775609"/>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Tekke (Tasavvuf) Edebiyatı</a:t>
          </a:r>
          <a:endParaRPr lang="tr-TR" sz="2400" b="1" kern="1200" dirty="0"/>
        </a:p>
      </dsp:txBody>
      <dsp:txXfrm>
        <a:off x="4186392" y="1727883"/>
        <a:ext cx="4002571" cy="730175"/>
      </dsp:txXfrm>
    </dsp:sp>
    <dsp:sp modelId="{D4BE1D94-19BA-486C-A7D9-581202644077}">
      <dsp:nvSpPr>
        <dsp:cNvPr id="0" name=""/>
        <dsp:cNvSpPr/>
      </dsp:nvSpPr>
      <dsp:spPr>
        <a:xfrm>
          <a:off x="111616" y="2786523"/>
          <a:ext cx="11785409" cy="3894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FD9C6-51E9-4E1F-B863-11E7AF7F82A6}">
      <dsp:nvSpPr>
        <dsp:cNvPr id="0" name=""/>
        <dsp:cNvSpPr/>
      </dsp:nvSpPr>
      <dsp:spPr>
        <a:xfrm>
          <a:off x="294973" y="2960711"/>
          <a:ext cx="11785409" cy="3894124"/>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150000"/>
            </a:lnSpc>
            <a:spcBef>
              <a:spcPct val="0"/>
            </a:spcBef>
            <a:spcAft>
              <a:spcPts val="0"/>
            </a:spcAft>
          </a:pPr>
          <a:r>
            <a:rPr lang="tr-TR" sz="2100" b="1" kern="1200" dirty="0" smtClean="0">
              <a:solidFill>
                <a:schemeClr val="bg1"/>
              </a:solidFill>
            </a:rPr>
            <a:t>Tekke Edebiyatı</a:t>
          </a:r>
          <a:r>
            <a:rPr lang="tr-TR" sz="2100" kern="1200" dirty="0" smtClean="0">
              <a:solidFill>
                <a:schemeClr val="bg1"/>
              </a:solidFill>
            </a:rPr>
            <a:t>, tekkelerde yetişen ve daha çok dini değerlere ağırlık veren , fakat nazım şeklinde halk edebiyatına yaklaşan şairlerin ortaya koyduğu bir edebiyat türüdür. Tasavvuf Edebiyatı da denen bu edebiyat, Mevlevilik ve Bektaşilik gibi bir çok tarikat üyesi şairler tarafından geliştirilmiştir. En önemli temsilcileri </a:t>
          </a:r>
          <a:r>
            <a:rPr lang="tr-TR" sz="2100" b="1" kern="1200" dirty="0" smtClean="0">
              <a:solidFill>
                <a:schemeClr val="bg1"/>
              </a:solidFill>
            </a:rPr>
            <a:t>Mevlana, Hacı Bektaş, Yunus Emre, Eflaki Dede (XIV. Yüzyıl)(Osmanlı Devleti’nde Tekke Edebiyatı bu şairle başlar. Hacı Bayram Veli, Kaygusuz Abdal (XV. yüzyıl), Pir Sultan Abdal, İbrahim </a:t>
          </a:r>
          <a:r>
            <a:rPr lang="tr-TR" sz="2100" b="1" kern="1200" dirty="0" err="1" smtClean="0">
              <a:solidFill>
                <a:schemeClr val="bg1"/>
              </a:solidFill>
            </a:rPr>
            <a:t>Gülşeni</a:t>
          </a:r>
          <a:r>
            <a:rPr lang="tr-TR" sz="2100" b="1" kern="1200" dirty="0" smtClean="0">
              <a:solidFill>
                <a:schemeClr val="bg1"/>
              </a:solidFill>
            </a:rPr>
            <a:t>, Ümmi Sinan (XVI. Yüzyıl), İbrahim Hakkı (</a:t>
          </a:r>
          <a:r>
            <a:rPr lang="tr-TR" sz="2100" b="1" kern="1200" dirty="0" err="1" smtClean="0">
              <a:solidFill>
                <a:schemeClr val="bg1"/>
              </a:solidFill>
            </a:rPr>
            <a:t>Marifetname</a:t>
          </a:r>
          <a:r>
            <a:rPr lang="tr-TR" sz="2100" b="1" kern="1200" dirty="0" smtClean="0">
              <a:solidFill>
                <a:schemeClr val="bg1"/>
              </a:solidFill>
            </a:rPr>
            <a:t>), Şeyh Galip (</a:t>
          </a:r>
          <a:r>
            <a:rPr lang="tr-TR" sz="2100" b="1" kern="1200" dirty="0" err="1" smtClean="0">
              <a:solidFill>
                <a:schemeClr val="bg1"/>
              </a:solidFill>
            </a:rPr>
            <a:t>Hüsn</a:t>
          </a:r>
          <a:r>
            <a:rPr lang="tr-TR" sz="2100" b="1" kern="1200" dirty="0" smtClean="0">
              <a:solidFill>
                <a:schemeClr val="bg1"/>
              </a:solidFill>
            </a:rPr>
            <a:t>-ü Aşk) (</a:t>
          </a:r>
          <a:r>
            <a:rPr lang="tr-TR" sz="2100" b="1" kern="1200" dirty="0" err="1" smtClean="0">
              <a:solidFill>
                <a:schemeClr val="bg1"/>
              </a:solidFill>
            </a:rPr>
            <a:t>XVIII.yüzyıl</a:t>
          </a:r>
          <a:r>
            <a:rPr lang="tr-TR" sz="2100" b="1" kern="1200" dirty="0" smtClean="0">
              <a:solidFill>
                <a:schemeClr val="bg1"/>
              </a:solidFill>
            </a:rPr>
            <a:t>) </a:t>
          </a:r>
          <a:endParaRPr lang="tr-TR" sz="2100" b="1" kern="1200" dirty="0">
            <a:solidFill>
              <a:schemeClr val="bg1"/>
            </a:solidFill>
          </a:endParaRPr>
        </a:p>
      </dsp:txBody>
      <dsp:txXfrm>
        <a:off x="409028" y="3074766"/>
        <a:ext cx="11557299" cy="3666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49225" y="2543699"/>
          <a:ext cx="91440" cy="529019"/>
        </a:xfrm>
        <a:custGeom>
          <a:avLst/>
          <a:gdLst/>
          <a:ahLst/>
          <a:cxnLst/>
          <a:rect l="0" t="0" r="0" b="0"/>
          <a:pathLst>
            <a:path>
              <a:moveTo>
                <a:pt x="45720" y="0"/>
              </a:moveTo>
              <a:lnTo>
                <a:pt x="45720" y="5290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49225" y="1159746"/>
          <a:ext cx="91440" cy="529019"/>
        </a:xfrm>
        <a:custGeom>
          <a:avLst/>
          <a:gdLst/>
          <a:ahLst/>
          <a:cxnLst/>
          <a:rect l="0" t="0" r="0" b="0"/>
          <a:pathLst>
            <a:path>
              <a:moveTo>
                <a:pt x="45720" y="0"/>
              </a:moveTo>
              <a:lnTo>
                <a:pt x="45720" y="529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1827650" y="4696"/>
          <a:ext cx="8334589" cy="1155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029758" y="196699"/>
          <a:ext cx="8334589" cy="1155050"/>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OSMANLILARDA GÜZEL SANATLAR,EDEBİYAT,SPOR VE EĞLENCE</a:t>
          </a:r>
          <a:endParaRPr lang="tr-TR" sz="2400" b="1" kern="1200" dirty="0"/>
        </a:p>
      </dsp:txBody>
      <dsp:txXfrm>
        <a:off x="2063588" y="230529"/>
        <a:ext cx="8266929" cy="1087390"/>
      </dsp:txXfrm>
    </dsp:sp>
    <dsp:sp modelId="{ED791A61-23BF-4F2C-8112-63E9DB794AA7}">
      <dsp:nvSpPr>
        <dsp:cNvPr id="0" name=""/>
        <dsp:cNvSpPr/>
      </dsp:nvSpPr>
      <dsp:spPr>
        <a:xfrm>
          <a:off x="3763942" y="1688766"/>
          <a:ext cx="4462005" cy="854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3966050" y="1880769"/>
          <a:ext cx="4462005" cy="854933"/>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a:p>
          <a:pPr lvl="0" algn="ctr" defTabSz="1066800">
            <a:lnSpc>
              <a:spcPct val="90000"/>
            </a:lnSpc>
            <a:spcBef>
              <a:spcPct val="0"/>
            </a:spcBef>
            <a:spcAft>
              <a:spcPct val="35000"/>
            </a:spcAft>
          </a:pPr>
          <a:r>
            <a:rPr lang="tr-TR" sz="2400" b="1" kern="1200" dirty="0" smtClean="0"/>
            <a:t>Mimari</a:t>
          </a:r>
          <a:endParaRPr lang="tr-TR" sz="2400" b="1" kern="1200" dirty="0"/>
        </a:p>
      </dsp:txBody>
      <dsp:txXfrm>
        <a:off x="3991090" y="1905809"/>
        <a:ext cx="4411925" cy="804853"/>
      </dsp:txXfrm>
    </dsp:sp>
    <dsp:sp modelId="{281B8D12-59DF-4C22-87A6-7BBC36FAA133}">
      <dsp:nvSpPr>
        <dsp:cNvPr id="0" name=""/>
        <dsp:cNvSpPr/>
      </dsp:nvSpPr>
      <dsp:spPr>
        <a:xfrm>
          <a:off x="189752" y="3072719"/>
          <a:ext cx="11610385" cy="3588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391860" y="3264722"/>
          <a:ext cx="11610385" cy="3588580"/>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İkinci Bayezid döneminden 16. yüzyılın sonuna kadar olan süre, </a:t>
          </a:r>
          <a:r>
            <a:rPr lang="tr-TR" sz="1800" b="1" kern="1200" dirty="0" smtClean="0"/>
            <a:t>Osmanlı mimarisinin Klasik Dönemi</a:t>
          </a:r>
          <a:r>
            <a:rPr lang="tr-TR" sz="1800" kern="1200" dirty="0" smtClean="0"/>
            <a:t> olarak adlandırılır. </a:t>
          </a:r>
          <a:r>
            <a:rPr lang="tr-TR" sz="1800" b="1" kern="1200" dirty="0" smtClean="0"/>
            <a:t>II. Bayezid</a:t>
          </a:r>
          <a:r>
            <a:rPr lang="tr-TR" sz="1800" kern="1200" dirty="0" smtClean="0"/>
            <a:t> ile başlayan bu döneme, aynı zamanda </a:t>
          </a:r>
          <a:r>
            <a:rPr lang="tr-TR" sz="1800" b="1" kern="1200" dirty="0" smtClean="0"/>
            <a:t>Büyük Külliyeler Devri</a:t>
          </a:r>
          <a:r>
            <a:rPr lang="tr-TR" sz="1800" kern="1200" dirty="0" smtClean="0"/>
            <a:t> de denilebilir. </a:t>
          </a:r>
          <a:r>
            <a:rPr lang="tr-TR" sz="1800" b="1" kern="1200" dirty="0" smtClean="0"/>
            <a:t>Osmanlı devleti</a:t>
          </a:r>
          <a:r>
            <a:rPr lang="tr-TR" sz="1800" kern="1200" dirty="0" smtClean="0"/>
            <a:t>, Fatih Sultan Mehmet’le birlikte </a:t>
          </a:r>
          <a:r>
            <a:rPr lang="tr-TR" sz="1800" b="1" kern="1200" dirty="0" smtClean="0"/>
            <a:t>imparatorluk</a:t>
          </a:r>
          <a:r>
            <a:rPr lang="tr-TR" sz="1800" kern="1200" dirty="0" smtClean="0"/>
            <a:t> niteliği kazanmıştır. Erken dönemde de külliye sayısı hayli çok olmakla birlikte kent planlamasına pek büyük katkıları yoktu. İstanbul’un başkent olmasıyla başlayan dönemin bir ürünü olan </a:t>
          </a:r>
          <a:r>
            <a:rPr lang="tr-TR" sz="1800" b="1" kern="1200" dirty="0" smtClean="0"/>
            <a:t>Fatih Külliyesi</a:t>
          </a:r>
          <a:r>
            <a:rPr lang="tr-TR" sz="1800" kern="1200" dirty="0" smtClean="0"/>
            <a:t>, gerek büyüklüğü gerek planlamasındaki düzenliliği, gerekse kentin dini ve kültürel merkezi oluşu ile </a:t>
          </a:r>
          <a:r>
            <a:rPr lang="tr-TR" sz="1800" b="1" kern="1200" dirty="0" smtClean="0"/>
            <a:t>Osmanlı mimarisi</a:t>
          </a:r>
          <a:r>
            <a:rPr lang="tr-TR" sz="1800" kern="1200" dirty="0" smtClean="0"/>
            <a:t>nde bir çığır açmıştır. Daha sonra </a:t>
          </a:r>
          <a:r>
            <a:rPr lang="tr-TR" sz="1800" b="1" kern="1200" dirty="0" smtClean="0"/>
            <a:t>II. Bayezid</a:t>
          </a:r>
          <a:r>
            <a:rPr lang="tr-TR" sz="1800" kern="1200" dirty="0" smtClean="0"/>
            <a:t>’in </a:t>
          </a:r>
          <a:r>
            <a:rPr lang="tr-TR" sz="1800" b="1" kern="1200" dirty="0" smtClean="0"/>
            <a:t>Edirne</a:t>
          </a:r>
          <a:r>
            <a:rPr lang="tr-TR" sz="1800" kern="1200" dirty="0" smtClean="0"/>
            <a:t>, </a:t>
          </a:r>
          <a:r>
            <a:rPr lang="tr-TR" sz="1800" b="1" kern="1200" dirty="0" smtClean="0"/>
            <a:t>Amasya</a:t>
          </a:r>
          <a:r>
            <a:rPr lang="tr-TR" sz="1800" kern="1200" dirty="0" smtClean="0"/>
            <a:t> ve </a:t>
          </a:r>
          <a:r>
            <a:rPr lang="tr-TR" sz="1800" b="1" kern="1200" dirty="0" smtClean="0"/>
            <a:t>İstanbul</a:t>
          </a:r>
          <a:r>
            <a:rPr lang="tr-TR" sz="1800" kern="1200" dirty="0" smtClean="0"/>
            <a:t>’da yaptırdığı külliyeler, bu kentlerin </a:t>
          </a:r>
          <a:r>
            <a:rPr lang="tr-TR" sz="1800" b="1" kern="1200" dirty="0" smtClean="0"/>
            <a:t>Osmanlı kimliği</a:t>
          </a:r>
          <a:r>
            <a:rPr lang="tr-TR" sz="1800" kern="1200" dirty="0" smtClean="0"/>
            <a:t> kazanmasında önemli rol oynamışlardır.</a:t>
          </a:r>
          <a:endParaRPr lang="tr-TR" sz="1800" kern="1200" dirty="0"/>
        </a:p>
      </dsp:txBody>
      <dsp:txXfrm>
        <a:off x="496966" y="3369828"/>
        <a:ext cx="11400173" cy="3378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54731" y="2169655"/>
          <a:ext cx="91440" cy="500191"/>
        </a:xfrm>
        <a:custGeom>
          <a:avLst/>
          <a:gdLst/>
          <a:ahLst/>
          <a:cxnLst/>
          <a:rect l="0" t="0" r="0" b="0"/>
          <a:pathLst>
            <a:path>
              <a:moveTo>
                <a:pt x="45720" y="0"/>
              </a:moveTo>
              <a:lnTo>
                <a:pt x="45720" y="50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4731" y="787672"/>
          <a:ext cx="91440" cy="500191"/>
        </a:xfrm>
        <a:custGeom>
          <a:avLst/>
          <a:gdLst/>
          <a:ahLst/>
          <a:cxnLst/>
          <a:rect l="0" t="0" r="0" b="0"/>
          <a:pathLst>
            <a:path>
              <a:moveTo>
                <a:pt x="45720" y="0"/>
              </a:moveTo>
              <a:lnTo>
                <a:pt x="45720" y="500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60240" y="5143"/>
          <a:ext cx="7880422" cy="782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51336" y="186683"/>
          <a:ext cx="7880422" cy="78252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OSMANLILARDA GÜZEL SANATLAR,EDEBİYAT,SPOR VE EĞLENCE</a:t>
          </a:r>
          <a:endParaRPr lang="tr-TR" sz="2000" b="1" kern="1200" dirty="0"/>
        </a:p>
      </dsp:txBody>
      <dsp:txXfrm>
        <a:off x="2274255" y="209602"/>
        <a:ext cx="7834584" cy="736691"/>
      </dsp:txXfrm>
    </dsp:sp>
    <dsp:sp modelId="{ED791A61-23BF-4F2C-8112-63E9DB794AA7}">
      <dsp:nvSpPr>
        <dsp:cNvPr id="0" name=""/>
        <dsp:cNvSpPr/>
      </dsp:nvSpPr>
      <dsp:spPr>
        <a:xfrm>
          <a:off x="3901718" y="1287864"/>
          <a:ext cx="4197467" cy="881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092813" y="1469404"/>
          <a:ext cx="4197467" cy="881791"/>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a:p>
          <a:pPr lvl="0" algn="ctr" defTabSz="1066800">
            <a:lnSpc>
              <a:spcPct val="90000"/>
            </a:lnSpc>
            <a:spcBef>
              <a:spcPct val="0"/>
            </a:spcBef>
            <a:spcAft>
              <a:spcPct val="35000"/>
            </a:spcAft>
          </a:pPr>
          <a:r>
            <a:rPr lang="tr-TR" sz="2400" b="1" kern="1200" dirty="0" smtClean="0"/>
            <a:t>Mimari</a:t>
          </a:r>
          <a:endParaRPr lang="tr-TR" sz="2400" b="1" kern="1200" dirty="0"/>
        </a:p>
      </dsp:txBody>
      <dsp:txXfrm>
        <a:off x="4118640" y="1495231"/>
        <a:ext cx="4145813" cy="830137"/>
      </dsp:txXfrm>
    </dsp:sp>
    <dsp:sp modelId="{281B8D12-59DF-4C22-87A6-7BBC36FAA133}">
      <dsp:nvSpPr>
        <dsp:cNvPr id="0" name=""/>
        <dsp:cNvSpPr/>
      </dsp:nvSpPr>
      <dsp:spPr>
        <a:xfrm>
          <a:off x="111616" y="2669847"/>
          <a:ext cx="11777671" cy="4001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302711" y="2851388"/>
          <a:ext cx="11777671" cy="4001467"/>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t>II. Bayezid</a:t>
          </a:r>
          <a:r>
            <a:rPr lang="tr-TR" sz="1800" kern="1200" dirty="0" smtClean="0"/>
            <a:t> döneminde, sultanın yanı sıra devlet ileri gelenleri de </a:t>
          </a:r>
          <a:r>
            <a:rPr lang="tr-TR" sz="1800" b="1" kern="1200" dirty="0" smtClean="0"/>
            <a:t>camiler</a:t>
          </a:r>
          <a:r>
            <a:rPr lang="tr-TR" sz="1800" kern="1200" dirty="0" smtClean="0"/>
            <a:t> yaptırmıştır. Ancak bunların sultanların yaptırdığı ve </a:t>
          </a:r>
          <a:r>
            <a:rPr lang="tr-TR" sz="1800" b="1" kern="1200" dirty="0" smtClean="0"/>
            <a:t>Selatin</a:t>
          </a:r>
          <a:r>
            <a:rPr lang="tr-TR" sz="1800" kern="1200" dirty="0" smtClean="0"/>
            <a:t> adı verilen camilerden belli farkları vardır. O kadar büyük boyutta olmadıkları gibi minarelerinin sayısı da biri geçmez. Bu tür camilerden biri de </a:t>
          </a:r>
          <a:r>
            <a:rPr lang="tr-TR" sz="1800" b="1" kern="1200" dirty="0" smtClean="0"/>
            <a:t>Sultanahmet</a:t>
          </a:r>
          <a:r>
            <a:rPr lang="tr-TR" sz="1800" kern="1200" dirty="0" smtClean="0"/>
            <a:t> yakınındaki </a:t>
          </a:r>
          <a:r>
            <a:rPr lang="tr-TR" sz="1800" b="1" kern="1200" dirty="0" err="1" smtClean="0"/>
            <a:t>Firuz</a:t>
          </a:r>
          <a:r>
            <a:rPr lang="tr-TR" sz="1800" b="1" kern="1200" dirty="0" smtClean="0"/>
            <a:t> Ağa Camii</a:t>
          </a:r>
          <a:r>
            <a:rPr lang="tr-TR" sz="1800" kern="1200" dirty="0" smtClean="0"/>
            <a:t>’dir. 16. yüzyılın ilk yarısında İstanbul-Bağdat yolu üzerinde, ordunun bir günlük yürüyüş sonunda dinlendiği yerlerde </a:t>
          </a:r>
          <a:r>
            <a:rPr lang="tr-TR" sz="1800" b="1" kern="1200" dirty="0" smtClean="0"/>
            <a:t>Menzil Külliyeleri</a:t>
          </a:r>
          <a:r>
            <a:rPr lang="tr-TR" sz="1800" kern="1200" dirty="0" smtClean="0"/>
            <a:t> yapılıyordu. Bunlardan biri de İstanbul’dan sonra ilk menzil olan </a:t>
          </a:r>
          <a:r>
            <a:rPr lang="tr-TR" sz="1800" b="1" kern="1200" dirty="0" smtClean="0"/>
            <a:t>Gebze</a:t>
          </a:r>
          <a:r>
            <a:rPr lang="tr-TR" sz="1800" kern="1200" dirty="0" smtClean="0"/>
            <a:t>’deki </a:t>
          </a:r>
          <a:r>
            <a:rPr lang="tr-TR" sz="1800" b="1" kern="1200" dirty="0" smtClean="0"/>
            <a:t>Çoban Mustafa Paşa Külliyesi</a:t>
          </a:r>
          <a:r>
            <a:rPr lang="tr-TR" sz="1800" kern="1200" dirty="0" smtClean="0"/>
            <a:t>’dir. Osmanlı mimarisinin klasik çağı </a:t>
          </a:r>
          <a:r>
            <a:rPr lang="tr-TR" sz="1800" b="1" kern="1200" dirty="0" smtClean="0"/>
            <a:t>Mimar Sinan Dönemi</a:t>
          </a:r>
          <a:r>
            <a:rPr lang="tr-TR" sz="1800" kern="1200" dirty="0" smtClean="0"/>
            <a:t> olarak da adlandırılabilir. Sinan, İstanbul’da ilk külliyesini 1539’da </a:t>
          </a:r>
          <a:r>
            <a:rPr lang="tr-TR" sz="1800" b="1" kern="1200" dirty="0" smtClean="0"/>
            <a:t>Haseki Hürrem Sultan</a:t>
          </a:r>
          <a:r>
            <a:rPr lang="tr-TR" sz="1800" kern="1200" dirty="0" smtClean="0"/>
            <a:t> için yapmıştır. </a:t>
          </a:r>
          <a:r>
            <a:rPr lang="tr-TR" sz="1800" b="1" kern="1200" dirty="0" smtClean="0"/>
            <a:t>Şehzade Camii, Süleymaniye Camii </a:t>
          </a:r>
          <a:r>
            <a:rPr lang="tr-TR" sz="1800" kern="1200" dirty="0" smtClean="0"/>
            <a:t>ve </a:t>
          </a:r>
          <a:r>
            <a:rPr lang="tr-TR" sz="1800" b="1" kern="1200" dirty="0" smtClean="0"/>
            <a:t>Edirne’deki</a:t>
          </a:r>
          <a:r>
            <a:rPr lang="tr-TR" sz="1800" kern="1200" dirty="0" smtClean="0"/>
            <a:t> </a:t>
          </a:r>
          <a:r>
            <a:rPr lang="tr-TR" sz="1800" b="1" kern="1200" dirty="0" smtClean="0"/>
            <a:t>Selimiye Camii </a:t>
          </a:r>
          <a:r>
            <a:rPr lang="tr-TR" sz="1800" kern="1200" dirty="0" smtClean="0"/>
            <a:t>Mimar Sinan’ın en önemli eserleridir. </a:t>
          </a:r>
          <a:r>
            <a:rPr lang="tr-TR" sz="1800" b="1" kern="1200" dirty="0" smtClean="0"/>
            <a:t>Sedefkâr Mehmet Ağa </a:t>
          </a:r>
          <a:r>
            <a:rPr lang="tr-TR" sz="1800" kern="1200" dirty="0" smtClean="0"/>
            <a:t>tarafından Sultan Birinci Ahmet adına yaptırılan </a:t>
          </a:r>
          <a:r>
            <a:rPr lang="tr-TR" sz="1800" b="1" kern="1200" dirty="0" smtClean="0"/>
            <a:t>Sultanahmet </a:t>
          </a:r>
          <a:r>
            <a:rPr lang="tr-TR" sz="1800" b="1" kern="1200" dirty="0" err="1" smtClean="0"/>
            <a:t>Camii</a:t>
          </a:r>
          <a:r>
            <a:rPr lang="tr-TR" sz="1800" kern="1200" dirty="0" err="1" smtClean="0"/>
            <a:t>’de</a:t>
          </a:r>
          <a:r>
            <a:rPr lang="tr-TR" sz="1800" kern="1200" dirty="0" smtClean="0"/>
            <a:t> klasik dönemin en önemli camisidir.</a:t>
          </a:r>
          <a:endParaRPr lang="tr-TR" sz="1800" kern="1200" dirty="0"/>
        </a:p>
      </dsp:txBody>
      <dsp:txXfrm>
        <a:off x="419910" y="2968587"/>
        <a:ext cx="11543273" cy="3767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54731" y="2169655"/>
          <a:ext cx="91440" cy="500191"/>
        </a:xfrm>
        <a:custGeom>
          <a:avLst/>
          <a:gdLst/>
          <a:ahLst/>
          <a:cxnLst/>
          <a:rect l="0" t="0" r="0" b="0"/>
          <a:pathLst>
            <a:path>
              <a:moveTo>
                <a:pt x="45720" y="0"/>
              </a:moveTo>
              <a:lnTo>
                <a:pt x="45720" y="50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4731" y="787672"/>
          <a:ext cx="91440" cy="500191"/>
        </a:xfrm>
        <a:custGeom>
          <a:avLst/>
          <a:gdLst/>
          <a:ahLst/>
          <a:cxnLst/>
          <a:rect l="0" t="0" r="0" b="0"/>
          <a:pathLst>
            <a:path>
              <a:moveTo>
                <a:pt x="45720" y="0"/>
              </a:moveTo>
              <a:lnTo>
                <a:pt x="45720" y="500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60240" y="5143"/>
          <a:ext cx="7880422" cy="782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51336" y="186683"/>
          <a:ext cx="7880422" cy="78252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OSMANLILARDA GÜZEL SANATLAR,EDEBİYAT,SPOR VE EĞLENCE</a:t>
          </a:r>
          <a:endParaRPr lang="tr-TR" sz="2000" b="1" kern="1200" dirty="0"/>
        </a:p>
      </dsp:txBody>
      <dsp:txXfrm>
        <a:off x="2274255" y="209602"/>
        <a:ext cx="7834584" cy="736691"/>
      </dsp:txXfrm>
    </dsp:sp>
    <dsp:sp modelId="{ED791A61-23BF-4F2C-8112-63E9DB794AA7}">
      <dsp:nvSpPr>
        <dsp:cNvPr id="0" name=""/>
        <dsp:cNvSpPr/>
      </dsp:nvSpPr>
      <dsp:spPr>
        <a:xfrm>
          <a:off x="3901718" y="1287864"/>
          <a:ext cx="4197467" cy="881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092813" y="1469404"/>
          <a:ext cx="4197467" cy="881791"/>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a:p>
          <a:pPr lvl="0" algn="ctr" defTabSz="1066800">
            <a:lnSpc>
              <a:spcPct val="90000"/>
            </a:lnSpc>
            <a:spcBef>
              <a:spcPct val="0"/>
            </a:spcBef>
            <a:spcAft>
              <a:spcPct val="35000"/>
            </a:spcAft>
          </a:pPr>
          <a:r>
            <a:rPr lang="tr-TR" sz="2400" b="1" kern="1200" dirty="0" smtClean="0"/>
            <a:t>Mimari</a:t>
          </a:r>
          <a:endParaRPr lang="tr-TR" sz="2400" b="1" kern="1200" dirty="0"/>
        </a:p>
      </dsp:txBody>
      <dsp:txXfrm>
        <a:off x="4118640" y="1495231"/>
        <a:ext cx="4145813" cy="830137"/>
      </dsp:txXfrm>
    </dsp:sp>
    <dsp:sp modelId="{281B8D12-59DF-4C22-87A6-7BBC36FAA133}">
      <dsp:nvSpPr>
        <dsp:cNvPr id="0" name=""/>
        <dsp:cNvSpPr/>
      </dsp:nvSpPr>
      <dsp:spPr>
        <a:xfrm>
          <a:off x="111616" y="2669847"/>
          <a:ext cx="11777671" cy="4001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302711" y="2851388"/>
          <a:ext cx="11777671" cy="4001467"/>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t>II. Bayezid</a:t>
          </a:r>
          <a:r>
            <a:rPr lang="tr-TR" sz="1800" kern="1200" dirty="0" smtClean="0"/>
            <a:t> döneminde, sultanın yanı sıra devlet ileri gelenleri de </a:t>
          </a:r>
          <a:r>
            <a:rPr lang="tr-TR" sz="1800" b="1" kern="1200" dirty="0" smtClean="0"/>
            <a:t>camiler</a:t>
          </a:r>
          <a:r>
            <a:rPr lang="tr-TR" sz="1800" kern="1200" dirty="0" smtClean="0"/>
            <a:t> yaptırmıştır. Ancak bunların sultanların yaptırdığı ve </a:t>
          </a:r>
          <a:r>
            <a:rPr lang="tr-TR" sz="1800" b="1" kern="1200" dirty="0" smtClean="0"/>
            <a:t>Selatin</a:t>
          </a:r>
          <a:r>
            <a:rPr lang="tr-TR" sz="1800" kern="1200" dirty="0" smtClean="0"/>
            <a:t> adı verilen camilerden belli farkları vardır. O kadar büyük boyutta olmadıkları gibi minarelerinin sayısı da biri geçmez. Bu tür camilerden biri de </a:t>
          </a:r>
          <a:r>
            <a:rPr lang="tr-TR" sz="1800" b="1" kern="1200" dirty="0" smtClean="0"/>
            <a:t>Sultanahmet</a:t>
          </a:r>
          <a:r>
            <a:rPr lang="tr-TR" sz="1800" kern="1200" dirty="0" smtClean="0"/>
            <a:t> yakınındaki </a:t>
          </a:r>
          <a:r>
            <a:rPr lang="tr-TR" sz="1800" b="1" kern="1200" dirty="0" err="1" smtClean="0"/>
            <a:t>Firuz</a:t>
          </a:r>
          <a:r>
            <a:rPr lang="tr-TR" sz="1800" b="1" kern="1200" dirty="0" smtClean="0"/>
            <a:t> Ağa Camii</a:t>
          </a:r>
          <a:r>
            <a:rPr lang="tr-TR" sz="1800" kern="1200" dirty="0" smtClean="0"/>
            <a:t>’dir. 16. yüzyılın ilk yarısında İstanbul-Bağdat yolu üzerinde, ordunun bir günlük yürüyüş sonunda dinlendiği yerlerde </a:t>
          </a:r>
          <a:r>
            <a:rPr lang="tr-TR" sz="1800" b="1" kern="1200" dirty="0" smtClean="0"/>
            <a:t>Menzil Külliyeleri</a:t>
          </a:r>
          <a:r>
            <a:rPr lang="tr-TR" sz="1800" kern="1200" dirty="0" smtClean="0"/>
            <a:t> yapılıyordu. Bunlardan biri de İstanbul’dan sonra ilk menzil olan </a:t>
          </a:r>
          <a:r>
            <a:rPr lang="tr-TR" sz="1800" b="1" kern="1200" dirty="0" smtClean="0"/>
            <a:t>Gebze</a:t>
          </a:r>
          <a:r>
            <a:rPr lang="tr-TR" sz="1800" kern="1200" dirty="0" smtClean="0"/>
            <a:t>’deki </a:t>
          </a:r>
          <a:r>
            <a:rPr lang="tr-TR" sz="1800" b="1" kern="1200" dirty="0" smtClean="0"/>
            <a:t>Çoban Mustafa Paşa Külliyesi</a:t>
          </a:r>
          <a:r>
            <a:rPr lang="tr-TR" sz="1800" kern="1200" dirty="0" smtClean="0"/>
            <a:t>’dir. Osmanlı mimarisinin klasik çağı </a:t>
          </a:r>
          <a:r>
            <a:rPr lang="tr-TR" sz="1800" b="1" kern="1200" dirty="0" smtClean="0"/>
            <a:t>Mimar Sinan Dönemi</a:t>
          </a:r>
          <a:r>
            <a:rPr lang="tr-TR" sz="1800" kern="1200" dirty="0" smtClean="0"/>
            <a:t> olarak da adlandırılabilir. Sinan, İstanbul’da ilk külliyesini 1539’da </a:t>
          </a:r>
          <a:r>
            <a:rPr lang="tr-TR" sz="1800" b="1" kern="1200" dirty="0" smtClean="0"/>
            <a:t>Haseki Hürrem Sultan</a:t>
          </a:r>
          <a:r>
            <a:rPr lang="tr-TR" sz="1800" kern="1200" dirty="0" smtClean="0"/>
            <a:t> için yapmıştır. </a:t>
          </a:r>
          <a:r>
            <a:rPr lang="tr-TR" sz="1800" b="1" kern="1200" dirty="0" smtClean="0"/>
            <a:t>Şehzade Camii, Süleymaniye Camii </a:t>
          </a:r>
          <a:r>
            <a:rPr lang="tr-TR" sz="1800" kern="1200" dirty="0" smtClean="0"/>
            <a:t>ve </a:t>
          </a:r>
          <a:r>
            <a:rPr lang="tr-TR" sz="1800" b="1" kern="1200" dirty="0" smtClean="0"/>
            <a:t>Edirne’deki</a:t>
          </a:r>
          <a:r>
            <a:rPr lang="tr-TR" sz="1800" kern="1200" dirty="0" smtClean="0"/>
            <a:t> </a:t>
          </a:r>
          <a:r>
            <a:rPr lang="tr-TR" sz="1800" b="1" kern="1200" dirty="0" smtClean="0"/>
            <a:t>Selimiye Camii </a:t>
          </a:r>
          <a:r>
            <a:rPr lang="tr-TR" sz="1800" kern="1200" dirty="0" smtClean="0"/>
            <a:t>Mimar Sinan’ın en önemli eserleridir. </a:t>
          </a:r>
          <a:r>
            <a:rPr lang="tr-TR" sz="1800" b="1" kern="1200" dirty="0" smtClean="0"/>
            <a:t>Sedefkâr Mehmet Ağa </a:t>
          </a:r>
          <a:r>
            <a:rPr lang="tr-TR" sz="1800" kern="1200" dirty="0" smtClean="0"/>
            <a:t>tarafından Sultan Birinci Ahmet adına yaptırılan </a:t>
          </a:r>
          <a:r>
            <a:rPr lang="tr-TR" sz="1800" b="1" kern="1200" dirty="0" smtClean="0"/>
            <a:t>Sultanahmet </a:t>
          </a:r>
          <a:r>
            <a:rPr lang="tr-TR" sz="1800" b="1" kern="1200" dirty="0" err="1" smtClean="0"/>
            <a:t>Camii</a:t>
          </a:r>
          <a:r>
            <a:rPr lang="tr-TR" sz="1800" kern="1200" dirty="0" err="1" smtClean="0"/>
            <a:t>’de</a:t>
          </a:r>
          <a:r>
            <a:rPr lang="tr-TR" sz="1800" kern="1200" dirty="0" smtClean="0"/>
            <a:t> klasik dönemin en önemli camisidir.</a:t>
          </a:r>
          <a:endParaRPr lang="tr-TR" sz="1800" kern="1200" dirty="0"/>
        </a:p>
      </dsp:txBody>
      <dsp:txXfrm>
        <a:off x="419910" y="2968587"/>
        <a:ext cx="11543273" cy="37670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54731" y="2169655"/>
          <a:ext cx="91440" cy="500191"/>
        </a:xfrm>
        <a:custGeom>
          <a:avLst/>
          <a:gdLst/>
          <a:ahLst/>
          <a:cxnLst/>
          <a:rect l="0" t="0" r="0" b="0"/>
          <a:pathLst>
            <a:path>
              <a:moveTo>
                <a:pt x="45720" y="0"/>
              </a:moveTo>
              <a:lnTo>
                <a:pt x="45720" y="50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4731" y="787672"/>
          <a:ext cx="91440" cy="500191"/>
        </a:xfrm>
        <a:custGeom>
          <a:avLst/>
          <a:gdLst/>
          <a:ahLst/>
          <a:cxnLst/>
          <a:rect l="0" t="0" r="0" b="0"/>
          <a:pathLst>
            <a:path>
              <a:moveTo>
                <a:pt x="45720" y="0"/>
              </a:moveTo>
              <a:lnTo>
                <a:pt x="45720" y="500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60240" y="5143"/>
          <a:ext cx="7880422" cy="782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51336" y="186683"/>
          <a:ext cx="7880422" cy="78252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OSMANLILARDA GÜZEL SANATLAR,EDEBİYAT,SPOR VE EĞLENCE</a:t>
          </a:r>
          <a:endParaRPr lang="tr-TR" sz="2000" b="1" kern="1200" dirty="0"/>
        </a:p>
      </dsp:txBody>
      <dsp:txXfrm>
        <a:off x="2274255" y="209602"/>
        <a:ext cx="7834584" cy="736691"/>
      </dsp:txXfrm>
    </dsp:sp>
    <dsp:sp modelId="{ED791A61-23BF-4F2C-8112-63E9DB794AA7}">
      <dsp:nvSpPr>
        <dsp:cNvPr id="0" name=""/>
        <dsp:cNvSpPr/>
      </dsp:nvSpPr>
      <dsp:spPr>
        <a:xfrm>
          <a:off x="3901718" y="1287864"/>
          <a:ext cx="4197467" cy="881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092813" y="1469404"/>
          <a:ext cx="4197467" cy="881791"/>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dsp:txBody>
      <dsp:txXfrm>
        <a:off x="4118640" y="1495231"/>
        <a:ext cx="4145813" cy="830137"/>
      </dsp:txXfrm>
    </dsp:sp>
    <dsp:sp modelId="{281B8D12-59DF-4C22-87A6-7BBC36FAA133}">
      <dsp:nvSpPr>
        <dsp:cNvPr id="0" name=""/>
        <dsp:cNvSpPr/>
      </dsp:nvSpPr>
      <dsp:spPr>
        <a:xfrm>
          <a:off x="111616" y="2669847"/>
          <a:ext cx="11777671" cy="4001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302711" y="2851388"/>
          <a:ext cx="11777671" cy="4001467"/>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t>Osmanlı Devleti’nde mimari dışında hat, ebru, çini, tezhip, </a:t>
          </a:r>
          <a:r>
            <a:rPr lang="tr-TR" sz="1800" b="1" kern="1200" dirty="0" err="1" smtClean="0"/>
            <a:t>musıki</a:t>
          </a:r>
          <a:r>
            <a:rPr lang="tr-TR" sz="1800" b="1" kern="1200" dirty="0" smtClean="0"/>
            <a:t>, </a:t>
          </a:r>
          <a:r>
            <a:rPr lang="tr-TR" sz="1800" b="1" kern="1200" dirty="0" err="1" smtClean="0"/>
            <a:t>ciltcilik</a:t>
          </a:r>
          <a:r>
            <a:rPr lang="tr-TR" sz="1800" b="1" kern="1200" dirty="0" smtClean="0"/>
            <a:t> gibi çok sayıda sanat alanı da gelişme göstermiştir. Ebru, k</a:t>
          </a:r>
          <a:r>
            <a:rPr lang="tr-TR" sz="1800" kern="1200" dirty="0" smtClean="0"/>
            <a:t>ağıtların üzerine boya ile mermer damarları gibi renkli dalgalar yaparak süslemek. Ebru çeşitleri : </a:t>
          </a:r>
          <a:r>
            <a:rPr lang="tr-TR" sz="1800" b="1" kern="1200" dirty="0" err="1" smtClean="0"/>
            <a:t>Akkase</a:t>
          </a:r>
          <a:r>
            <a:rPr lang="tr-TR" sz="1800" b="1" kern="1200" dirty="0" smtClean="0"/>
            <a:t> ebru,  battal ebru, çifte aharlı ebru, hatip </a:t>
          </a:r>
          <a:r>
            <a:rPr lang="tr-TR" sz="1800" b="1" kern="1200" dirty="0" err="1" smtClean="0"/>
            <a:t>ebrusu.</a:t>
          </a:r>
          <a:r>
            <a:rPr lang="tr-TR" sz="1800" kern="1200" dirty="0" err="1" smtClean="0"/>
            <a:t>Minyatür</a:t>
          </a:r>
          <a:r>
            <a:rPr lang="tr-TR" sz="1800" kern="1200" dirty="0" smtClean="0"/>
            <a:t> Sanatı: Osmanlılar resim yerine daha soyut olan minyatürü tercih etmişlerdir. </a:t>
          </a:r>
          <a:r>
            <a:rPr lang="tr-TR" sz="1800" kern="1200" dirty="0" err="1" smtClean="0"/>
            <a:t>II.Bayezit</a:t>
          </a:r>
          <a:r>
            <a:rPr lang="tr-TR" sz="1800" kern="1200" dirty="0" smtClean="0"/>
            <a:t>, Yavuz ve Kanuni dönemlerinde minyatür sanatı gelişmiştir. En meşhur minyatürcü </a:t>
          </a:r>
          <a:r>
            <a:rPr lang="tr-TR" sz="1800" b="1" kern="1200" dirty="0" smtClean="0"/>
            <a:t>Matrakçı Nasuh</a:t>
          </a:r>
          <a:r>
            <a:rPr lang="tr-TR" sz="1800" kern="1200" dirty="0" smtClean="0"/>
            <a:t>’tur. </a:t>
          </a:r>
          <a:r>
            <a:rPr lang="tr-TR" sz="1800" b="1" kern="1200" dirty="0" smtClean="0"/>
            <a:t>Çini,</a:t>
          </a:r>
          <a:r>
            <a:rPr lang="tr-TR" sz="1800" kern="1200" dirty="0" smtClean="0"/>
            <a:t> bir nevi beyaz topraktan yapılan ve fırında pişirilen, üzeri sırlı, </a:t>
          </a:r>
          <a:r>
            <a:rPr lang="tr-TR" sz="1800" kern="1200" dirty="0" err="1" smtClean="0"/>
            <a:t>keramik</a:t>
          </a:r>
          <a:r>
            <a:rPr lang="tr-TR" sz="1800" kern="1200" dirty="0" smtClean="0"/>
            <a:t> işlerine verilen isimdir. Bundan bardak, tabak, testi, vazo, duvar kaplamaları ve süs eşyaları gibi şeyler yapılır. Bilhassa </a:t>
          </a:r>
          <a:r>
            <a:rPr lang="tr-TR" sz="1800" b="1" kern="1200" dirty="0" smtClean="0"/>
            <a:t>İznik ve Kütahya</a:t>
          </a:r>
          <a:r>
            <a:rPr lang="tr-TR" sz="1800" kern="1200" dirty="0" smtClean="0"/>
            <a:t>’da yaygındı. İlk defa çini tabiri Osmanlılarca kullanılmıştır. </a:t>
          </a:r>
          <a:r>
            <a:rPr lang="tr-TR" sz="1800" b="1" kern="1200" dirty="0" err="1" smtClean="0"/>
            <a:t>Kaşi</a:t>
          </a:r>
          <a:r>
            <a:rPr lang="tr-TR" sz="1800" kern="1200" dirty="0" err="1" smtClean="0"/>
            <a:t>’nin</a:t>
          </a:r>
          <a:r>
            <a:rPr lang="tr-TR" sz="1800" kern="1200" dirty="0" smtClean="0"/>
            <a:t> daha sonradan çini olmasının nedeni, Çin işlerine benzetilmesi ve güzel olmalarıdır.</a:t>
          </a:r>
          <a:endParaRPr lang="tr-TR" sz="1800" b="1" kern="1200" dirty="0"/>
        </a:p>
      </dsp:txBody>
      <dsp:txXfrm>
        <a:off x="419910" y="2968587"/>
        <a:ext cx="11543273" cy="37670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63F7-11E2-49D3-86C2-C541B3E1F3B6}">
      <dsp:nvSpPr>
        <dsp:cNvPr id="0" name=""/>
        <dsp:cNvSpPr/>
      </dsp:nvSpPr>
      <dsp:spPr>
        <a:xfrm>
          <a:off x="5954731" y="2169655"/>
          <a:ext cx="91440" cy="500191"/>
        </a:xfrm>
        <a:custGeom>
          <a:avLst/>
          <a:gdLst/>
          <a:ahLst/>
          <a:cxnLst/>
          <a:rect l="0" t="0" r="0" b="0"/>
          <a:pathLst>
            <a:path>
              <a:moveTo>
                <a:pt x="45720" y="0"/>
              </a:moveTo>
              <a:lnTo>
                <a:pt x="45720" y="5001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E4CF4-8539-4B62-AFF2-FEAD370C3370}">
      <dsp:nvSpPr>
        <dsp:cNvPr id="0" name=""/>
        <dsp:cNvSpPr/>
      </dsp:nvSpPr>
      <dsp:spPr>
        <a:xfrm>
          <a:off x="5954731" y="787672"/>
          <a:ext cx="91440" cy="500191"/>
        </a:xfrm>
        <a:custGeom>
          <a:avLst/>
          <a:gdLst/>
          <a:ahLst/>
          <a:cxnLst/>
          <a:rect l="0" t="0" r="0" b="0"/>
          <a:pathLst>
            <a:path>
              <a:moveTo>
                <a:pt x="45720" y="0"/>
              </a:moveTo>
              <a:lnTo>
                <a:pt x="45720" y="5001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3229-C07B-4345-A53A-F8885546C10F}">
      <dsp:nvSpPr>
        <dsp:cNvPr id="0" name=""/>
        <dsp:cNvSpPr/>
      </dsp:nvSpPr>
      <dsp:spPr>
        <a:xfrm>
          <a:off x="2060240" y="5143"/>
          <a:ext cx="7880422" cy="782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3B54F-88FA-4AC3-95B2-B984F3AF68E7}">
      <dsp:nvSpPr>
        <dsp:cNvPr id="0" name=""/>
        <dsp:cNvSpPr/>
      </dsp:nvSpPr>
      <dsp:spPr>
        <a:xfrm>
          <a:off x="2251336" y="186683"/>
          <a:ext cx="7880422" cy="782529"/>
        </a:xfrm>
        <a:prstGeom prst="roundRect">
          <a:avLst>
            <a:gd name="adj" fmla="val 10000"/>
          </a:avLst>
        </a:prstGeom>
        <a:solidFill>
          <a:schemeClr val="accent3">
            <a:lumMod val="40000"/>
            <a:lumOff val="60000"/>
            <a:alpha val="9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OSMANLILARDA GÜZEL SANATLAR,EDEBİYAT,SPOR VE EĞLENCE</a:t>
          </a:r>
          <a:endParaRPr lang="tr-TR" sz="2000" b="1" kern="1200" dirty="0"/>
        </a:p>
      </dsp:txBody>
      <dsp:txXfrm>
        <a:off x="2274255" y="209602"/>
        <a:ext cx="7834584" cy="736691"/>
      </dsp:txXfrm>
    </dsp:sp>
    <dsp:sp modelId="{ED791A61-23BF-4F2C-8112-63E9DB794AA7}">
      <dsp:nvSpPr>
        <dsp:cNvPr id="0" name=""/>
        <dsp:cNvSpPr/>
      </dsp:nvSpPr>
      <dsp:spPr>
        <a:xfrm>
          <a:off x="3901718" y="1287864"/>
          <a:ext cx="4197467" cy="881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7A630-3D72-4023-8D8A-C13A7AF93204}">
      <dsp:nvSpPr>
        <dsp:cNvPr id="0" name=""/>
        <dsp:cNvSpPr/>
      </dsp:nvSpPr>
      <dsp:spPr>
        <a:xfrm>
          <a:off x="4092813" y="1469404"/>
          <a:ext cx="4197467" cy="881791"/>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Güzel Sanatlar</a:t>
          </a:r>
        </a:p>
      </dsp:txBody>
      <dsp:txXfrm>
        <a:off x="4118640" y="1495231"/>
        <a:ext cx="4145813" cy="830137"/>
      </dsp:txXfrm>
    </dsp:sp>
    <dsp:sp modelId="{281B8D12-59DF-4C22-87A6-7BBC36FAA133}">
      <dsp:nvSpPr>
        <dsp:cNvPr id="0" name=""/>
        <dsp:cNvSpPr/>
      </dsp:nvSpPr>
      <dsp:spPr>
        <a:xfrm>
          <a:off x="111616" y="2669847"/>
          <a:ext cx="11777671" cy="4001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26DE1-DE9C-4B56-9D10-3D89F23A243A}">
      <dsp:nvSpPr>
        <dsp:cNvPr id="0" name=""/>
        <dsp:cNvSpPr/>
      </dsp:nvSpPr>
      <dsp:spPr>
        <a:xfrm>
          <a:off x="302711" y="2851388"/>
          <a:ext cx="11777671" cy="4001467"/>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50000"/>
            </a:lnSpc>
            <a:spcBef>
              <a:spcPct val="0"/>
            </a:spcBef>
            <a:spcAft>
              <a:spcPts val="0"/>
            </a:spcAft>
          </a:pPr>
          <a:r>
            <a:rPr lang="tr-TR" sz="2200" kern="1200" dirty="0" smtClean="0"/>
            <a:t>Arapça’da </a:t>
          </a:r>
          <a:r>
            <a:rPr lang="tr-TR" sz="2200" kern="1200" dirty="0" err="1" smtClean="0"/>
            <a:t>altınlama</a:t>
          </a:r>
          <a:r>
            <a:rPr lang="tr-TR" sz="2200" kern="1200" dirty="0" smtClean="0"/>
            <a:t> manasına gelen tezhip sözü yalnız altın yaldızla işlenen işleri ifade etmez. Boyalarla yapılan ince kitap süslemesine de denir. Osmanlılarda tezhip sanatçılarına </a:t>
          </a:r>
          <a:r>
            <a:rPr lang="tr-TR" sz="2200" kern="1200" dirty="0" err="1" smtClean="0"/>
            <a:t>müzehhip</a:t>
          </a:r>
          <a:r>
            <a:rPr lang="tr-TR" sz="2200" kern="1200" dirty="0" smtClean="0"/>
            <a:t> adı verilirdi. II. </a:t>
          </a:r>
          <a:r>
            <a:rPr lang="tr-TR" sz="2200" kern="1200" dirty="0" err="1" smtClean="0"/>
            <a:t>Bâyezid</a:t>
          </a:r>
          <a:r>
            <a:rPr lang="tr-TR" sz="2200" kern="1200" dirty="0" smtClean="0"/>
            <a:t> şehzâdeliğinde yazı hocası olan </a:t>
          </a:r>
          <a:r>
            <a:rPr lang="tr-TR" sz="2200" b="1" kern="1200" dirty="0" smtClean="0"/>
            <a:t>Şeyh </a:t>
          </a:r>
          <a:r>
            <a:rPr lang="tr-TR" sz="2200" b="1" kern="1200" dirty="0" err="1" smtClean="0"/>
            <a:t>Hamdullâh</a:t>
          </a:r>
          <a:r>
            <a:rPr lang="tr-TR" sz="2200" kern="1200" dirty="0" err="1" smtClean="0"/>
            <a:t>'ı</a:t>
          </a:r>
          <a:r>
            <a:rPr lang="tr-TR" sz="2200" kern="1200" dirty="0" smtClean="0"/>
            <a:t> talebeleriyle Amasya'dan İstanbul'a dâvet etmiş, kendisine sarayın harem </a:t>
          </a:r>
          <a:r>
            <a:rPr lang="tr-TR" sz="2200" kern="1200" dirty="0" err="1" smtClean="0"/>
            <a:t>dâiresinde</a:t>
          </a:r>
          <a:r>
            <a:rPr lang="tr-TR" sz="2200" kern="1200" dirty="0" smtClean="0"/>
            <a:t> oda ayırmış, </a:t>
          </a:r>
          <a:r>
            <a:rPr lang="tr-TR" sz="2200" kern="1200" dirty="0" err="1" smtClean="0"/>
            <a:t>timâr</a:t>
          </a:r>
          <a:r>
            <a:rPr lang="tr-TR" sz="2200" kern="1200" dirty="0" smtClean="0"/>
            <a:t> vermiş, Mushaf ve </a:t>
          </a:r>
          <a:r>
            <a:rPr lang="tr-TR" sz="2200" kern="1200" dirty="0" err="1" smtClean="0"/>
            <a:t>kıt'âlar</a:t>
          </a:r>
          <a:r>
            <a:rPr lang="tr-TR" sz="2200" kern="1200" dirty="0" smtClean="0"/>
            <a:t> yazdırmak </a:t>
          </a:r>
          <a:r>
            <a:rPr lang="tr-TR" sz="2200" kern="1200" dirty="0" err="1" smtClean="0"/>
            <a:t>sûretiyle</a:t>
          </a:r>
          <a:r>
            <a:rPr lang="tr-TR" sz="2200" kern="1200" dirty="0" smtClean="0"/>
            <a:t> </a:t>
          </a:r>
          <a:r>
            <a:rPr lang="tr-TR" sz="2200" b="1" kern="1200" dirty="0" smtClean="0"/>
            <a:t>hat </a:t>
          </a:r>
          <a:r>
            <a:rPr lang="tr-TR" sz="2200" b="1" kern="1200" dirty="0" err="1" smtClean="0"/>
            <a:t>san'atında</a:t>
          </a:r>
          <a:r>
            <a:rPr lang="tr-TR" sz="2200" b="1" kern="1200" dirty="0" smtClean="0"/>
            <a:t> Osmanlı üslûbunun </a:t>
          </a:r>
          <a:r>
            <a:rPr lang="tr-TR" sz="2200" kern="1200" dirty="0" smtClean="0"/>
            <a:t>doğmasına sebep olmuştur. </a:t>
          </a:r>
          <a:endParaRPr lang="tr-TR" sz="2200" b="1" kern="1200" dirty="0"/>
        </a:p>
      </dsp:txBody>
      <dsp:txXfrm>
        <a:off x="419910" y="2968587"/>
        <a:ext cx="11543273" cy="37670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686B1-4834-4FAE-BC19-ABE847A90CEF}" type="datetimeFigureOut">
              <a:rPr lang="tr-TR" smtClean="0"/>
              <a:t>26.04.2020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2DB6-C0B9-4390-A0D8-4609C7419882}" type="slidenum">
              <a:rPr lang="tr-TR" smtClean="0"/>
              <a:t>‹#›</a:t>
            </a:fld>
            <a:endParaRPr lang="tr-TR"/>
          </a:p>
        </p:txBody>
      </p:sp>
    </p:spTree>
    <p:extLst>
      <p:ext uri="{BB962C8B-B14F-4D97-AF65-F5344CB8AC3E}">
        <p14:creationId xmlns:p14="http://schemas.microsoft.com/office/powerpoint/2010/main" val="272484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70538BA-9BB4-42B9-8EBD-CC410D3575AF}" type="datetimeFigureOut">
              <a:rPr lang="tr-TR" smtClean="0">
                <a:solidFill>
                  <a:prstClr val="white">
                    <a:alpha val="60000"/>
                  </a:prstClr>
                </a:solidFill>
              </a:rPr>
              <a:pPr/>
              <a:t>26.04.2020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43883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2121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800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29368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36550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97954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0258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789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0353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7" name="Rectangle 1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9"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9" cy="861420"/>
          </a:xfrm>
        </p:spPr>
        <p:txBody>
          <a:bodyPr/>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60000" y="1792288"/>
            <a:ext cx="990600" cy="304800"/>
          </a:xfrm>
        </p:spPr>
        <p:txBody>
          <a:bodyPr anchor="t"/>
          <a:lstStyle>
            <a:lvl1pPr algn="l"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fld id="{AB35F66F-129C-4B62-AF8D-C3CF54E318AB}" type="datetimeFigureOut">
              <a:rPr lang="en-US"/>
              <a:pPr>
                <a:defRPr/>
              </a:pPr>
              <a:t>4/26/2020</a:t>
            </a:fld>
            <a:endParaRPr lang="en-US"/>
          </a:p>
        </p:txBody>
      </p:sp>
      <p:sp>
        <p:nvSpPr>
          <p:cNvPr id="9" name="Footer Placeholder 4"/>
          <p:cNvSpPr>
            <a:spLocks noGrp="1"/>
          </p:cNvSpPr>
          <p:nvPr>
            <p:ph type="ftr" sz="quarter" idx="11"/>
          </p:nvPr>
        </p:nvSpPr>
        <p:spPr bwMode="gray">
          <a:xfrm rot="5400000">
            <a:off x="8952178" y="3228182"/>
            <a:ext cx="3859213" cy="304800"/>
          </a:xfrm>
        </p:spPr>
        <p:txBody>
          <a:bodyPr/>
          <a:lstStyle>
            <a:lvl1pPr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r>
              <a:rPr lang="en-US"/>
              <a:t>
              </a:t>
            </a:r>
          </a:p>
        </p:txBody>
      </p:sp>
      <p:sp>
        <p:nvSpPr>
          <p:cNvPr id="10"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CEA579-27FD-48FF-8B8F-26E0210A1D2F}" type="slidenum">
              <a:rPr lang="en-US"/>
              <a:pPr>
                <a:defRPr/>
              </a:pPr>
              <a:t>‹#›</a:t>
            </a:fld>
            <a:endParaRPr lang="en-US"/>
          </a:p>
        </p:txBody>
      </p:sp>
    </p:spTree>
    <p:extLst>
      <p:ext uri="{BB962C8B-B14F-4D97-AF65-F5344CB8AC3E}">
        <p14:creationId xmlns:p14="http://schemas.microsoft.com/office/powerpoint/2010/main" val="3613138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7CBB176-B7F1-48ED-BE21-1A676FE67029}" type="datetimeFigureOut">
              <a:rPr lang="en-US"/>
              <a:pPr>
                <a:defRPr/>
              </a:pPr>
              <a:t>4/26/2020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116CC86-3B8F-4E37-974C-202871D57847}" type="slidenum">
              <a:rPr lang="en-US"/>
              <a:pPr>
                <a:defRPr/>
              </a:pPr>
              <a:t>‹#›</a:t>
            </a:fld>
            <a:endParaRPr lang="en-US"/>
          </a:p>
        </p:txBody>
      </p:sp>
    </p:spTree>
    <p:extLst>
      <p:ext uri="{BB962C8B-B14F-4D97-AF65-F5344CB8AC3E}">
        <p14:creationId xmlns:p14="http://schemas.microsoft.com/office/powerpoint/2010/main" val="422491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82438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677511">
              <a:off x="4698352"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5" cy="2283824"/>
          </a:xfrm>
        </p:spPr>
        <p:txBody>
          <a:bodyP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50841BA-8886-40CA-B3B9-3925607B0AAF}" type="datetimeFigureOut">
              <a:rPr lang="en-US"/>
              <a:pPr>
                <a:defRPr/>
              </a:pPr>
              <a:t>4/26/2020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0092688-8B6F-445F-AA28-18772717FFF5}" type="slidenum">
              <a:rPr lang="en-US"/>
              <a:pPr>
                <a:defRPr/>
              </a:pPr>
              <a:t>‹#›</a:t>
            </a:fld>
            <a:endParaRPr lang="en-US"/>
          </a:p>
        </p:txBody>
      </p:sp>
    </p:spTree>
    <p:extLst>
      <p:ext uri="{BB962C8B-B14F-4D97-AF65-F5344CB8AC3E}">
        <p14:creationId xmlns:p14="http://schemas.microsoft.com/office/powerpoint/2010/main" val="68000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2"/>
            <a:ext cx="4825159" cy="34163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4" y="2603500"/>
            <a:ext cx="48251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9F6FDFD-6406-43E9-B39A-3E6BB24606B7}" type="datetimeFigureOut">
              <a:rPr lang="en-US"/>
              <a:pPr>
                <a:defRPr/>
              </a:pPr>
              <a:t>4/26/2020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D88958B-AEB6-427E-B5A4-A245F54039C5}" type="slidenum">
              <a:rPr lang="en-US"/>
              <a:pPr>
                <a:defRPr/>
              </a:pPr>
              <a:t>‹#›</a:t>
            </a:fld>
            <a:endParaRPr lang="en-US"/>
          </a:p>
        </p:txBody>
      </p:sp>
    </p:spTree>
    <p:extLst>
      <p:ext uri="{BB962C8B-B14F-4D97-AF65-F5344CB8AC3E}">
        <p14:creationId xmlns:p14="http://schemas.microsoft.com/office/powerpoint/2010/main" val="3269388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4"/>
            <a:ext cx="4825159" cy="28400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4" y="3179764"/>
            <a:ext cx="4825159" cy="2840039"/>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934E5B-65E0-4A74-9A09-55F7640BD692}" type="datetimeFigureOut">
              <a:rPr lang="en-US"/>
              <a:pPr>
                <a:defRPr/>
              </a:pPr>
              <a:t>4/26/2020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4B8A245-CC88-4565-A1DA-6D75E7286761}" type="slidenum">
              <a:rPr lang="en-US"/>
              <a:pPr>
                <a:defRPr/>
              </a:pPr>
              <a:t>‹#›</a:t>
            </a:fld>
            <a:endParaRPr lang="en-US"/>
          </a:p>
        </p:txBody>
      </p:sp>
    </p:spTree>
    <p:extLst>
      <p:ext uri="{BB962C8B-B14F-4D97-AF65-F5344CB8AC3E}">
        <p14:creationId xmlns:p14="http://schemas.microsoft.com/office/powerpoint/2010/main" val="3296270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71CA884-811D-4153-914E-3F2002ED7859}" type="datetimeFigureOut">
              <a:rPr lang="en-US"/>
              <a:pPr>
                <a:defRPr/>
              </a:pPr>
              <a:t>4/26/2020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F8DC4C2-DCE8-49A9-BE4E-398A93ED6142}" type="slidenum">
              <a:rPr lang="en-US"/>
              <a:pPr>
                <a:defRPr/>
              </a:pPr>
              <a:t>‹#›</a:t>
            </a:fld>
            <a:endParaRPr lang="en-US"/>
          </a:p>
        </p:txBody>
      </p:sp>
    </p:spTree>
    <p:extLst>
      <p:ext uri="{BB962C8B-B14F-4D97-AF65-F5344CB8AC3E}">
        <p14:creationId xmlns:p14="http://schemas.microsoft.com/office/powerpoint/2010/main" val="229825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F7B7C12-A5FB-4617-B787-041C04C0F255}" type="datetimeFigureOut">
              <a:rPr lang="en-US"/>
              <a:pPr>
                <a:defRPr/>
              </a:pPr>
              <a:t>4/26/2020</a:t>
            </a:fld>
            <a:endParaRPr lang="en-US"/>
          </a:p>
        </p:txBody>
      </p:sp>
      <p:sp>
        <p:nvSpPr>
          <p:cNvPr id="4"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E1135A4-E60F-4AA2-8234-95E3572D8B1E}" type="slidenum">
              <a:rPr lang="en-US"/>
              <a:pPr>
                <a:defRPr/>
              </a:pPr>
              <a:t>‹#›</a:t>
            </a:fld>
            <a:endParaRPr lang="en-US"/>
          </a:p>
        </p:txBody>
      </p:sp>
    </p:spTree>
    <p:extLst>
      <p:ext uri="{BB962C8B-B14F-4D97-AF65-F5344CB8AC3E}">
        <p14:creationId xmlns:p14="http://schemas.microsoft.com/office/powerpoint/2010/main" val="706130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5781145" y="1447800"/>
            <a:ext cx="5190067" cy="45720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6CBDF6E-93B6-4CBF-9928-E91D4649C5C2}" type="datetimeFigureOut">
              <a:rPr lang="en-US"/>
              <a:pPr>
                <a:defRPr/>
              </a:pPr>
              <a:t>4/26/2020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C7BB615-40AA-4E6D-B66D-1E675FA2744E}" type="slidenum">
              <a:rPr lang="en-US"/>
              <a:pPr>
                <a:defRPr/>
              </a:pPr>
              <a:t>‹#›</a:t>
            </a:fld>
            <a:endParaRPr lang="en-US"/>
          </a:p>
        </p:txBody>
      </p:sp>
    </p:spTree>
    <p:extLst>
      <p:ext uri="{BB962C8B-B14F-4D97-AF65-F5344CB8AC3E}">
        <p14:creationId xmlns:p14="http://schemas.microsoft.com/office/powerpoint/2010/main" val="4242482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5EA819C-B42A-478A-9B4B-7C54F64CE490}" type="datetimeFigureOut">
              <a:rPr lang="en-US"/>
              <a:pPr>
                <a:defRPr/>
              </a:pPr>
              <a:t>4/26/2020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A9BA03B-36C2-4022-8DD1-68899112E8A9}" type="slidenum">
              <a:rPr lang="en-US"/>
              <a:pPr>
                <a:defRPr/>
              </a:pPr>
              <a:t>‹#›</a:t>
            </a:fld>
            <a:endParaRPr lang="en-US"/>
          </a:p>
        </p:txBody>
      </p:sp>
    </p:spTree>
    <p:extLst>
      <p:ext uri="{BB962C8B-B14F-4D97-AF65-F5344CB8AC3E}">
        <p14:creationId xmlns:p14="http://schemas.microsoft.com/office/powerpoint/2010/main" val="3505014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3" y="5536665"/>
            <a:ext cx="8825659" cy="493712"/>
          </a:xfrm>
        </p:spPr>
        <p:txBody>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26F21FD-15FD-4049-910C-7AB4D83C938B}" type="datetimeFigureOut">
              <a:rPr lang="en-US"/>
              <a:pPr>
                <a:defRPr/>
              </a:pPr>
              <a:t>4/26/2020</a:t>
            </a:fld>
            <a:endParaRPr lang="en-US"/>
          </a:p>
        </p:txBody>
      </p:sp>
      <p:sp>
        <p:nvSpPr>
          <p:cNvPr id="17"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926B102-BEDC-4712-A3CF-48039BE87AF9}" type="slidenum">
              <a:rPr lang="en-US"/>
              <a:pPr>
                <a:defRPr/>
              </a:pPr>
              <a:t>‹#›</a:t>
            </a:fld>
            <a:endParaRPr lang="en-US"/>
          </a:p>
        </p:txBody>
      </p:sp>
    </p:spTree>
    <p:extLst>
      <p:ext uri="{BB962C8B-B14F-4D97-AF65-F5344CB8AC3E}">
        <p14:creationId xmlns:p14="http://schemas.microsoft.com/office/powerpoint/2010/main" val="190094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3602184 h 7946"/>
                <a:gd name="T4" fmla="*/ 11277600 w 10000"/>
                <a:gd name="T5" fmla="*/ 3602637 h 7946"/>
                <a:gd name="T6" fmla="*/ 11277600 w 10000"/>
                <a:gd name="T7" fmla="*/ 1814 h 7946"/>
                <a:gd name="T8" fmla="*/ 11277600 w 10000"/>
                <a:gd name="T9" fmla="*/ 1814 h 7946"/>
                <a:gd name="T10" fmla="*/ 11021598 w 10000"/>
                <a:gd name="T11" fmla="*/ 41258 h 7946"/>
                <a:gd name="T12" fmla="*/ 10766725 w 10000"/>
                <a:gd name="T13" fmla="*/ 79343 h 7946"/>
                <a:gd name="T14" fmla="*/ 10510723 w 10000"/>
                <a:gd name="T15" fmla="*/ 116068 h 7946"/>
                <a:gd name="T16" fmla="*/ 10253594 w 10000"/>
                <a:gd name="T17" fmla="*/ 147805 h 7946"/>
                <a:gd name="T18" fmla="*/ 9997592 w 10000"/>
                <a:gd name="T19" fmla="*/ 179542 h 7946"/>
                <a:gd name="T20" fmla="*/ 9740463 w 10000"/>
                <a:gd name="T21" fmla="*/ 209466 h 7946"/>
                <a:gd name="T22" fmla="*/ 9486717 w 10000"/>
                <a:gd name="T23" fmla="*/ 234856 h 7946"/>
                <a:gd name="T24" fmla="*/ 9229588 w 10000"/>
                <a:gd name="T25" fmla="*/ 258886 h 7946"/>
                <a:gd name="T26" fmla="*/ 8973586 w 10000"/>
                <a:gd name="T27" fmla="*/ 281102 h 7946"/>
                <a:gd name="T28" fmla="*/ 8722096 w 10000"/>
                <a:gd name="T29" fmla="*/ 300144 h 7946"/>
                <a:gd name="T30" fmla="*/ 8467222 w 10000"/>
                <a:gd name="T31" fmla="*/ 319187 h 7946"/>
                <a:gd name="T32" fmla="*/ 8215732 w 10000"/>
                <a:gd name="T33" fmla="*/ 335055 h 7946"/>
                <a:gd name="T34" fmla="*/ 7964241 w 10000"/>
                <a:gd name="T35" fmla="*/ 347750 h 7946"/>
                <a:gd name="T36" fmla="*/ 7713878 w 10000"/>
                <a:gd name="T37" fmla="*/ 360445 h 7946"/>
                <a:gd name="T38" fmla="*/ 7465771 w 10000"/>
                <a:gd name="T39" fmla="*/ 371326 h 7946"/>
                <a:gd name="T40" fmla="*/ 7219920 w 10000"/>
                <a:gd name="T41" fmla="*/ 379487 h 7946"/>
                <a:gd name="T42" fmla="*/ 6974068 w 10000"/>
                <a:gd name="T43" fmla="*/ 385835 h 7946"/>
                <a:gd name="T44" fmla="*/ 6730472 w 10000"/>
                <a:gd name="T45" fmla="*/ 392182 h 7946"/>
                <a:gd name="T46" fmla="*/ 6490259 w 10000"/>
                <a:gd name="T47" fmla="*/ 395356 h 7946"/>
                <a:gd name="T48" fmla="*/ 6250046 w 10000"/>
                <a:gd name="T49" fmla="*/ 398530 h 7946"/>
                <a:gd name="T50" fmla="*/ 6013216 w 10000"/>
                <a:gd name="T51" fmla="*/ 399890 h 7946"/>
                <a:gd name="T52" fmla="*/ 5778642 w 10000"/>
                <a:gd name="T53" fmla="*/ 398530 h 7946"/>
                <a:gd name="T54" fmla="*/ 5546324 w 10000"/>
                <a:gd name="T55" fmla="*/ 398530 h 7946"/>
                <a:gd name="T56" fmla="*/ 5316261 w 10000"/>
                <a:gd name="T57" fmla="*/ 395356 h 7946"/>
                <a:gd name="T58" fmla="*/ 5090709 w 10000"/>
                <a:gd name="T59" fmla="*/ 390369 h 7946"/>
                <a:gd name="T60" fmla="*/ 4867412 w 10000"/>
                <a:gd name="T61" fmla="*/ 385835 h 7946"/>
                <a:gd name="T62" fmla="*/ 4648627 w 10000"/>
                <a:gd name="T63" fmla="*/ 380848 h 7946"/>
                <a:gd name="T64" fmla="*/ 4430969 w 10000"/>
                <a:gd name="T65" fmla="*/ 373140 h 7946"/>
                <a:gd name="T66" fmla="*/ 4216695 w 10000"/>
                <a:gd name="T67" fmla="*/ 364979 h 7946"/>
                <a:gd name="T68" fmla="*/ 4006931 w 10000"/>
                <a:gd name="T69" fmla="*/ 357271 h 7946"/>
                <a:gd name="T70" fmla="*/ 3597554 w 10000"/>
                <a:gd name="T71" fmla="*/ 336415 h 7946"/>
                <a:gd name="T72" fmla="*/ 3205094 w 10000"/>
                <a:gd name="T73" fmla="*/ 314199 h 7946"/>
                <a:gd name="T74" fmla="*/ 2828422 w 10000"/>
                <a:gd name="T75" fmla="*/ 290623 h 7946"/>
                <a:gd name="T76" fmla="*/ 2472050 w 10000"/>
                <a:gd name="T77" fmla="*/ 265233 h 7946"/>
                <a:gd name="T78" fmla="*/ 2131466 w 10000"/>
                <a:gd name="T79" fmla="*/ 238030 h 7946"/>
                <a:gd name="T80" fmla="*/ 1815694 w 10000"/>
                <a:gd name="T81" fmla="*/ 209466 h 7946"/>
                <a:gd name="T82" fmla="*/ 1519093 w 10000"/>
                <a:gd name="T83" fmla="*/ 180903 h 7946"/>
                <a:gd name="T84" fmla="*/ 1246175 w 10000"/>
                <a:gd name="T85" fmla="*/ 152339 h 7946"/>
                <a:gd name="T86" fmla="*/ 995812 w 10000"/>
                <a:gd name="T87" fmla="*/ 125589 h 7946"/>
                <a:gd name="T88" fmla="*/ 773643 w 10000"/>
                <a:gd name="T89" fmla="*/ 100199 h 7946"/>
                <a:gd name="T90" fmla="*/ 572902 w 10000"/>
                <a:gd name="T91" fmla="*/ 76170 h 7946"/>
                <a:gd name="T92" fmla="*/ 403738 w 10000"/>
                <a:gd name="T93" fmla="*/ 55767 h 7946"/>
                <a:gd name="T94" fmla="*/ 261640 w 10000"/>
                <a:gd name="T95" fmla="*/ 36725 h 7946"/>
                <a:gd name="T96" fmla="*/ 66538 w 10000"/>
                <a:gd name="T97" fmla="*/ 9521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2"/>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7" y="1063417"/>
            <a:ext cx="8831816"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5" y="3543300"/>
            <a:ext cx="8825659" cy="24765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1968DDB-43B3-4C47-ADBD-87CA239AC1DA}" type="datetimeFigureOut">
              <a:rPr lang="en-US"/>
              <a:pPr>
                <a:defRPr/>
              </a:pPr>
              <a:t>4/26/2020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C1C9881-381D-44AC-BAF9-643C713ADAA9}" type="slidenum">
              <a:rPr lang="en-US"/>
              <a:pPr>
                <a:defRPr/>
              </a:pPr>
              <a:t>‹#›</a:t>
            </a:fld>
            <a:endParaRPr lang="en-US"/>
          </a:p>
        </p:txBody>
      </p:sp>
    </p:spTree>
    <p:extLst>
      <p:ext uri="{BB962C8B-B14F-4D97-AF65-F5344CB8AC3E}">
        <p14:creationId xmlns:p14="http://schemas.microsoft.com/office/powerpoint/2010/main" val="2354128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7" name="TextBox 15"/>
          <p:cNvSpPr txBox="1">
            <a:spLocks noChangeArrowheads="1"/>
          </p:cNvSpPr>
          <p:nvPr/>
        </p:nvSpPr>
        <p:spPr bwMode="gray">
          <a:xfrm>
            <a:off x="880534" y="608013"/>
            <a:ext cx="8022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8" name="TextBox 12"/>
          <p:cNvSpPr txBox="1">
            <a:spLocks noChangeArrowheads="1"/>
          </p:cNvSpPr>
          <p:nvPr/>
        </p:nvSpPr>
        <p:spPr bwMode="gray">
          <a:xfrm>
            <a:off x="9884834" y="2613025"/>
            <a:ext cx="65193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9" name="Rectangle 18"/>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2134"/>
            <a:ext cx="8453907"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6" y="5029201"/>
            <a:ext cx="9244897" cy="99785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F359B18-69D4-45B4-88BF-6D52F8126B05}" type="datetimeFigureOut">
              <a:rPr lang="en-US"/>
              <a:pPr>
                <a:defRPr/>
              </a:pPr>
              <a:t>4/26/2020</a:t>
            </a:fld>
            <a:endParaRPr lang="en-US"/>
          </a:p>
        </p:txBody>
      </p:sp>
      <p:sp>
        <p:nvSpPr>
          <p:cNvPr id="21" name="Footer Placeholder 4"/>
          <p:cNvSpPr>
            <a:spLocks noGrp="1"/>
          </p:cNvSpPr>
          <p:nvPr>
            <p:ph type="ftr" sz="quarter" idx="1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22" name="Slide Number Placeholder 5"/>
          <p:cNvSpPr>
            <a:spLocks noGrp="1"/>
          </p:cNvSpPr>
          <p:nvPr>
            <p:ph type="sldNum" sz="quarter" idx="16"/>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E83ACC8-E0D7-4000-B26C-71077C1491B6}" type="slidenum">
              <a:rPr lang="en-US"/>
              <a:pPr>
                <a:defRPr/>
              </a:pPr>
              <a:t>‹#›</a:t>
            </a:fld>
            <a:endParaRPr lang="en-US"/>
          </a:p>
        </p:txBody>
      </p:sp>
    </p:spTree>
    <p:extLst>
      <p:ext uri="{BB962C8B-B14F-4D97-AF65-F5344CB8AC3E}">
        <p14:creationId xmlns:p14="http://schemas.microsoft.com/office/powerpoint/2010/main" val="18101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46476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328397 h 8000"/>
                <a:gd name="T4" fmla="*/ 11277600 w 10000"/>
                <a:gd name="T5" fmla="*/ 2337161 h 8000"/>
                <a:gd name="T6" fmla="*/ 11277600 w 10000"/>
                <a:gd name="T7" fmla="*/ 2045 h 8000"/>
                <a:gd name="T8" fmla="*/ 11277600 w 10000"/>
                <a:gd name="T9" fmla="*/ 2045 h 8000"/>
                <a:gd name="T10" fmla="*/ 11021598 w 10000"/>
                <a:gd name="T11" fmla="*/ 45575 h 8000"/>
                <a:gd name="T12" fmla="*/ 10766725 w 10000"/>
                <a:gd name="T13" fmla="*/ 87059 h 8000"/>
                <a:gd name="T14" fmla="*/ 10510723 w 10000"/>
                <a:gd name="T15" fmla="*/ 127667 h 8000"/>
                <a:gd name="T16" fmla="*/ 10253594 w 10000"/>
                <a:gd name="T17" fmla="*/ 162433 h 8000"/>
                <a:gd name="T18" fmla="*/ 9997592 w 10000"/>
                <a:gd name="T19" fmla="*/ 197490 h 8000"/>
                <a:gd name="T20" fmla="*/ 9740463 w 10000"/>
                <a:gd name="T21" fmla="*/ 230210 h 8000"/>
                <a:gd name="T22" fmla="*/ 9486717 w 10000"/>
                <a:gd name="T23" fmla="*/ 258256 h 8000"/>
                <a:gd name="T24" fmla="*/ 9229588 w 10000"/>
                <a:gd name="T25" fmla="*/ 284841 h 8000"/>
                <a:gd name="T26" fmla="*/ 8973586 w 10000"/>
                <a:gd name="T27" fmla="*/ 309090 h 8000"/>
                <a:gd name="T28" fmla="*/ 8722096 w 10000"/>
                <a:gd name="T29" fmla="*/ 330124 h 8000"/>
                <a:gd name="T30" fmla="*/ 8467222 w 10000"/>
                <a:gd name="T31" fmla="*/ 351158 h 8000"/>
                <a:gd name="T32" fmla="*/ 8215732 w 10000"/>
                <a:gd name="T33" fmla="*/ 368687 h 8000"/>
                <a:gd name="T34" fmla="*/ 7964241 w 10000"/>
                <a:gd name="T35" fmla="*/ 382418 h 8000"/>
                <a:gd name="T36" fmla="*/ 7713878 w 10000"/>
                <a:gd name="T37" fmla="*/ 396733 h 8000"/>
                <a:gd name="T38" fmla="*/ 7465771 w 10000"/>
                <a:gd name="T39" fmla="*/ 408711 h 8000"/>
                <a:gd name="T40" fmla="*/ 7219920 w 10000"/>
                <a:gd name="T41" fmla="*/ 417183 h 8000"/>
                <a:gd name="T42" fmla="*/ 6974068 w 10000"/>
                <a:gd name="T43" fmla="*/ 424487 h 8000"/>
                <a:gd name="T44" fmla="*/ 6730472 w 10000"/>
                <a:gd name="T45" fmla="*/ 431498 h 8000"/>
                <a:gd name="T46" fmla="*/ 6490259 w 10000"/>
                <a:gd name="T47" fmla="*/ 434712 h 8000"/>
                <a:gd name="T48" fmla="*/ 6250046 w 10000"/>
                <a:gd name="T49" fmla="*/ 438218 h 8000"/>
                <a:gd name="T50" fmla="*/ 6013216 w 10000"/>
                <a:gd name="T51" fmla="*/ 439971 h 8000"/>
                <a:gd name="T52" fmla="*/ 5778642 w 10000"/>
                <a:gd name="T53" fmla="*/ 438218 h 8000"/>
                <a:gd name="T54" fmla="*/ 5546324 w 10000"/>
                <a:gd name="T55" fmla="*/ 438218 h 8000"/>
                <a:gd name="T56" fmla="*/ 5316261 w 10000"/>
                <a:gd name="T57" fmla="*/ 434712 h 8000"/>
                <a:gd name="T58" fmla="*/ 5090709 w 10000"/>
                <a:gd name="T59" fmla="*/ 429453 h 8000"/>
                <a:gd name="T60" fmla="*/ 4867412 w 10000"/>
                <a:gd name="T61" fmla="*/ 424487 h 8000"/>
                <a:gd name="T62" fmla="*/ 4648627 w 10000"/>
                <a:gd name="T63" fmla="*/ 418936 h 8000"/>
                <a:gd name="T64" fmla="*/ 4430969 w 10000"/>
                <a:gd name="T65" fmla="*/ 410464 h 8000"/>
                <a:gd name="T66" fmla="*/ 4216695 w 10000"/>
                <a:gd name="T67" fmla="*/ 401407 h 8000"/>
                <a:gd name="T68" fmla="*/ 4006931 w 10000"/>
                <a:gd name="T69" fmla="*/ 393227 h 8000"/>
                <a:gd name="T70" fmla="*/ 3597554 w 10000"/>
                <a:gd name="T71" fmla="*/ 370148 h 8000"/>
                <a:gd name="T72" fmla="*/ 3205094 w 10000"/>
                <a:gd name="T73" fmla="*/ 345608 h 8000"/>
                <a:gd name="T74" fmla="*/ 2828422 w 10000"/>
                <a:gd name="T75" fmla="*/ 319899 h 8000"/>
                <a:gd name="T76" fmla="*/ 2472050 w 10000"/>
                <a:gd name="T77" fmla="*/ 291561 h 8000"/>
                <a:gd name="T78" fmla="*/ 2131466 w 10000"/>
                <a:gd name="T79" fmla="*/ 262054 h 8000"/>
                <a:gd name="T80" fmla="*/ 1815694 w 10000"/>
                <a:gd name="T81" fmla="*/ 230210 h 8000"/>
                <a:gd name="T82" fmla="*/ 1519093 w 10000"/>
                <a:gd name="T83" fmla="*/ 198951 h 8000"/>
                <a:gd name="T84" fmla="*/ 1246175 w 10000"/>
                <a:gd name="T85" fmla="*/ 167691 h 8000"/>
                <a:gd name="T86" fmla="*/ 995812 w 10000"/>
                <a:gd name="T87" fmla="*/ 138185 h 8000"/>
                <a:gd name="T88" fmla="*/ 773643 w 10000"/>
                <a:gd name="T89" fmla="*/ 110139 h 8000"/>
                <a:gd name="T90" fmla="*/ 572902 w 10000"/>
                <a:gd name="T91" fmla="*/ 83554 h 8000"/>
                <a:gd name="T92" fmla="*/ 403738 w 10000"/>
                <a:gd name="T93" fmla="*/ 61350 h 8000"/>
                <a:gd name="T94" fmla="*/ 261640 w 10000"/>
                <a:gd name="T95" fmla="*/ 40316 h 8000"/>
                <a:gd name="T96" fmla="*/ 66538 w 10000"/>
                <a:gd name="T97" fmla="*/ 10225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4"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5024967"/>
            <a:ext cx="8825659" cy="860400"/>
          </a:xfrm>
        </p:spPr>
        <p:txBody>
          <a:bodyPr/>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0F2DAE6-0C19-4A52-A9E9-9E34AAB566BD}" type="datetimeFigureOut">
              <a:rPr lang="en-US"/>
              <a:pPr>
                <a:defRPr/>
              </a:pPr>
              <a:t>4/26/2020</a:t>
            </a:fld>
            <a:endParaRPr lang="en-US"/>
          </a:p>
        </p:txBody>
      </p:sp>
      <p:sp>
        <p:nvSpPr>
          <p:cNvPr id="16"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FAE768C-152F-4C70-9E2D-4EF407633BF7}" type="slidenum">
              <a:rPr lang="en-US"/>
              <a:pPr>
                <a:defRPr/>
              </a:pPr>
              <a:t>‹#›</a:t>
            </a:fld>
            <a:endParaRPr lang="en-US"/>
          </a:p>
        </p:txBody>
      </p:sp>
    </p:spTree>
    <p:extLst>
      <p:ext uri="{BB962C8B-B14F-4D97-AF65-F5344CB8AC3E}">
        <p14:creationId xmlns:p14="http://schemas.microsoft.com/office/powerpoint/2010/main" val="32201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79766"/>
            <a:ext cx="314187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2" y="3179765"/>
            <a:ext cx="314700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4"/>
            <a:ext cx="3145536"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2B258D1-5251-40EF-AC49-6F629282724A}" type="datetimeFigureOut">
              <a:rPr lang="en-US"/>
              <a:pPr>
                <a:defRPr/>
              </a:pPr>
              <a:t>4/26/2020</a:t>
            </a:fld>
            <a:endParaRPr lang="en-US"/>
          </a:p>
        </p:txBody>
      </p:sp>
      <p:sp>
        <p:nvSpPr>
          <p:cNvPr id="12" name="Footer Placeholder 7"/>
          <p:cNvSpPr>
            <a:spLocks noGrp="1"/>
          </p:cNvSpPr>
          <p:nvPr>
            <p:ph type="ftr" sz="quarter" idx="19"/>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3" name="Slide Number Placeholder 8"/>
          <p:cNvSpPr>
            <a:spLocks noGrp="1"/>
          </p:cNvSpPr>
          <p:nvPr>
            <p:ph type="sldNum" sz="quarter" idx="2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848E705-F7A6-4AE0-872C-E747A2A4756F}" type="slidenum">
              <a:rPr lang="en-US"/>
              <a:pPr>
                <a:defRPr/>
              </a:pPr>
              <a:t>‹#›</a:t>
            </a:fld>
            <a:endParaRPr lang="en-US"/>
          </a:p>
        </p:txBody>
      </p:sp>
    </p:spTree>
    <p:extLst>
      <p:ext uri="{BB962C8B-B14F-4D97-AF65-F5344CB8AC3E}">
        <p14:creationId xmlns:p14="http://schemas.microsoft.com/office/powerpoint/2010/main" val="2923423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3" y="5109105"/>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1141746-0E53-4B68-A45D-C541E36EA250}" type="datetimeFigureOut">
              <a:rPr lang="en-US"/>
              <a:pPr>
                <a:defRPr/>
              </a:pPr>
              <a:t>4/26/2020</a:t>
            </a:fld>
            <a:endParaRPr lang="en-US"/>
          </a:p>
        </p:txBody>
      </p:sp>
      <p:sp>
        <p:nvSpPr>
          <p:cNvPr id="16" name="Footer Placeholder 7"/>
          <p:cNvSpPr>
            <a:spLocks noGrp="1"/>
          </p:cNvSpPr>
          <p:nvPr>
            <p:ph type="ftr" sz="quarter" idx="24"/>
          </p:nvPr>
        </p:nvSpPr>
        <p:spPr>
          <a:xfrm>
            <a:off x="560918" y="6391275"/>
            <a:ext cx="36449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8"/>
          <p:cNvSpPr>
            <a:spLocks noGrp="1"/>
          </p:cNvSpPr>
          <p:nvPr>
            <p:ph type="sldNum" sz="quarter" idx="2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2208076-6A7B-4E74-8D9F-244705E45676}" type="slidenum">
              <a:rPr lang="en-US"/>
              <a:pPr>
                <a:defRPr/>
              </a:pPr>
              <a:t>‹#›</a:t>
            </a:fld>
            <a:endParaRPr lang="en-US"/>
          </a:p>
        </p:txBody>
      </p:sp>
    </p:spTree>
    <p:extLst>
      <p:ext uri="{BB962C8B-B14F-4D97-AF65-F5344CB8AC3E}">
        <p14:creationId xmlns:p14="http://schemas.microsoft.com/office/powerpoint/2010/main" val="3961349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517" y="6391275"/>
            <a:ext cx="9906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6214408-B387-44D0-BB76-ACA07B531CD1}" type="datetimeFigureOut">
              <a:rPr lang="en-US"/>
              <a:pPr>
                <a:defRPr/>
              </a:pPr>
              <a:t>4/26/2020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D226CDA-DC74-47A1-B9FF-D876229C6621}" type="slidenum">
              <a:rPr lang="en-US"/>
              <a:pPr>
                <a:defRPr/>
              </a:pPr>
              <a:t>‹#›</a:t>
            </a:fld>
            <a:endParaRPr lang="en-US"/>
          </a:p>
        </p:txBody>
      </p:sp>
    </p:spTree>
    <p:extLst>
      <p:ext uri="{BB962C8B-B14F-4D97-AF65-F5344CB8AC3E}">
        <p14:creationId xmlns:p14="http://schemas.microsoft.com/office/powerpoint/2010/main" val="770388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249853 h 8000"/>
                <a:gd name="T4" fmla="*/ 6053670 w 10000"/>
                <a:gd name="T5" fmla="*/ 1254558 h 8000"/>
                <a:gd name="T6" fmla="*/ 6053670 w 10000"/>
                <a:gd name="T7" fmla="*/ 1098 h 8000"/>
                <a:gd name="T8" fmla="*/ 6053670 w 10000"/>
                <a:gd name="T9" fmla="*/ 1098 h 8000"/>
                <a:gd name="T10" fmla="*/ 5916252 w 10000"/>
                <a:gd name="T11" fmla="*/ 24464 h 8000"/>
                <a:gd name="T12" fmla="*/ 5779439 w 10000"/>
                <a:gd name="T13" fmla="*/ 46732 h 8000"/>
                <a:gd name="T14" fmla="*/ 5642020 w 10000"/>
                <a:gd name="T15" fmla="*/ 68530 h 8000"/>
                <a:gd name="T16" fmla="*/ 5503997 w 10000"/>
                <a:gd name="T17" fmla="*/ 87192 h 8000"/>
                <a:gd name="T18" fmla="*/ 5366578 w 10000"/>
                <a:gd name="T19" fmla="*/ 106010 h 8000"/>
                <a:gd name="T20" fmla="*/ 5228555 w 10000"/>
                <a:gd name="T21" fmla="*/ 123574 h 8000"/>
                <a:gd name="T22" fmla="*/ 5092347 w 10000"/>
                <a:gd name="T23" fmla="*/ 138629 h 8000"/>
                <a:gd name="T24" fmla="*/ 4954324 w 10000"/>
                <a:gd name="T25" fmla="*/ 152899 h 8000"/>
                <a:gd name="T26" fmla="*/ 4816905 w 10000"/>
                <a:gd name="T27" fmla="*/ 165915 h 8000"/>
                <a:gd name="T28" fmla="*/ 4681908 w 10000"/>
                <a:gd name="T29" fmla="*/ 177206 h 8000"/>
                <a:gd name="T30" fmla="*/ 4545095 w 10000"/>
                <a:gd name="T31" fmla="*/ 188497 h 8000"/>
                <a:gd name="T32" fmla="*/ 4410099 w 10000"/>
                <a:gd name="T33" fmla="*/ 197907 h 8000"/>
                <a:gd name="T34" fmla="*/ 4275102 w 10000"/>
                <a:gd name="T35" fmla="*/ 205277 h 8000"/>
                <a:gd name="T36" fmla="*/ 4140710 w 10000"/>
                <a:gd name="T37" fmla="*/ 212961 h 8000"/>
                <a:gd name="T38" fmla="*/ 4007530 w 10000"/>
                <a:gd name="T39" fmla="*/ 219391 h 8000"/>
                <a:gd name="T40" fmla="*/ 3875560 w 10000"/>
                <a:gd name="T41" fmla="*/ 223939 h 8000"/>
                <a:gd name="T42" fmla="*/ 3743590 w 10000"/>
                <a:gd name="T43" fmla="*/ 227859 h 8000"/>
                <a:gd name="T44" fmla="*/ 3612830 w 10000"/>
                <a:gd name="T45" fmla="*/ 231623 h 8000"/>
                <a:gd name="T46" fmla="*/ 3483887 w 10000"/>
                <a:gd name="T47" fmla="*/ 233348 h 8000"/>
                <a:gd name="T48" fmla="*/ 3354944 w 10000"/>
                <a:gd name="T49" fmla="*/ 235230 h 8000"/>
                <a:gd name="T50" fmla="*/ 3227817 w 10000"/>
                <a:gd name="T51" fmla="*/ 236171 h 8000"/>
                <a:gd name="T52" fmla="*/ 3101901 w 10000"/>
                <a:gd name="T53" fmla="*/ 235230 h 8000"/>
                <a:gd name="T54" fmla="*/ 2977195 w 10000"/>
                <a:gd name="T55" fmla="*/ 235230 h 8000"/>
                <a:gd name="T56" fmla="*/ 2853700 w 10000"/>
                <a:gd name="T57" fmla="*/ 233348 h 8000"/>
                <a:gd name="T58" fmla="*/ 2732627 w 10000"/>
                <a:gd name="T59" fmla="*/ 230525 h 8000"/>
                <a:gd name="T60" fmla="*/ 2612764 w 10000"/>
                <a:gd name="T61" fmla="*/ 227859 h 8000"/>
                <a:gd name="T62" fmla="*/ 2495323 w 10000"/>
                <a:gd name="T63" fmla="*/ 224880 h 8000"/>
                <a:gd name="T64" fmla="*/ 2378487 w 10000"/>
                <a:gd name="T65" fmla="*/ 220332 h 8000"/>
                <a:gd name="T66" fmla="*/ 2263467 w 10000"/>
                <a:gd name="T67" fmla="*/ 215470 h 8000"/>
                <a:gd name="T68" fmla="*/ 2150869 w 10000"/>
                <a:gd name="T69" fmla="*/ 211079 h 8000"/>
                <a:gd name="T70" fmla="*/ 1931121 w 10000"/>
                <a:gd name="T71" fmla="*/ 198691 h 8000"/>
                <a:gd name="T72" fmla="*/ 1720453 w 10000"/>
                <a:gd name="T73" fmla="*/ 185518 h 8000"/>
                <a:gd name="T74" fmla="*/ 1518260 w 10000"/>
                <a:gd name="T75" fmla="*/ 171718 h 8000"/>
                <a:gd name="T76" fmla="*/ 1326964 w 10000"/>
                <a:gd name="T77" fmla="*/ 156506 h 8000"/>
                <a:gd name="T78" fmla="*/ 1144144 w 10000"/>
                <a:gd name="T79" fmla="*/ 140667 h 8000"/>
                <a:gd name="T80" fmla="*/ 974641 w 10000"/>
                <a:gd name="T81" fmla="*/ 123574 h 8000"/>
                <a:gd name="T82" fmla="*/ 815429 w 10000"/>
                <a:gd name="T83" fmla="*/ 106794 h 8000"/>
                <a:gd name="T84" fmla="*/ 668931 w 10000"/>
                <a:gd name="T85" fmla="*/ 90015 h 8000"/>
                <a:gd name="T86" fmla="*/ 534539 w 10000"/>
                <a:gd name="T87" fmla="*/ 74176 h 8000"/>
                <a:gd name="T88" fmla="*/ 415282 w 10000"/>
                <a:gd name="T89" fmla="*/ 59121 h 8000"/>
                <a:gd name="T90" fmla="*/ 307526 w 10000"/>
                <a:gd name="T91" fmla="*/ 44850 h 8000"/>
                <a:gd name="T92" fmla="*/ 216721 w 10000"/>
                <a:gd name="T93" fmla="*/ 32932 h 8000"/>
                <a:gd name="T94" fmla="*/ 140445 w 10000"/>
                <a:gd name="T95" fmla="*/ 21641 h 8000"/>
                <a:gd name="T96" fmla="*/ 35717 w 10000"/>
                <a:gd name="T97" fmla="*/ 5489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15"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6"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185" y="6391275"/>
            <a:ext cx="992716"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3A9A8C41-9346-47DD-AF39-E78F630E64B4}" type="datetimeFigureOut">
              <a:rPr lang="en-US"/>
              <a:pPr>
                <a:defRPr/>
              </a:pPr>
              <a:t>4/26/2020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C4C7161-819E-45A2-B493-23EF9ED8FDF4}" type="slidenum">
              <a:rPr lang="en-US"/>
              <a:pPr>
                <a:defRPr/>
              </a:pPr>
              <a:t>‹#›</a:t>
            </a:fld>
            <a:endParaRPr lang="en-US"/>
          </a:p>
        </p:txBody>
      </p:sp>
    </p:spTree>
    <p:extLst>
      <p:ext uri="{BB962C8B-B14F-4D97-AF65-F5344CB8AC3E}">
        <p14:creationId xmlns:p14="http://schemas.microsoft.com/office/powerpoint/2010/main" val="1538286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2"/>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6" name="Rectangle 18"/>
          <p:cNvSpPr>
            <a:spLocks noGrp="1" noChangeArrowheads="1"/>
          </p:cNvSpPr>
          <p:nvPr>
            <p:ph type="ftr" sz="quarter" idx="11"/>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7" name="Rectangle 19"/>
          <p:cNvSpPr>
            <a:spLocks noGrp="1" noChangeArrowheads="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5CFE6C0-C43B-419C-B837-59D1E9B55EFE}" type="slidenum">
              <a:rPr lang="tr-TR"/>
              <a:pPr>
                <a:defRPr/>
              </a:pPr>
              <a:t>‹#›</a:t>
            </a:fld>
            <a:endParaRPr lang="tr-TR"/>
          </a:p>
        </p:txBody>
      </p:sp>
    </p:spTree>
    <p:extLst>
      <p:ext uri="{BB962C8B-B14F-4D97-AF65-F5344CB8AC3E}">
        <p14:creationId xmlns:p14="http://schemas.microsoft.com/office/powerpoint/2010/main" val="390580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9 İkizkenar Üçgen"/>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sp>
        <p:nvSpPr>
          <p:cNvPr id="8" name="7 Başlık"/>
          <p:cNvSpPr>
            <a:spLocks noGrp="1"/>
          </p:cNvSpPr>
          <p:nvPr>
            <p:ph type="ctrTitle"/>
          </p:nvPr>
        </p:nvSpPr>
        <p:spPr>
          <a:xfrm>
            <a:off x="720726" y="776289"/>
            <a:ext cx="10750549"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828800" y="6011864"/>
            <a:ext cx="7721600" cy="365125"/>
          </a:xfrm>
        </p:spPr>
        <p:txBody>
          <a:bodyPr tIns="0" bIns="0" anchor="t"/>
          <a:lstStyle>
            <a:lvl1pPr algn="r">
              <a:defRPr sz="1000"/>
            </a:lvl1pPr>
          </a:lstStyle>
          <a:p>
            <a:pPr>
              <a:defRPr/>
            </a:pPr>
            <a:endParaRPr lang="tr-TR">
              <a:solidFill>
                <a:prstClr val="white"/>
              </a:solidFill>
            </a:endParaRPr>
          </a:p>
        </p:txBody>
      </p:sp>
      <p:sp>
        <p:nvSpPr>
          <p:cNvPr id="6" name="16 Altbilgi Yer Tutucusu"/>
          <p:cNvSpPr>
            <a:spLocks noGrp="1"/>
          </p:cNvSpPr>
          <p:nvPr>
            <p:ph type="ftr" sz="quarter" idx="11"/>
          </p:nvPr>
        </p:nvSpPr>
        <p:spPr>
          <a:xfrm>
            <a:off x="1828800" y="5649914"/>
            <a:ext cx="7721600" cy="365125"/>
          </a:xfrm>
        </p:spPr>
        <p:txBody>
          <a:bodyPr tIns="0" bIns="0"/>
          <a:lstStyle>
            <a:lvl1pPr algn="r">
              <a:defRPr sz="1100"/>
            </a:lvl1pPr>
          </a:lstStyle>
          <a:p>
            <a:pPr>
              <a:defRPr/>
            </a:pPr>
            <a:endParaRPr lang="tr-TR">
              <a:solidFill>
                <a:prstClr val="white"/>
              </a:solidFill>
            </a:endParaRPr>
          </a:p>
        </p:txBody>
      </p:sp>
      <p:sp>
        <p:nvSpPr>
          <p:cNvPr id="7" name="28 Slayt Numarası Yer Tutucusu"/>
          <p:cNvSpPr>
            <a:spLocks noGrp="1"/>
          </p:cNvSpPr>
          <p:nvPr>
            <p:ph type="sldNum" sz="quarter" idx="12"/>
          </p:nvPr>
        </p:nvSpPr>
        <p:spPr>
          <a:xfrm>
            <a:off x="11188700" y="5753101"/>
            <a:ext cx="670984" cy="365125"/>
          </a:xfrm>
        </p:spPr>
        <p:txBody>
          <a:bodyPr anchor="ctr"/>
          <a:lstStyle>
            <a:lvl1pPr>
              <a:defRPr sz="1300">
                <a:solidFill>
                  <a:srgbClr val="FFFFFF"/>
                </a:solidFill>
              </a:defRPr>
            </a:lvl1pPr>
          </a:lstStyle>
          <a:p>
            <a:fld id="{00460A79-8802-4F1A-9EA4-9D40D11FD068}" type="slidenum">
              <a:rPr lang="tr-TR"/>
              <a:pPr/>
              <a:t>‹#›</a:t>
            </a:fld>
            <a:endParaRPr lang="tr-TR"/>
          </a:p>
        </p:txBody>
      </p:sp>
    </p:spTree>
    <p:extLst>
      <p:ext uri="{BB962C8B-B14F-4D97-AF65-F5344CB8AC3E}">
        <p14:creationId xmlns:p14="http://schemas.microsoft.com/office/powerpoint/2010/main" val="3766669864"/>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7494"/>
            <a:ext cx="109728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609600" y="1882808"/>
            <a:ext cx="109728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6388100" y="6480176"/>
            <a:ext cx="2844800" cy="301625"/>
          </a:xfrm>
        </p:spPr>
        <p:txBody>
          <a:bodyPr/>
          <a:lstStyle>
            <a:lvl1pPr>
              <a:defRPr/>
            </a:lvl1pPr>
          </a:lstStyle>
          <a:p>
            <a:pPr>
              <a:defRPr/>
            </a:pPr>
            <a:endParaRPr lang="tr-TR">
              <a:solidFill>
                <a:prstClr val="white"/>
              </a:solidFill>
            </a:endParaRPr>
          </a:p>
        </p:txBody>
      </p:sp>
      <p:sp>
        <p:nvSpPr>
          <p:cNvPr id="5" name="4 Altbilgi Yer Tutucusu"/>
          <p:cNvSpPr>
            <a:spLocks noGrp="1"/>
          </p:cNvSpPr>
          <p:nvPr>
            <p:ph type="ftr" sz="quarter" idx="11"/>
          </p:nvPr>
        </p:nvSpPr>
        <p:spPr>
          <a:xfrm>
            <a:off x="609601" y="6481764"/>
            <a:ext cx="5679017" cy="300037"/>
          </a:xfrm>
        </p:spPr>
        <p:txBody>
          <a:bodyPr/>
          <a:lstStyle>
            <a:lvl1pPr>
              <a:defRPr/>
            </a:lvl1pPr>
          </a:lstStyle>
          <a:p>
            <a:pPr>
              <a:defRPr/>
            </a:pPr>
            <a:endParaRPr lang="tr-TR">
              <a:solidFill>
                <a:prstClr val="white"/>
              </a:solidFill>
            </a:endParaRPr>
          </a:p>
        </p:txBody>
      </p:sp>
      <p:sp>
        <p:nvSpPr>
          <p:cNvPr id="6" name="5 Slayt Numarası Yer Tutucusu"/>
          <p:cNvSpPr>
            <a:spLocks noGrp="1"/>
          </p:cNvSpPr>
          <p:nvPr>
            <p:ph type="sldNum" sz="quarter" idx="12"/>
          </p:nvPr>
        </p:nvSpPr>
        <p:spPr/>
        <p:txBody>
          <a:bodyPr/>
          <a:lstStyle>
            <a:lvl1pPr>
              <a:defRPr/>
            </a:lvl1pPr>
          </a:lstStyle>
          <a:p>
            <a:fld id="{0738EECF-DB87-4C2B-8D7A-EF997884E902}"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760833981"/>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9 Dik Üçgen"/>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11 İkizkenar Üçgen"/>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6" name="12 Düz Bağlayıcı"/>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4 Düz Bağlayıcı"/>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508000" y="271465"/>
            <a:ext cx="9652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9275233" y="6477000"/>
            <a:ext cx="2844800" cy="304800"/>
          </a:xfrm>
        </p:spPr>
        <p:txBody>
          <a:bodyPr/>
          <a:lstStyle>
            <a:lvl1pPr>
              <a:defRPr/>
            </a:lvl1pPr>
          </a:lstStyle>
          <a:p>
            <a:pPr>
              <a:defRPr/>
            </a:pPr>
            <a:endParaRPr lang="tr-TR">
              <a:solidFill>
                <a:prstClr val="white"/>
              </a:solidFill>
            </a:endParaRPr>
          </a:p>
        </p:txBody>
      </p:sp>
      <p:sp>
        <p:nvSpPr>
          <p:cNvPr id="9" name="4 Altbilgi Yer Tutucusu"/>
          <p:cNvSpPr>
            <a:spLocks noGrp="1"/>
          </p:cNvSpPr>
          <p:nvPr>
            <p:ph type="ftr" sz="quarter" idx="11"/>
          </p:nvPr>
        </p:nvSpPr>
        <p:spPr>
          <a:xfrm>
            <a:off x="3492500" y="6481764"/>
            <a:ext cx="5681133" cy="300037"/>
          </a:xfrm>
        </p:spPr>
        <p:txBody>
          <a:bodyPr/>
          <a:lstStyle>
            <a:lvl1pPr>
              <a:defRPr/>
            </a:lvl1pPr>
          </a:lstStyle>
          <a:p>
            <a:pPr>
              <a:defRPr/>
            </a:pPr>
            <a:endParaRPr lang="tr-TR">
              <a:solidFill>
                <a:prstClr val="white"/>
              </a:solidFill>
            </a:endParaRPr>
          </a:p>
        </p:txBody>
      </p:sp>
      <p:sp>
        <p:nvSpPr>
          <p:cNvPr id="10" name="5 Slayt Numarası Yer Tutucusu"/>
          <p:cNvSpPr>
            <a:spLocks noGrp="1"/>
          </p:cNvSpPr>
          <p:nvPr>
            <p:ph type="sldNum" sz="quarter" idx="12"/>
          </p:nvPr>
        </p:nvSpPr>
        <p:spPr>
          <a:xfrm>
            <a:off x="11267018" y="809625"/>
            <a:ext cx="670983" cy="300038"/>
          </a:xfrm>
        </p:spPr>
        <p:txBody>
          <a:bodyPr/>
          <a:lstStyle>
            <a:lvl1pPr>
              <a:defRPr/>
            </a:lvl1pPr>
          </a:lstStyle>
          <a:p>
            <a:fld id="{632840C5-9252-4993-8A55-59700FFA68C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9385577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6"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7" name="22 Slayt Numarası Yer Tutucusu"/>
          <p:cNvSpPr>
            <a:spLocks noGrp="1"/>
          </p:cNvSpPr>
          <p:nvPr>
            <p:ph type="sldNum" sz="quarter" idx="12"/>
          </p:nvPr>
        </p:nvSpPr>
        <p:spPr/>
        <p:txBody>
          <a:bodyPr/>
          <a:lstStyle>
            <a:lvl1pPr>
              <a:defRPr/>
            </a:lvl1pPr>
          </a:lstStyle>
          <a:p>
            <a:fld id="{0DE5B45F-8196-4582-8D57-ACD1FC2428B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812945230"/>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917935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6388101" y="6481764"/>
            <a:ext cx="2840567" cy="301625"/>
          </a:xfrm>
        </p:spPr>
        <p:txBody>
          <a:bodyPr/>
          <a:lstStyle>
            <a:lvl1pPr>
              <a:defRPr/>
            </a:lvl1pPr>
          </a:lstStyle>
          <a:p>
            <a:pPr>
              <a:defRPr/>
            </a:pPr>
            <a:endParaRPr lang="tr-TR">
              <a:solidFill>
                <a:prstClr val="white"/>
              </a:solidFill>
            </a:endParaRPr>
          </a:p>
        </p:txBody>
      </p:sp>
      <p:sp>
        <p:nvSpPr>
          <p:cNvPr id="8" name="7 Altbilgi Yer Tutucusu"/>
          <p:cNvSpPr>
            <a:spLocks noGrp="1"/>
          </p:cNvSpPr>
          <p:nvPr>
            <p:ph type="ftr" sz="quarter" idx="11"/>
          </p:nvPr>
        </p:nvSpPr>
        <p:spPr>
          <a:xfrm>
            <a:off x="609600" y="6481764"/>
            <a:ext cx="5681133" cy="301625"/>
          </a:xfrm>
        </p:spPr>
        <p:txBody>
          <a:bodyPr/>
          <a:lstStyle>
            <a:lvl1pPr>
              <a:defRPr/>
            </a:lvl1pPr>
          </a:lstStyle>
          <a:p>
            <a:pPr>
              <a:defRPr/>
            </a:pPr>
            <a:endParaRPr lang="tr-TR">
              <a:solidFill>
                <a:prstClr val="white"/>
              </a:solidFill>
            </a:endParaRPr>
          </a:p>
        </p:txBody>
      </p:sp>
      <p:sp>
        <p:nvSpPr>
          <p:cNvPr id="9" name="8 Slayt Numarası Yer Tutucusu"/>
          <p:cNvSpPr>
            <a:spLocks noGrp="1"/>
          </p:cNvSpPr>
          <p:nvPr>
            <p:ph type="sldNum" sz="quarter" idx="12"/>
          </p:nvPr>
        </p:nvSpPr>
        <p:spPr>
          <a:xfrm>
            <a:off x="10119785" y="6483351"/>
            <a:ext cx="670983" cy="301625"/>
          </a:xfrm>
        </p:spPr>
        <p:txBody>
          <a:bodyPr/>
          <a:lstStyle>
            <a:lvl1pPr>
              <a:defRPr/>
            </a:lvl1pPr>
          </a:lstStyle>
          <a:p>
            <a:fld id="{6C95F5D0-E232-46EF-9670-7DDF39191C40}"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4576171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4"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5" name="22 Slayt Numarası Yer Tutucusu"/>
          <p:cNvSpPr>
            <a:spLocks noGrp="1"/>
          </p:cNvSpPr>
          <p:nvPr>
            <p:ph type="sldNum" sz="quarter" idx="12"/>
          </p:nvPr>
        </p:nvSpPr>
        <p:spPr/>
        <p:txBody>
          <a:bodyPr/>
          <a:lstStyle>
            <a:lvl1pPr>
              <a:defRPr/>
            </a:lvl1pPr>
          </a:lstStyle>
          <a:p>
            <a:fld id="{198B04CF-4AA7-422E-BA91-40569843E861}"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35310491"/>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3"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4" name="22 Slayt Numarası Yer Tutucusu"/>
          <p:cNvSpPr>
            <a:spLocks noGrp="1"/>
          </p:cNvSpPr>
          <p:nvPr>
            <p:ph type="sldNum" sz="quarter" idx="12"/>
          </p:nvPr>
        </p:nvSpPr>
        <p:spPr/>
        <p:txBody>
          <a:bodyPr/>
          <a:lstStyle>
            <a:lvl1pPr>
              <a:defRPr/>
            </a:lvl1pPr>
          </a:lstStyle>
          <a:p>
            <a:fld id="{897E1AC6-5B93-41F5-9089-2D34B438F80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005601617"/>
      </p:ext>
    </p:extLst>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8371417" y="6556376"/>
            <a:ext cx="2844800"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13417" y="6556376"/>
            <a:ext cx="6858000"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1214100" y="6556376"/>
            <a:ext cx="670984" cy="301625"/>
          </a:xfrm>
        </p:spPr>
        <p:txBody>
          <a:bodyPr/>
          <a:lstStyle>
            <a:lvl1pPr>
              <a:defRPr sz="900"/>
            </a:lvl1pPr>
          </a:lstStyle>
          <a:p>
            <a:fld id="{2F6DC57F-DB0E-4F92-8650-7D53FEAC8875}"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23096900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8144933" y="6556376"/>
            <a:ext cx="2802467" cy="301625"/>
          </a:xfrm>
        </p:spPr>
        <p:txBody>
          <a:bodyPr/>
          <a:lstStyle>
            <a:lvl1pPr>
              <a:defRPr sz="900"/>
            </a:lvl1pPr>
          </a:lstStyle>
          <a:p>
            <a:pPr>
              <a:defRPr/>
            </a:pPr>
            <a:endParaRPr lang="tr-TR">
              <a:solidFill>
                <a:prstClr val="white"/>
              </a:solidFill>
            </a:endParaRPr>
          </a:p>
        </p:txBody>
      </p:sp>
      <p:sp>
        <p:nvSpPr>
          <p:cNvPr id="6" name="5 Altbilgi Yer Tutucusu"/>
          <p:cNvSpPr>
            <a:spLocks noGrp="1"/>
          </p:cNvSpPr>
          <p:nvPr>
            <p:ph type="ftr" sz="quarter" idx="11"/>
          </p:nvPr>
        </p:nvSpPr>
        <p:spPr>
          <a:xfrm>
            <a:off x="1559985" y="6557964"/>
            <a:ext cx="6597649" cy="301625"/>
          </a:xfrm>
        </p:spPr>
        <p:txBody>
          <a:bodyPr/>
          <a:lstStyle>
            <a:lvl1pPr>
              <a:defRPr sz="900"/>
            </a:lvl1pPr>
          </a:lstStyle>
          <a:p>
            <a:pPr>
              <a:defRPr/>
            </a:pPr>
            <a:endParaRPr lang="tr-TR">
              <a:solidFill>
                <a:prstClr val="white"/>
              </a:solidFill>
            </a:endParaRPr>
          </a:p>
        </p:txBody>
      </p:sp>
      <p:sp>
        <p:nvSpPr>
          <p:cNvPr id="7" name="6 Slayt Numarası Yer Tutucusu"/>
          <p:cNvSpPr>
            <a:spLocks noGrp="1"/>
          </p:cNvSpPr>
          <p:nvPr>
            <p:ph type="sldNum" sz="quarter" idx="12"/>
          </p:nvPr>
        </p:nvSpPr>
        <p:spPr>
          <a:xfrm>
            <a:off x="10955867" y="6556376"/>
            <a:ext cx="488951" cy="301625"/>
          </a:xfrm>
        </p:spPr>
        <p:txBody>
          <a:bodyPr/>
          <a:lstStyle>
            <a:lvl1pPr>
              <a:defRPr sz="900"/>
            </a:lvl1pPr>
          </a:lstStyle>
          <a:p>
            <a:fld id="{A5BC8456-EC53-4244-B6C0-D080BA213688}"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74100341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DB36E27C-96C9-415B-A4CD-28BE05E3F9D7}"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34093476"/>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381000"/>
            <a:ext cx="2540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609600" y="381000"/>
            <a:ext cx="8331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solidFill>
                <a:prstClr val="white"/>
              </a:solidFill>
            </a:endParaRPr>
          </a:p>
        </p:txBody>
      </p:sp>
      <p:sp>
        <p:nvSpPr>
          <p:cNvPr id="5" name="2 Altbilgi Yer Tutucusu"/>
          <p:cNvSpPr>
            <a:spLocks noGrp="1"/>
          </p:cNvSpPr>
          <p:nvPr>
            <p:ph type="ftr" sz="quarter" idx="11"/>
          </p:nvPr>
        </p:nvSpPr>
        <p:spPr/>
        <p:txBody>
          <a:bodyPr/>
          <a:lstStyle>
            <a:lvl1pPr>
              <a:defRPr/>
            </a:lvl1pPr>
          </a:lstStyle>
          <a:p>
            <a:pPr>
              <a:defRPr/>
            </a:pPr>
            <a:endParaRPr lang="tr-TR">
              <a:solidFill>
                <a:prstClr val="white"/>
              </a:solidFill>
            </a:endParaRPr>
          </a:p>
        </p:txBody>
      </p:sp>
      <p:sp>
        <p:nvSpPr>
          <p:cNvPr id="6" name="22 Slayt Numarası Yer Tutucusu"/>
          <p:cNvSpPr>
            <a:spLocks noGrp="1"/>
          </p:cNvSpPr>
          <p:nvPr>
            <p:ph type="sldNum" sz="quarter" idx="12"/>
          </p:nvPr>
        </p:nvSpPr>
        <p:spPr/>
        <p:txBody>
          <a:bodyPr/>
          <a:lstStyle>
            <a:lvl1pPr>
              <a:defRPr/>
            </a:lvl1pPr>
          </a:lstStyle>
          <a:p>
            <a:fld id="{48891B89-25FD-415B-B46B-AA9B8737D41B}" type="slidenum">
              <a:rPr lang="tr-TR">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525474760"/>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0"/>
            <a:ext cx="53848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pPr>
              <a:defRPr/>
            </a:pPr>
            <a:fld id="{9F71F116-8121-43BD-9352-E9E2C6E80A01}" type="slidenum">
              <a:rPr lang="tr-TR">
                <a:solidFill>
                  <a:prstClr val="white"/>
                </a:solidFill>
              </a:rPr>
              <a:pPr>
                <a:defRPr/>
              </a:pPr>
              <a:t>‹#›</a:t>
            </a:fld>
            <a:endParaRPr lang="tr-TR">
              <a:solidFill>
                <a:prstClr val="white"/>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prstClr val="white"/>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val="424865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8" name="Footer Placeholder 7"/>
          <p:cNvSpPr>
            <a:spLocks noGrp="1"/>
          </p:cNvSpPr>
          <p:nvPr>
            <p:ph type="ftr" sz="quarter" idx="11"/>
          </p:nvPr>
        </p:nvSpPr>
        <p:spPr/>
        <p:txBody>
          <a:bodyPr/>
          <a:lstStyle/>
          <a:p>
            <a:endParaRPr lang="tr-TR">
              <a:solidFill>
                <a:srgbClr val="B31166"/>
              </a:solidFill>
            </a:endParaRPr>
          </a:p>
        </p:txBody>
      </p:sp>
      <p:sp>
        <p:nvSpPr>
          <p:cNvPr id="9" name="Slide Number Placeholder 8"/>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629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4" name="Footer Placeholder 3"/>
          <p:cNvSpPr>
            <a:spLocks noGrp="1"/>
          </p:cNvSpPr>
          <p:nvPr>
            <p:ph type="ftr" sz="quarter" idx="11"/>
          </p:nvPr>
        </p:nvSpPr>
        <p:spPr/>
        <p:txBody>
          <a:bodyPr/>
          <a:lstStyle/>
          <a:p>
            <a:endParaRPr lang="tr-TR">
              <a:solidFill>
                <a:srgbClr val="B31166"/>
              </a:solidFill>
            </a:endParaRPr>
          </a:p>
        </p:txBody>
      </p:sp>
      <p:sp>
        <p:nvSpPr>
          <p:cNvPr id="5" name="Slide Number Placeholder 4"/>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36713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3" name="Footer Placeholder 2"/>
          <p:cNvSpPr>
            <a:spLocks noGrp="1"/>
          </p:cNvSpPr>
          <p:nvPr>
            <p:ph type="ftr" sz="quarter" idx="11"/>
          </p:nvPr>
        </p:nvSpPr>
        <p:spPr/>
        <p:txBody>
          <a:bodyPr/>
          <a:lstStyle/>
          <a:p>
            <a:endParaRPr lang="tr-TR">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700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7007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6" name="Footer Placeholder 5"/>
          <p:cNvSpPr>
            <a:spLocks noGrp="1"/>
          </p:cNvSpPr>
          <p:nvPr>
            <p:ph type="ftr" sz="quarter" idx="11"/>
          </p:nvPr>
        </p:nvSpPr>
        <p:spPr/>
        <p:txBody>
          <a:bodyPr/>
          <a:lstStyle/>
          <a:p>
            <a:endParaRPr lang="tr-TR">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6643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0538BA-9BB4-42B9-8EBD-CC410D3575AF}" type="datetimeFigureOut">
              <a:rPr lang="tr-TR" smtClean="0">
                <a:solidFill>
                  <a:srgbClr val="B31166"/>
                </a:solidFill>
              </a:rPr>
              <a:pPr/>
              <a:t>26.04.2020</a:t>
            </a:fld>
            <a:endParaRPr lang="tr-TR">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98485C-4842-4251-AB98-465637B54CBA}"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51933019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p:cNvSpPr>
            <p:nvPr/>
          </p:nvSpPr>
          <p:spPr bwMode="gray">
            <a:xfrm rot="-589932">
              <a:off x="8490951" y="1797517"/>
              <a:ext cx="3299407" cy="440924"/>
            </a:xfrm>
            <a:custGeom>
              <a:avLst/>
              <a:gdLst>
                <a:gd name="T0" fmla="*/ 28045 w 10000"/>
                <a:gd name="T1" fmla="*/ 211004 h 5291"/>
                <a:gd name="T2" fmla="*/ 3285549 w 10000"/>
                <a:gd name="T3" fmla="*/ 440924 h 5291"/>
                <a:gd name="T4" fmla="*/ 3299407 w 10000"/>
                <a:gd name="T5" fmla="*/ 0 h 5291"/>
                <a:gd name="T6" fmla="*/ 3299407 w 10000"/>
                <a:gd name="T7" fmla="*/ 0 h 5291"/>
                <a:gd name="T8" fmla="*/ 3189537 w 10000"/>
                <a:gd name="T9" fmla="*/ 17000 h 5291"/>
                <a:gd name="T10" fmla="*/ 3079666 w 10000"/>
                <a:gd name="T11" fmla="*/ 33334 h 5291"/>
                <a:gd name="T12" fmla="*/ 2969796 w 10000"/>
                <a:gd name="T13" fmla="*/ 49167 h 5291"/>
                <a:gd name="T14" fmla="*/ 2859596 w 10000"/>
                <a:gd name="T15" fmla="*/ 62751 h 5291"/>
                <a:gd name="T16" fmla="*/ 2749396 w 10000"/>
                <a:gd name="T17" fmla="*/ 76418 h 5291"/>
                <a:gd name="T18" fmla="*/ 2639196 w 10000"/>
                <a:gd name="T19" fmla="*/ 89251 h 5291"/>
                <a:gd name="T20" fmla="*/ 2530315 w 10000"/>
                <a:gd name="T21" fmla="*/ 100168 h 5291"/>
                <a:gd name="T22" fmla="*/ 2419455 w 10000"/>
                <a:gd name="T23" fmla="*/ 110419 h 5291"/>
                <a:gd name="T24" fmla="*/ 2309585 w 10000"/>
                <a:gd name="T25" fmla="*/ 120002 h 5291"/>
                <a:gd name="T26" fmla="*/ 2201694 w 10000"/>
                <a:gd name="T27" fmla="*/ 128169 h 5291"/>
                <a:gd name="T28" fmla="*/ 2091824 w 10000"/>
                <a:gd name="T29" fmla="*/ 136336 h 5291"/>
                <a:gd name="T30" fmla="*/ 1983933 w 10000"/>
                <a:gd name="T31" fmla="*/ 143252 h 5291"/>
                <a:gd name="T32" fmla="*/ 1876043 w 10000"/>
                <a:gd name="T33" fmla="*/ 148669 h 5291"/>
                <a:gd name="T34" fmla="*/ 1768152 w 10000"/>
                <a:gd name="T35" fmla="*/ 154169 h 5291"/>
                <a:gd name="T36" fmla="*/ 1661581 w 10000"/>
                <a:gd name="T37" fmla="*/ 158836 h 5291"/>
                <a:gd name="T38" fmla="*/ 1556330 w 10000"/>
                <a:gd name="T39" fmla="*/ 162336 h 5291"/>
                <a:gd name="T40" fmla="*/ 1450419 w 10000"/>
                <a:gd name="T41" fmla="*/ 165003 h 5291"/>
                <a:gd name="T42" fmla="*/ 1345828 w 10000"/>
                <a:gd name="T43" fmla="*/ 167753 h 5291"/>
                <a:gd name="T44" fmla="*/ 1242557 w 10000"/>
                <a:gd name="T45" fmla="*/ 169086 h 5291"/>
                <a:gd name="T46" fmla="*/ 1139615 w 10000"/>
                <a:gd name="T47" fmla="*/ 170503 h 5291"/>
                <a:gd name="T48" fmla="*/ 1037664 w 10000"/>
                <a:gd name="T49" fmla="*/ 171086 h 5291"/>
                <a:gd name="T50" fmla="*/ 936702 w 10000"/>
                <a:gd name="T51" fmla="*/ 170503 h 5291"/>
                <a:gd name="T52" fmla="*/ 837060 w 10000"/>
                <a:gd name="T53" fmla="*/ 170503 h 5291"/>
                <a:gd name="T54" fmla="*/ 738407 w 10000"/>
                <a:gd name="T55" fmla="*/ 169086 h 5291"/>
                <a:gd name="T56" fmla="*/ 641075 w 10000"/>
                <a:gd name="T57" fmla="*/ 167003 h 5291"/>
                <a:gd name="T58" fmla="*/ 545392 w 10000"/>
                <a:gd name="T59" fmla="*/ 165003 h 5291"/>
                <a:gd name="T60" fmla="*/ 451359 w 10000"/>
                <a:gd name="T61" fmla="*/ 162919 h 5291"/>
                <a:gd name="T62" fmla="*/ 357986 w 10000"/>
                <a:gd name="T63" fmla="*/ 159586 h 5291"/>
                <a:gd name="T64" fmla="*/ 265932 w 10000"/>
                <a:gd name="T65" fmla="*/ 156086 h 5291"/>
                <a:gd name="T66" fmla="*/ 175858 w 10000"/>
                <a:gd name="T67" fmla="*/ 152753 h 5291"/>
                <a:gd name="T68" fmla="*/ 0 w 10000"/>
                <a:gd name="T69" fmla="*/ 143836 h 5291"/>
                <a:gd name="T70" fmla="*/ 28045 w 10000"/>
                <a:gd name="T71" fmla="*/ 211004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6" name="Freeform 5"/>
            <p:cNvSpPr>
              <a:spLocks/>
            </p:cNvSpPr>
            <p:nvPr/>
          </p:nvSpPr>
          <p:spPr bwMode="gray">
            <a:xfrm>
              <a:off x="459506" y="1866405"/>
              <a:ext cx="11277600" cy="4533900"/>
            </a:xfrm>
            <a:custGeom>
              <a:avLst/>
              <a:gdLst>
                <a:gd name="T0" fmla="*/ 0 w 7104"/>
                <a:gd name="T1" fmla="*/ 0 h 2856"/>
                <a:gd name="T2" fmla="*/ 0 w 7104"/>
                <a:gd name="T3" fmla="*/ 4533900 h 2856"/>
                <a:gd name="T4" fmla="*/ 11277600 w 7104"/>
                <a:gd name="T5" fmla="*/ 4533900 h 2856"/>
                <a:gd name="T6" fmla="*/ 11277600 w 7104"/>
                <a:gd name="T7" fmla="*/ 1588 h 2856"/>
                <a:gd name="T8" fmla="*/ 11277600 w 7104"/>
                <a:gd name="T9" fmla="*/ 1588 h 2856"/>
                <a:gd name="T10" fmla="*/ 11022013 w 7104"/>
                <a:gd name="T11" fmla="*/ 41275 h 2856"/>
                <a:gd name="T12" fmla="*/ 10766425 w 7104"/>
                <a:gd name="T13" fmla="*/ 79375 h 2856"/>
                <a:gd name="T14" fmla="*/ 10510838 w 7104"/>
                <a:gd name="T15" fmla="*/ 115888 h 2856"/>
                <a:gd name="T16" fmla="*/ 10253663 w 7104"/>
                <a:gd name="T17" fmla="*/ 147638 h 2856"/>
                <a:gd name="T18" fmla="*/ 9998075 w 7104"/>
                <a:gd name="T19" fmla="*/ 179388 h 2856"/>
                <a:gd name="T20" fmla="*/ 9740900 w 7104"/>
                <a:gd name="T21" fmla="*/ 209550 h 2856"/>
                <a:gd name="T22" fmla="*/ 9486900 w 7104"/>
                <a:gd name="T23" fmla="*/ 234950 h 2856"/>
                <a:gd name="T24" fmla="*/ 9229725 w 7104"/>
                <a:gd name="T25" fmla="*/ 258763 h 2856"/>
                <a:gd name="T26" fmla="*/ 8974138 w 7104"/>
                <a:gd name="T27" fmla="*/ 280988 h 2856"/>
                <a:gd name="T28" fmla="*/ 8721725 w 7104"/>
                <a:gd name="T29" fmla="*/ 300038 h 2856"/>
                <a:gd name="T30" fmla="*/ 8467725 w 7104"/>
                <a:gd name="T31" fmla="*/ 319088 h 2856"/>
                <a:gd name="T32" fmla="*/ 8215313 w 7104"/>
                <a:gd name="T33" fmla="*/ 334963 h 2856"/>
                <a:gd name="T34" fmla="*/ 7964488 w 7104"/>
                <a:gd name="T35" fmla="*/ 347663 h 2856"/>
                <a:gd name="T36" fmla="*/ 7713663 w 7104"/>
                <a:gd name="T37" fmla="*/ 360363 h 2856"/>
                <a:gd name="T38" fmla="*/ 7466013 w 7104"/>
                <a:gd name="T39" fmla="*/ 371475 h 2856"/>
                <a:gd name="T40" fmla="*/ 7219950 w 7104"/>
                <a:gd name="T41" fmla="*/ 379413 h 2856"/>
                <a:gd name="T42" fmla="*/ 6973888 w 7104"/>
                <a:gd name="T43" fmla="*/ 385763 h 2856"/>
                <a:gd name="T44" fmla="*/ 6731000 w 7104"/>
                <a:gd name="T45" fmla="*/ 392113 h 2856"/>
                <a:gd name="T46" fmla="*/ 6489700 w 7104"/>
                <a:gd name="T47" fmla="*/ 395288 h 2856"/>
                <a:gd name="T48" fmla="*/ 6249988 w 7104"/>
                <a:gd name="T49" fmla="*/ 398463 h 2856"/>
                <a:gd name="T50" fmla="*/ 6013450 w 7104"/>
                <a:gd name="T51" fmla="*/ 400050 h 2856"/>
                <a:gd name="T52" fmla="*/ 5778500 w 7104"/>
                <a:gd name="T53" fmla="*/ 398463 h 2856"/>
                <a:gd name="T54" fmla="*/ 5546725 w 7104"/>
                <a:gd name="T55" fmla="*/ 398463 h 2856"/>
                <a:gd name="T56" fmla="*/ 5316538 w 7104"/>
                <a:gd name="T57" fmla="*/ 395288 h 2856"/>
                <a:gd name="T58" fmla="*/ 5091113 w 7104"/>
                <a:gd name="T59" fmla="*/ 390525 h 2856"/>
                <a:gd name="T60" fmla="*/ 4867275 w 7104"/>
                <a:gd name="T61" fmla="*/ 385763 h 2856"/>
                <a:gd name="T62" fmla="*/ 4648200 w 7104"/>
                <a:gd name="T63" fmla="*/ 381000 h 2856"/>
                <a:gd name="T64" fmla="*/ 4430713 w 7104"/>
                <a:gd name="T65" fmla="*/ 373063 h 2856"/>
                <a:gd name="T66" fmla="*/ 4216400 w 7104"/>
                <a:gd name="T67" fmla="*/ 365125 h 2856"/>
                <a:gd name="T68" fmla="*/ 4006850 w 7104"/>
                <a:gd name="T69" fmla="*/ 357188 h 2856"/>
                <a:gd name="T70" fmla="*/ 3597275 w 7104"/>
                <a:gd name="T71" fmla="*/ 336550 h 2856"/>
                <a:gd name="T72" fmla="*/ 3205163 w 7104"/>
                <a:gd name="T73" fmla="*/ 314325 h 2856"/>
                <a:gd name="T74" fmla="*/ 2828925 w 7104"/>
                <a:gd name="T75" fmla="*/ 290513 h 2856"/>
                <a:gd name="T76" fmla="*/ 2471738 w 7104"/>
                <a:gd name="T77" fmla="*/ 265113 h 2856"/>
                <a:gd name="T78" fmla="*/ 2132013 w 7104"/>
                <a:gd name="T79" fmla="*/ 238125 h 2856"/>
                <a:gd name="T80" fmla="*/ 1816100 w 7104"/>
                <a:gd name="T81" fmla="*/ 209550 h 2856"/>
                <a:gd name="T82" fmla="*/ 1519238 w 7104"/>
                <a:gd name="T83" fmla="*/ 180975 h 2856"/>
                <a:gd name="T84" fmla="*/ 1246188 w 7104"/>
                <a:gd name="T85" fmla="*/ 152400 h 2856"/>
                <a:gd name="T86" fmla="*/ 995363 w 7104"/>
                <a:gd name="T87" fmla="*/ 125413 h 2856"/>
                <a:gd name="T88" fmla="*/ 773113 w 7104"/>
                <a:gd name="T89" fmla="*/ 100013 h 2856"/>
                <a:gd name="T90" fmla="*/ 573088 w 7104"/>
                <a:gd name="T91" fmla="*/ 76200 h 2856"/>
                <a:gd name="T92" fmla="*/ 403225 w 7104"/>
                <a:gd name="T93" fmla="*/ 55563 h 2856"/>
                <a:gd name="T94" fmla="*/ 261938 w 7104"/>
                <a:gd name="T95" fmla="*/ 36513 h 2856"/>
                <a:gd name="T96" fmla="*/ 66675 w 7104"/>
                <a:gd name="T97" fmla="*/ 9525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sp>
          <p:nvSpPr>
            <p:cNvPr id="2077" name="Freeform 5"/>
            <p:cNvSpPr>
              <a:spLocks noEditPoints="1"/>
            </p:cNvSpPr>
            <p:nvPr/>
          </p:nvSpPr>
          <p:spPr bwMode="gray">
            <a:xfrm>
              <a:off x="0" y="1587"/>
              <a:ext cx="12192000" cy="6856413"/>
            </a:xfrm>
            <a:custGeom>
              <a:avLst/>
              <a:gdLst>
                <a:gd name="T0" fmla="*/ 0 w 15356"/>
                <a:gd name="T1" fmla="*/ 0 h 8638"/>
                <a:gd name="T2" fmla="*/ 0 w 15356"/>
                <a:gd name="T3" fmla="*/ 6856413 h 8638"/>
                <a:gd name="T4" fmla="*/ 12192000 w 15356"/>
                <a:gd name="T5" fmla="*/ 6856413 h 8638"/>
                <a:gd name="T6" fmla="*/ 12192000 w 15356"/>
                <a:gd name="T7" fmla="*/ 0 h 8638"/>
                <a:gd name="T8" fmla="*/ 0 w 15356"/>
                <a:gd name="T9" fmla="*/ 0 h 8638"/>
                <a:gd name="T10" fmla="*/ 11709274 w 15356"/>
                <a:gd name="T11" fmla="*/ 6380163 h 8638"/>
                <a:gd name="T12" fmla="*/ 476374 w 15356"/>
                <a:gd name="T13" fmla="*/ 6380163 h 8638"/>
                <a:gd name="T14" fmla="*/ 476374 w 15356"/>
                <a:gd name="T15" fmla="*/ 469900 h 8638"/>
                <a:gd name="T16" fmla="*/ 11709274 w 15356"/>
                <a:gd name="T17" fmla="*/ 469900 h 8638"/>
                <a:gd name="T18" fmla="*/ 11709274 w 15356"/>
                <a:gd name="T19" fmla="*/ 6380163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mtClean="0">
                <a:solidFill>
                  <a:prstClr val="black"/>
                </a:solidFill>
                <a:latin typeface="Arial" panose="020B0604020202020204" pitchFamily="34" charset="0"/>
                <a:cs typeface="Arial" panose="020B0604020202020204" pitchFamily="34" charset="0"/>
              </a:endParaRPr>
            </a:p>
          </p:txBody>
        </p:sp>
      </p:grpSp>
      <p:sp>
        <p:nvSpPr>
          <p:cNvPr id="2051" name="Title Placeholder 1"/>
          <p:cNvSpPr>
            <a:spLocks noGrp="1"/>
          </p:cNvSpPr>
          <p:nvPr>
            <p:ph type="title"/>
          </p:nvPr>
        </p:nvSpPr>
        <p:spPr bwMode="gray">
          <a:xfrm>
            <a:off x="1155701" y="973139"/>
            <a:ext cx="87608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2" name="Text Placeholder 2"/>
          <p:cNvSpPr>
            <a:spLocks noGrp="1"/>
          </p:cNvSpPr>
          <p:nvPr>
            <p:ph type="body" idx="1"/>
          </p:nvPr>
        </p:nvSpPr>
        <p:spPr bwMode="auto">
          <a:xfrm>
            <a:off x="1155701" y="2603500"/>
            <a:ext cx="876088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184" y="6391275"/>
            <a:ext cx="990600" cy="304800"/>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fld id="{8A83FFE6-EBA8-4817-A92C-2BE880CE768E}" type="datetimeFigureOut">
              <a:rPr lang="en-US"/>
              <a:pPr>
                <a:defRPr/>
              </a:pPr>
              <a:t>4/26/2020</a:t>
            </a:fld>
            <a:endParaRPr lang="en-US" dirty="0"/>
          </a:p>
        </p:txBody>
      </p:sp>
      <p:sp>
        <p:nvSpPr>
          <p:cNvPr id="5" name="Footer Placeholder 4"/>
          <p:cNvSpPr>
            <a:spLocks noGrp="1"/>
          </p:cNvSpPr>
          <p:nvPr>
            <p:ph type="ftr" sz="quarter" idx="3"/>
          </p:nvPr>
        </p:nvSpPr>
        <p:spPr>
          <a:xfrm>
            <a:off x="560917" y="6391275"/>
            <a:ext cx="3860800" cy="304800"/>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r>
              <a:rPr lang="en-US"/>
              <a:t>
              </a:t>
            </a:r>
            <a:endParaRPr lang="en-US" dirty="0"/>
          </a:p>
        </p:txBody>
      </p:sp>
      <p:sp>
        <p:nvSpPr>
          <p:cNvPr id="21" name="Rectangle 2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617" y="295275"/>
            <a:ext cx="838200" cy="768350"/>
          </a:xfrm>
          <a:prstGeom prst="rect">
            <a:avLst/>
          </a:prstGeom>
        </p:spPr>
        <p:txBody>
          <a:bodyPr vert="horz" lIns="91440" tIns="45720" rIns="91440" bIns="45720" rtlCol="0" anchor="b"/>
          <a:lstStyle>
            <a:lvl1pPr algn="ctr" defTabSz="342900" eaLnBrk="1" fontAlgn="auto" hangingPunct="1">
              <a:spcBef>
                <a:spcPts val="0"/>
              </a:spcBef>
              <a:spcAft>
                <a:spcPts val="0"/>
              </a:spcAft>
              <a:defRPr sz="2100" b="0" i="0">
                <a:solidFill>
                  <a:prstClr val="white"/>
                </a:solidFill>
                <a:latin typeface="Century Gothic" panose="020B0502020202020204"/>
                <a:cs typeface="+mn-cs"/>
              </a:defRPr>
            </a:lvl1pPr>
          </a:lstStyle>
          <a:p>
            <a:pPr>
              <a:defRPr/>
            </a:pPr>
            <a:fld id="{F56DAD8E-5408-40EA-B279-1F18D9A6B366}" type="slidenum">
              <a:rPr lang="en-US"/>
              <a:pPr>
                <a:defRPr/>
              </a:pPr>
              <a:t>‹#›</a:t>
            </a:fld>
            <a:endParaRPr lang="en-US" dirty="0"/>
          </a:p>
        </p:txBody>
      </p:sp>
    </p:spTree>
    <p:extLst>
      <p:ext uri="{BB962C8B-B14F-4D97-AF65-F5344CB8AC3E}">
        <p14:creationId xmlns:p14="http://schemas.microsoft.com/office/powerpoint/2010/main" val="10635462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Lst>
  <p:hf sldNum="0" hdr="0" ftr="0" dt="0"/>
  <p:txStyles>
    <p:titleStyle>
      <a:lvl1pPr algn="l" defTabSz="342900" rtl="0" eaLnBrk="0" fontAlgn="base" hangingPunct="0">
        <a:spcBef>
          <a:spcPct val="0"/>
        </a:spcBef>
        <a:spcAft>
          <a:spcPct val="0"/>
        </a:spcAft>
        <a:defRPr sz="2700" kern="1200">
          <a:solidFill>
            <a:schemeClr val="bg2"/>
          </a:solidFill>
          <a:latin typeface="+mj-lt"/>
          <a:ea typeface="+mj-ea"/>
          <a:cs typeface="+mj-cs"/>
        </a:defRPr>
      </a:lvl1pPr>
      <a:lvl2pPr algn="l" defTabSz="342900" rtl="0" eaLnBrk="0" fontAlgn="base" hangingPunct="0">
        <a:spcBef>
          <a:spcPct val="0"/>
        </a:spcBef>
        <a:spcAft>
          <a:spcPct val="0"/>
        </a:spcAft>
        <a:defRPr sz="2700">
          <a:solidFill>
            <a:schemeClr val="bg2"/>
          </a:solidFill>
          <a:latin typeface="Century Gothic" panose="020B0502020202020204" pitchFamily="34" charset="0"/>
        </a:defRPr>
      </a:lvl2pPr>
      <a:lvl3pPr algn="l" defTabSz="342900" rtl="0" eaLnBrk="0" fontAlgn="base" hangingPunct="0">
        <a:spcBef>
          <a:spcPct val="0"/>
        </a:spcBef>
        <a:spcAft>
          <a:spcPct val="0"/>
        </a:spcAft>
        <a:defRPr sz="2700">
          <a:solidFill>
            <a:schemeClr val="bg2"/>
          </a:solidFill>
          <a:latin typeface="Century Gothic" panose="020B0502020202020204" pitchFamily="34" charset="0"/>
        </a:defRPr>
      </a:lvl3pPr>
      <a:lvl4pPr algn="l" defTabSz="342900" rtl="0" eaLnBrk="0" fontAlgn="base" hangingPunct="0">
        <a:spcBef>
          <a:spcPct val="0"/>
        </a:spcBef>
        <a:spcAft>
          <a:spcPct val="0"/>
        </a:spcAft>
        <a:defRPr sz="2700">
          <a:solidFill>
            <a:schemeClr val="bg2"/>
          </a:solidFill>
          <a:latin typeface="Century Gothic" panose="020B0502020202020204" pitchFamily="34" charset="0"/>
        </a:defRPr>
      </a:lvl4pPr>
      <a:lvl5pPr algn="l" defTabSz="342900" rtl="0" eaLnBrk="0" fontAlgn="base" hangingPunct="0">
        <a:spcBef>
          <a:spcPct val="0"/>
        </a:spcBef>
        <a:spcAft>
          <a:spcPct val="0"/>
        </a:spcAft>
        <a:defRPr sz="27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4400">
              <a:solidFill>
                <a:prstClr val="white"/>
              </a:solidFill>
            </a:endParaRPr>
          </a:p>
        </p:txBody>
      </p:sp>
      <p:cxnSp>
        <p:nvCxnSpPr>
          <p:cNvPr id="8" name="7 Düz Bağlayıcı"/>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609600" y="268289"/>
            <a:ext cx="10972800" cy="1398587"/>
          </a:xfrm>
          <a:prstGeom prst="rect">
            <a:avLst/>
          </a:prstGeom>
        </p:spPr>
        <p:txBody>
          <a:bodyPr vert="horz" anchor="ctr">
            <a:normAutofit/>
          </a:bodyPr>
          <a:lstStyle/>
          <a:p>
            <a:r>
              <a:rPr lang="tr-TR" smtClean="0"/>
              <a:t>Asıl başlık stili için tıklatın</a:t>
            </a:r>
            <a:endParaRPr lang="en-US"/>
          </a:p>
        </p:txBody>
      </p:sp>
      <p:sp>
        <p:nvSpPr>
          <p:cNvPr id="1030" name="12 Metin Yer Tutucusu"/>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3" name="2 Altbilgi Yer Tutucusu"/>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schemeClr val="tx1"/>
                </a:solidFill>
                <a:latin typeface="Arial" pitchFamily="34" charset="0"/>
              </a:defRPr>
            </a:lvl1pPr>
          </a:lstStyle>
          <a:p>
            <a:pPr fontAlgn="base">
              <a:spcBef>
                <a:spcPct val="0"/>
              </a:spcBef>
              <a:spcAft>
                <a:spcPct val="0"/>
              </a:spcAft>
              <a:defRPr/>
            </a:pPr>
            <a:endParaRPr lang="tr-TR">
              <a:solidFill>
                <a:prstClr val="white"/>
              </a:solidFill>
            </a:endParaRPr>
          </a:p>
        </p:txBody>
      </p:sp>
      <p:sp>
        <p:nvSpPr>
          <p:cNvPr id="23" name="22 Slayt Numarası Yer Tutucusu"/>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fld id="{CAF8BFC3-1D8E-4B5B-851C-3307873B26DC}" type="slidenum">
              <a:rPr lang="tr-TR" smtClean="0">
                <a:solidFill>
                  <a:prstClr val="white"/>
                </a:solidFill>
                <a:latin typeface="Arial" panose="020B0604020202020204" pitchFamily="34" charset="0"/>
              </a:rPr>
              <a:pPr fontAlgn="base">
                <a:spcBef>
                  <a:spcPct val="0"/>
                </a:spcBef>
                <a:spcAft>
                  <a:spcPct val="0"/>
                </a:spcAft>
              </a:pPr>
              <a:t>‹#›</a:t>
            </a:fld>
            <a:endParaRPr lang="tr-TR"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912770219"/>
      </p:ext>
    </p:extLst>
  </p:cSld>
  <p:clrMap bg1="dk1" tx1="lt1" bg2="dk2" tx2="lt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ransition>
    <p:wedge/>
  </p:transition>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965C"/>
          </a:solidFill>
          <a:latin typeface="Century Gothic" pitchFamily="34" charset="0"/>
        </a:defRPr>
      </a:lvl2pPr>
      <a:lvl3pPr marL="484188" indent="-484188" algn="l" rtl="0" eaLnBrk="0" fontAlgn="base" hangingPunct="0">
        <a:spcBef>
          <a:spcPct val="0"/>
        </a:spcBef>
        <a:spcAft>
          <a:spcPct val="0"/>
        </a:spcAft>
        <a:defRPr sz="4200">
          <a:solidFill>
            <a:srgbClr val="FF965C"/>
          </a:solidFill>
          <a:latin typeface="Century Gothic" pitchFamily="34" charset="0"/>
        </a:defRPr>
      </a:lvl3pPr>
      <a:lvl4pPr marL="484188" indent="-484188" algn="l" rtl="0" eaLnBrk="0" fontAlgn="base" hangingPunct="0">
        <a:spcBef>
          <a:spcPct val="0"/>
        </a:spcBef>
        <a:spcAft>
          <a:spcPct val="0"/>
        </a:spcAft>
        <a:defRPr sz="4200">
          <a:solidFill>
            <a:srgbClr val="FF965C"/>
          </a:solidFill>
          <a:latin typeface="Century Gothic" pitchFamily="34" charset="0"/>
        </a:defRPr>
      </a:lvl4pPr>
      <a:lvl5pPr marL="484188" indent="-484188" algn="l" rtl="0" eaLnBrk="0" fontAlgn="base" hangingPunct="0">
        <a:spcBef>
          <a:spcPct val="0"/>
        </a:spcBef>
        <a:spcAft>
          <a:spcPct val="0"/>
        </a:spcAft>
        <a:defRPr sz="4200">
          <a:solidFill>
            <a:srgbClr val="FF965C"/>
          </a:solidFill>
          <a:latin typeface="Century Gothic" pitchFamily="34" charset="0"/>
        </a:defRPr>
      </a:lvl5pPr>
      <a:lvl6pPr marL="941388" indent="-484188" algn="l" rtl="0" fontAlgn="base">
        <a:spcBef>
          <a:spcPct val="0"/>
        </a:spcBef>
        <a:spcAft>
          <a:spcPct val="0"/>
        </a:spcAft>
        <a:defRPr sz="4200">
          <a:solidFill>
            <a:srgbClr val="FF965C"/>
          </a:solidFill>
          <a:latin typeface="Century Gothic" pitchFamily="34" charset="0"/>
        </a:defRPr>
      </a:lvl6pPr>
      <a:lvl7pPr marL="1398588" indent="-484188" algn="l" rtl="0" fontAlgn="base">
        <a:spcBef>
          <a:spcPct val="0"/>
        </a:spcBef>
        <a:spcAft>
          <a:spcPct val="0"/>
        </a:spcAft>
        <a:defRPr sz="4200">
          <a:solidFill>
            <a:srgbClr val="FF965C"/>
          </a:solidFill>
          <a:latin typeface="Century Gothic" pitchFamily="34" charset="0"/>
        </a:defRPr>
      </a:lvl7pPr>
      <a:lvl8pPr marL="1855788" indent="-484188" algn="l" rtl="0" fontAlgn="base">
        <a:spcBef>
          <a:spcPct val="0"/>
        </a:spcBef>
        <a:spcAft>
          <a:spcPct val="0"/>
        </a:spcAft>
        <a:defRPr sz="4200">
          <a:solidFill>
            <a:srgbClr val="FF965C"/>
          </a:solidFill>
          <a:latin typeface="Century Gothic" pitchFamily="34" charset="0"/>
        </a:defRPr>
      </a:lvl8pPr>
      <a:lvl9pPr marL="2312988" indent="-4841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37.xml"/><Relationship Id="rId7" Type="http://schemas.openxmlformats.org/officeDocument/2006/relationships/diagramQuickStyle" Target="../diagrams/quickStyle9.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9.xml"/><Relationship Id="rId11" Type="http://schemas.openxmlformats.org/officeDocument/2006/relationships/image" Target="../media/image7.jpeg"/><Relationship Id="rId5" Type="http://schemas.openxmlformats.org/officeDocument/2006/relationships/diagramData" Target="../diagrams/data9.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37.xml"/><Relationship Id="rId7" Type="http://schemas.openxmlformats.org/officeDocument/2006/relationships/diagramQuickStyle" Target="../diagrams/quickStyle10.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10.xml"/><Relationship Id="rId11" Type="http://schemas.openxmlformats.org/officeDocument/2006/relationships/image" Target="../media/image7.jpeg"/><Relationship Id="rId5" Type="http://schemas.openxmlformats.org/officeDocument/2006/relationships/diagramData" Target="../diagrams/data10.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37.xml"/><Relationship Id="rId7" Type="http://schemas.openxmlformats.org/officeDocument/2006/relationships/diagramQuickStyle" Target="../diagrams/quickStyle6.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6.xml"/><Relationship Id="rId11" Type="http://schemas.openxmlformats.org/officeDocument/2006/relationships/image" Target="../media/image7.jpeg"/><Relationship Id="rId5" Type="http://schemas.openxmlformats.org/officeDocument/2006/relationships/diagramData" Target="../diagrams/data6.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37.xml"/><Relationship Id="rId7" Type="http://schemas.openxmlformats.org/officeDocument/2006/relationships/diagramQuickStyle" Target="../diagrams/quickStyle7.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7.xml"/><Relationship Id="rId11" Type="http://schemas.openxmlformats.org/officeDocument/2006/relationships/image" Target="../media/image7.jpeg"/><Relationship Id="rId5" Type="http://schemas.openxmlformats.org/officeDocument/2006/relationships/diagramData" Target="../diagrams/data7.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37.xml"/><Relationship Id="rId7" Type="http://schemas.openxmlformats.org/officeDocument/2006/relationships/diagramQuickStyle" Target="../diagrams/quickStyle8.xml"/><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8.xml"/><Relationship Id="rId11" Type="http://schemas.openxmlformats.org/officeDocument/2006/relationships/image" Target="../media/image7.jpeg"/><Relationship Id="rId5" Type="http://schemas.openxmlformats.org/officeDocument/2006/relationships/diagramData" Target="../diagrams/data8.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89397" y="760330"/>
            <a:ext cx="11230377" cy="1081349"/>
          </a:xfrm>
          <a:solidFill>
            <a:srgbClr val="002060"/>
          </a:solidFill>
          <a:ln>
            <a:solidFill>
              <a:schemeClr val="accent1"/>
            </a:solidFill>
          </a:ln>
        </p:spPr>
        <p:txBody>
          <a:bodyPr/>
          <a:lstStyle/>
          <a:p>
            <a:pPr algn="ctr"/>
            <a:r>
              <a:rPr lang="tr-TR" sz="4000" b="1" dirty="0">
                <a:solidFill>
                  <a:prstClr val="white"/>
                </a:solidFill>
                <a:latin typeface="Times New Roman" panose="02020603050405020304" pitchFamily="18" charset="0"/>
                <a:cs typeface="Times New Roman" panose="02020603050405020304" pitchFamily="18" charset="0"/>
              </a:rPr>
              <a:t>OSMANLI KÜLTÜR VE MEDENİYETİ</a:t>
            </a:r>
            <a:endParaRPr lang="tr-TR" sz="3600" b="1" dirty="0">
              <a:latin typeface="Times New Roman" panose="02020603050405020304" pitchFamily="18" charset="0"/>
              <a:cs typeface="Times New Roman" panose="02020603050405020304" pitchFamily="18" charset="0"/>
            </a:endParaRPr>
          </a:p>
        </p:txBody>
      </p:sp>
      <p:grpSp>
        <p:nvGrpSpPr>
          <p:cNvPr id="7" name="Diagram group"/>
          <p:cNvGrpSpPr/>
          <p:nvPr/>
        </p:nvGrpSpPr>
        <p:grpSpPr>
          <a:xfrm>
            <a:off x="771388" y="2376482"/>
            <a:ext cx="2911970" cy="2731742"/>
            <a:chOff x="1346514" y="1401140"/>
            <a:chExt cx="2097652" cy="1838081"/>
          </a:xfrm>
          <a:scene3d>
            <a:camera prst="orthographicFront">
              <a:rot lat="0" lon="0" rev="0"/>
            </a:camera>
            <a:lightRig rig="soft" dir="t">
              <a:rot lat="0" lon="0" rev="0"/>
            </a:lightRig>
          </a:scene3d>
        </p:grpSpPr>
        <p:grpSp>
          <p:nvGrpSpPr>
            <p:cNvPr id="8" name="Grup 7"/>
            <p:cNvGrpSpPr/>
            <p:nvPr/>
          </p:nvGrpSpPr>
          <p:grpSpPr>
            <a:xfrm>
              <a:off x="1346514" y="1401140"/>
              <a:ext cx="2097652" cy="1838081"/>
              <a:chOff x="1346514" y="1401140"/>
              <a:chExt cx="2097652" cy="1838081"/>
            </a:xfrm>
            <a:scene3d>
              <a:camera prst="orthographicFront">
                <a:rot lat="0" lon="0" rev="0"/>
              </a:camera>
              <a:lightRig rig="soft" dir="t">
                <a:rot lat="0" lon="0" rev="0"/>
              </a:lightRig>
            </a:scene3d>
          </p:grpSpPr>
          <p:sp>
            <p:nvSpPr>
              <p:cNvPr id="9" name="Yuvarlatılmış Dikdörtgen 8"/>
              <p:cNvSpPr/>
              <p:nvPr/>
            </p:nvSpPr>
            <p:spPr>
              <a:xfrm>
                <a:off x="1346514" y="1401140"/>
                <a:ext cx="2097652" cy="1838081"/>
              </a:xfrm>
              <a:prstGeom prst="roundRect">
                <a:avLst>
                  <a:gd name="adj" fmla="val 10000"/>
                </a:avLst>
              </a:prstGeom>
              <a:blipFill rotWithShape="0">
                <a:blip r:embed="rId4"/>
                <a:stretch>
                  <a:fillRect/>
                </a:stretch>
              </a:blip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p>
          <p:sp>
            <p:nvSpPr>
              <p:cNvPr id="10" name="Yuvarlatılmış Dikdörtgen 4"/>
              <p:cNvSpPr/>
              <p:nvPr/>
            </p:nvSpPr>
            <p:spPr>
              <a:xfrm>
                <a:off x="1400350" y="1454976"/>
                <a:ext cx="1989980" cy="1730409"/>
              </a:xfrm>
              <a:prstGeom prst="rect">
                <a:avLst/>
              </a:prstGeom>
              <a:noFill/>
              <a:ln>
                <a:noFill/>
              </a:ln>
              <a:effectLst/>
              <a:sp3d/>
            </p:spPr>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2000" b="1" dirty="0" smtClean="0">
                  <a:solidFill>
                    <a:sysClr val="windowText" lastClr="000000">
                      <a:hueOff val="0"/>
                      <a:satOff val="0"/>
                      <a:lumOff val="0"/>
                      <a:alphaOff val="0"/>
                    </a:sysClr>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endParaRPr lang="tr-TR" sz="1200" b="1" dirty="0">
                  <a:solidFill>
                    <a:srgbClr val="FFFF00"/>
                  </a:solidFill>
                  <a:latin typeface="Tahoma"/>
                </a:endParaRPr>
              </a:p>
              <a:p>
                <a:pPr algn="ctr" defTabSz="889000">
                  <a:lnSpc>
                    <a:spcPct val="90000"/>
                  </a:lnSpc>
                  <a:spcBef>
                    <a:spcPct val="0"/>
                  </a:spcBef>
                  <a:spcAft>
                    <a:spcPct val="35000"/>
                  </a:spcAft>
                  <a:defRPr/>
                </a:pPr>
                <a:endParaRPr lang="tr-TR" sz="1200" b="1" dirty="0" smtClean="0">
                  <a:solidFill>
                    <a:srgbClr val="FFFF00"/>
                  </a:solidFill>
                  <a:latin typeface="Tahoma"/>
                </a:endParaRPr>
              </a:p>
              <a:p>
                <a:pPr algn="ctr" defTabSz="889000">
                  <a:lnSpc>
                    <a:spcPct val="90000"/>
                  </a:lnSpc>
                  <a:spcBef>
                    <a:spcPct val="0"/>
                  </a:spcBef>
                  <a:spcAft>
                    <a:spcPct val="35000"/>
                  </a:spcAft>
                  <a:defRPr/>
                </a:pPr>
                <a:r>
                  <a:rPr lang="tr-TR" sz="1200" b="1" dirty="0" smtClean="0">
                    <a:solidFill>
                      <a:srgbClr val="FFFF00"/>
                    </a:solidFill>
                    <a:latin typeface="Tahoma"/>
                  </a:rPr>
                  <a:t>OSMAN BEY</a:t>
                </a:r>
              </a:p>
              <a:p>
                <a:pPr algn="ctr" defTabSz="889000">
                  <a:lnSpc>
                    <a:spcPct val="90000"/>
                  </a:lnSpc>
                  <a:spcBef>
                    <a:spcPct val="0"/>
                  </a:spcBef>
                  <a:spcAft>
                    <a:spcPct val="35000"/>
                  </a:spcAft>
                  <a:defRPr/>
                </a:pPr>
                <a:r>
                  <a:rPr lang="tr-TR" sz="1200" b="1" dirty="0" smtClean="0">
                    <a:solidFill>
                      <a:srgbClr val="FFFF00"/>
                    </a:solidFill>
                    <a:latin typeface="Tahoma"/>
                  </a:rPr>
                  <a:t>(1284-1324)</a:t>
                </a:r>
                <a:endParaRPr lang="tr-TR" sz="1200" b="1" dirty="0">
                  <a:solidFill>
                    <a:srgbClr val="FFFF00"/>
                  </a:solidFill>
                  <a:latin typeface="Tahoma"/>
                </a:endParaRPr>
              </a:p>
            </p:txBody>
          </p:sp>
        </p:grpSp>
      </p:grpSp>
      <p:sp>
        <p:nvSpPr>
          <p:cNvPr id="11" name="Metin kutusu 10"/>
          <p:cNvSpPr txBox="1"/>
          <p:nvPr/>
        </p:nvSpPr>
        <p:spPr>
          <a:xfrm>
            <a:off x="8680360" y="5643028"/>
            <a:ext cx="3039414" cy="369332"/>
          </a:xfrm>
          <a:prstGeom prst="rect">
            <a:avLst/>
          </a:prstGeom>
          <a:solidFill>
            <a:srgbClr val="002060"/>
          </a:solidFill>
        </p:spPr>
        <p:txBody>
          <a:bodyPr wrap="square" rtlCol="0">
            <a:spAutoFit/>
          </a:bodyPr>
          <a:lstStyle/>
          <a:p>
            <a:r>
              <a:rPr lang="tr-TR" b="1" dirty="0" smtClean="0">
                <a:solidFill>
                  <a:srgbClr val="FFFF00"/>
                </a:solidFill>
              </a:rPr>
              <a:t>www.tariheglencesi.com</a:t>
            </a:r>
            <a:endParaRPr lang="tr-TR" b="1" dirty="0">
              <a:solidFill>
                <a:srgbClr val="FFFF00"/>
              </a:solidFill>
            </a:endParaRPr>
          </a:p>
        </p:txBody>
      </p:sp>
      <p:sp>
        <p:nvSpPr>
          <p:cNvPr id="12" name="Metin kutusu 11"/>
          <p:cNvSpPr txBox="1"/>
          <p:nvPr/>
        </p:nvSpPr>
        <p:spPr>
          <a:xfrm>
            <a:off x="643943" y="5643028"/>
            <a:ext cx="4662152" cy="369332"/>
          </a:xfrm>
          <a:prstGeom prst="rect">
            <a:avLst/>
          </a:prstGeom>
          <a:solidFill>
            <a:srgbClr val="002060"/>
          </a:solidFill>
        </p:spPr>
        <p:txBody>
          <a:bodyPr wrap="square" rtlCol="0">
            <a:spAutoFit/>
          </a:bodyPr>
          <a:lstStyle/>
          <a:p>
            <a:r>
              <a:rPr lang="tr-TR" b="1" dirty="0" smtClean="0">
                <a:solidFill>
                  <a:prstClr val="white"/>
                </a:solidFill>
              </a:rPr>
              <a:t>Youtube kanalı: </a:t>
            </a:r>
            <a:r>
              <a:rPr lang="tr-TR" b="1" dirty="0" err="1" smtClean="0">
                <a:solidFill>
                  <a:srgbClr val="FFFF00"/>
                </a:solidFill>
              </a:rPr>
              <a:t>tariheglencesi</a:t>
            </a:r>
            <a:endParaRPr lang="tr-TR" b="1" dirty="0">
              <a:solidFill>
                <a:srgbClr val="FFFF00"/>
              </a:solidFill>
            </a:endParaRPr>
          </a:p>
        </p:txBody>
      </p:sp>
      <p:sp>
        <p:nvSpPr>
          <p:cNvPr id="13" name="Dikdörtgen 12"/>
          <p:cNvSpPr/>
          <p:nvPr/>
        </p:nvSpPr>
        <p:spPr>
          <a:xfrm>
            <a:off x="5306095" y="5643028"/>
            <a:ext cx="3374265" cy="369332"/>
          </a:xfrm>
          <a:prstGeom prst="rect">
            <a:avLst/>
          </a:prstGeom>
          <a:solidFill>
            <a:srgbClr val="002060"/>
          </a:solidFill>
        </p:spPr>
        <p:txBody>
          <a:bodyPr wrap="square">
            <a:spAutoFit/>
          </a:bodyPr>
          <a:lstStyle/>
          <a:p>
            <a:r>
              <a:rPr lang="tr-TR" b="1" dirty="0">
                <a:solidFill>
                  <a:prstClr val="white"/>
                </a:solidFill>
              </a:rPr>
              <a:t>Arif özbeyli</a:t>
            </a:r>
          </a:p>
        </p:txBody>
      </p:sp>
      <p:sp>
        <p:nvSpPr>
          <p:cNvPr id="14" name="Unvan 1"/>
          <p:cNvSpPr txBox="1">
            <a:spLocks/>
          </p:cNvSpPr>
          <p:nvPr/>
        </p:nvSpPr>
        <p:spPr bwMode="gray">
          <a:xfrm>
            <a:off x="4134118" y="2376482"/>
            <a:ext cx="7274417" cy="2731742"/>
          </a:xfrm>
          <a:prstGeom prst="rect">
            <a:avLst/>
          </a:prstGeom>
          <a:solidFill>
            <a:srgbClr val="002060"/>
          </a:solidFill>
          <a:ln>
            <a:solidFill>
              <a:schemeClr val="accent1"/>
            </a:solidFill>
          </a:ln>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50000"/>
              </a:lnSpc>
            </a:pPr>
            <a:r>
              <a:rPr lang="tr-TR" sz="4000" b="1" dirty="0">
                <a:latin typeface="Times New Roman" panose="02020603050405020304" pitchFamily="18" charset="0"/>
                <a:cs typeface="Times New Roman" panose="02020603050405020304" pitchFamily="18" charset="0"/>
              </a:rPr>
              <a:t>OSMANLILARDA GÜZEL SANATLAR</a:t>
            </a:r>
            <a:r>
              <a:rPr lang="tr-TR" sz="4000" b="1" dirty="0" smtClean="0">
                <a:latin typeface="Times New Roman" panose="02020603050405020304" pitchFamily="18" charset="0"/>
                <a:cs typeface="Times New Roman" panose="02020603050405020304" pitchFamily="18" charset="0"/>
              </a:rPr>
              <a:t>, EDEBİYAT, SPOR </a:t>
            </a:r>
            <a:r>
              <a:rPr lang="tr-TR" sz="4000" b="1" dirty="0">
                <a:latin typeface="Times New Roman" panose="02020603050405020304" pitchFamily="18" charset="0"/>
                <a:cs typeface="Times New Roman" panose="02020603050405020304" pitchFamily="18" charset="0"/>
              </a:rPr>
              <a:t>VE EĞLENCE</a:t>
            </a:r>
          </a:p>
        </p:txBody>
      </p:sp>
      <p:pic>
        <p:nvPicPr>
          <p:cNvPr id="3"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14:fade out="200"/>
                </p14:media>
              </p:ext>
            </p:extLst>
          </p:nvPr>
        </p:nvPicPr>
        <p:blipFill>
          <a:blip r:embed="rId5"/>
          <a:stretch>
            <a:fillRect/>
          </a:stretch>
        </p:blipFill>
        <p:spPr>
          <a:xfrm>
            <a:off x="11408535" y="6012360"/>
            <a:ext cx="282262" cy="282262"/>
          </a:xfrm>
          <a:prstGeom prst="rect">
            <a:avLst/>
          </a:prstGeom>
        </p:spPr>
      </p:pic>
    </p:spTree>
    <p:extLst>
      <p:ext uri="{BB962C8B-B14F-4D97-AF65-F5344CB8AC3E}">
        <p14:creationId xmlns:p14="http://schemas.microsoft.com/office/powerpoint/2010/main" val="1841931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1374">
        <p15:prstTrans prst="fallOver"/>
      </p:transition>
    </mc:Choice>
    <mc:Fallback>
      <p:transition spd="slow" advTm="113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6">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674517988"/>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532" name="Picture 4" descr="kus2-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10</a:t>
            </a:fld>
            <a:endParaRPr lang="tr-TR" sz="1200" dirty="0">
              <a:solidFill>
                <a:prstClr val="white"/>
              </a:solidFill>
            </a:endParaRPr>
          </a:p>
        </p:txBody>
      </p:sp>
      <p:pic>
        <p:nvPicPr>
          <p:cNvPr id="2"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887200" y="6472238"/>
            <a:ext cx="304800" cy="304800"/>
          </a:xfrm>
          <a:prstGeom prst="rect">
            <a:avLst/>
          </a:prstGeom>
        </p:spPr>
      </p:pic>
    </p:spTree>
    <p:extLst>
      <p:ext uri="{BB962C8B-B14F-4D97-AF65-F5344CB8AC3E}">
        <p14:creationId xmlns:p14="http://schemas.microsoft.com/office/powerpoint/2010/main" val="4284040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5846">
        <p15:prstTrans prst="pageCurlDouble"/>
      </p:transition>
    </mc:Choice>
    <mc:Fallback>
      <p:transition spd="slow" advTm="258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9">
                <p:cTn id="7" fill="remove"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663993024"/>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532" name="Picture 4" descr="kus2-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11</a:t>
            </a:fld>
            <a:endParaRPr lang="tr-TR" sz="1200" dirty="0">
              <a:solidFill>
                <a:prstClr val="white"/>
              </a:solidFill>
            </a:endParaRPr>
          </a:p>
        </p:txBody>
      </p:sp>
      <p:pic>
        <p:nvPicPr>
          <p:cNvPr id="2"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887200" y="6472238"/>
            <a:ext cx="304800" cy="304800"/>
          </a:xfrm>
          <a:prstGeom prst="rect">
            <a:avLst/>
          </a:prstGeom>
        </p:spPr>
      </p:pic>
    </p:spTree>
    <p:extLst>
      <p:ext uri="{BB962C8B-B14F-4D97-AF65-F5344CB8AC3E}">
        <p14:creationId xmlns:p14="http://schemas.microsoft.com/office/powerpoint/2010/main" val="682173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1251">
        <p15:prstTrans prst="peelOff"/>
      </p:transition>
    </mc:Choice>
    <mc:Fallback>
      <p:transition spd="slow" advTm="31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9">
                <p:cTn id="7" fill="remove"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486381837"/>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200"/>
            <a:ext cx="19034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300" y="-1"/>
            <a:ext cx="16637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12</a:t>
            </a:fld>
            <a:endParaRPr lang="tr-TR" sz="1200">
              <a:solidFill>
                <a:prstClr val="white"/>
              </a:solidFill>
            </a:endParaRPr>
          </a:p>
        </p:txBody>
      </p:sp>
    </p:spTree>
    <p:extLst>
      <p:ext uri="{BB962C8B-B14F-4D97-AF65-F5344CB8AC3E}">
        <p14:creationId xmlns:p14="http://schemas.microsoft.com/office/powerpoint/2010/main" val="3104387040"/>
      </p:ext>
    </p:extLst>
  </p:cSld>
  <p:clrMapOvr>
    <a:masterClrMapping/>
  </p:clrMapOvr>
  <mc:AlternateContent xmlns:mc="http://schemas.openxmlformats.org/markup-compatibility/2006">
    <mc:Choice xmlns:p14="http://schemas.microsoft.com/office/powerpoint/2010/main" Requires="p14">
      <p:transition spd="slow" p14:dur="1600" advTm="30358">
        <p14:gallery dir="l"/>
      </p:transition>
    </mc:Choice>
    <mc:Fallback>
      <p:transition spd="slow" advTm="3035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l="4892" t="8891" r="31177" b="62302"/>
          <a:stretch>
            <a:fillRect/>
          </a:stretch>
        </p:blipFill>
        <p:spPr>
          <a:xfrm>
            <a:off x="3017839" y="3159126"/>
            <a:ext cx="6181725" cy="1565275"/>
          </a:xfrm>
        </p:spPr>
      </p:pic>
      <p:sp>
        <p:nvSpPr>
          <p:cNvPr id="2" name="Metin kutusu 1"/>
          <p:cNvSpPr txBox="1"/>
          <p:nvPr/>
        </p:nvSpPr>
        <p:spPr>
          <a:xfrm>
            <a:off x="5934076" y="3700463"/>
            <a:ext cx="2862263" cy="506412"/>
          </a:xfrm>
          <a:prstGeom prst="rect">
            <a:avLst/>
          </a:prstGeom>
          <a:noFill/>
        </p:spPr>
        <p:txBody>
          <a:bodyPr>
            <a:spAutoFit/>
          </a:bodyPr>
          <a:lstStyle/>
          <a:p>
            <a:pPr defTabSz="342900">
              <a:defRPr/>
            </a:pPr>
            <a:r>
              <a:rPr lang="tr-TR" sz="2700" b="1" dirty="0">
                <a:solidFill>
                  <a:prstClr val="white"/>
                </a:solidFill>
                <a:cs typeface="Arial" panose="020B0604020202020204" pitchFamily="34" charset="0"/>
              </a:rPr>
              <a:t>tariheglencesi</a:t>
            </a:r>
          </a:p>
        </p:txBody>
      </p:sp>
      <p:sp>
        <p:nvSpPr>
          <p:cNvPr id="3" name="Metin kutusu 2"/>
          <p:cNvSpPr txBox="1"/>
          <p:nvPr/>
        </p:nvSpPr>
        <p:spPr>
          <a:xfrm>
            <a:off x="3017839" y="4887913"/>
            <a:ext cx="6181725" cy="368300"/>
          </a:xfrm>
          <a:prstGeom prst="rect">
            <a:avLst/>
          </a:prstGeom>
          <a:solidFill>
            <a:schemeClr val="tx1"/>
          </a:solidFill>
        </p:spPr>
        <p:txBody>
          <a:bodyPr>
            <a:spAutoFit/>
          </a:bodyPr>
          <a:lstStyle/>
          <a:p>
            <a:pPr algn="ctr" defTabSz="342900">
              <a:defRPr/>
            </a:pPr>
            <a:r>
              <a:rPr lang="tr-TR" b="1" dirty="0">
                <a:solidFill>
                  <a:prstClr val="white"/>
                </a:solidFill>
                <a:cs typeface="Arial" panose="020B0604020202020204" pitchFamily="34" charset="0"/>
              </a:rPr>
              <a:t>Kanalıma abone olup, destek olabilirsiniz.</a:t>
            </a:r>
          </a:p>
        </p:txBody>
      </p:sp>
    </p:spTree>
    <p:extLst>
      <p:ext uri="{BB962C8B-B14F-4D97-AF65-F5344CB8AC3E}">
        <p14:creationId xmlns:p14="http://schemas.microsoft.com/office/powerpoint/2010/main" val="1280032281"/>
      </p:ext>
    </p:extLst>
  </p:cSld>
  <p:clrMapOvr>
    <a:masterClrMapping/>
  </p:clrMapOvr>
  <mc:AlternateContent xmlns:mc="http://schemas.openxmlformats.org/markup-compatibility/2006">
    <mc:Choice xmlns:p14="http://schemas.microsoft.com/office/powerpoint/2010/main" Requires="p14">
      <p:transition spd="slow" p14:dur="1600" advTm="9633">
        <p14:conveyor dir="l"/>
        <p:sndAc>
          <p:stSnd>
            <p:snd r:embed="rId2" name="camera.wav"/>
          </p:stSnd>
        </p:sndAc>
      </p:transition>
    </mc:Choice>
    <mc:Fallback>
      <p:transition spd="slow" advTm="9633">
        <p:fade/>
        <p:sndAc>
          <p:stSnd>
            <p:snd r:embed="rId2"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649255398"/>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2</a:t>
            </a:fld>
            <a:endParaRPr lang="tr-TR" sz="1200">
              <a:solidFill>
                <a:prstClr val="white"/>
              </a:solidFill>
            </a:endParaRPr>
          </a:p>
        </p:txBody>
      </p:sp>
    </p:spTree>
    <p:extLst>
      <p:ext uri="{BB962C8B-B14F-4D97-AF65-F5344CB8AC3E}">
        <p14:creationId xmlns:p14="http://schemas.microsoft.com/office/powerpoint/2010/main" val="2627260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32720">
        <p15:prstTrans prst="curtains"/>
      </p:transition>
    </mc:Choice>
    <mc:Fallback>
      <p:transition spd="slow" advTm="3272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4290852730"/>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3</a:t>
            </a:fld>
            <a:endParaRPr lang="tr-TR" sz="1200">
              <a:solidFill>
                <a:prstClr val="white"/>
              </a:solidFill>
            </a:endParaRPr>
          </a:p>
        </p:txBody>
      </p:sp>
    </p:spTree>
    <p:extLst>
      <p:ext uri="{BB962C8B-B14F-4D97-AF65-F5344CB8AC3E}">
        <p14:creationId xmlns:p14="http://schemas.microsoft.com/office/powerpoint/2010/main" val="1211377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6894">
        <p15:prstTrans prst="peelOff"/>
      </p:transition>
    </mc:Choice>
    <mc:Fallback>
      <p:transition spd="slow" advTm="4689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865655646"/>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4</a:t>
            </a:fld>
            <a:endParaRPr lang="tr-TR" sz="1200">
              <a:solidFill>
                <a:prstClr val="white"/>
              </a:solidFill>
            </a:endParaRPr>
          </a:p>
        </p:txBody>
      </p:sp>
    </p:spTree>
    <p:extLst>
      <p:ext uri="{BB962C8B-B14F-4D97-AF65-F5344CB8AC3E}">
        <p14:creationId xmlns:p14="http://schemas.microsoft.com/office/powerpoint/2010/main" val="577282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0477">
        <p15:prstTrans prst="crush"/>
      </p:transition>
    </mc:Choice>
    <mc:Fallback>
      <p:transition spd="slow" advTm="2047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114913098"/>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5</a:t>
            </a:fld>
            <a:endParaRPr lang="tr-TR" sz="1200">
              <a:solidFill>
                <a:prstClr val="white"/>
              </a:solidFill>
            </a:endParaRPr>
          </a:p>
        </p:txBody>
      </p:sp>
    </p:spTree>
    <p:extLst>
      <p:ext uri="{BB962C8B-B14F-4D97-AF65-F5344CB8AC3E}">
        <p14:creationId xmlns:p14="http://schemas.microsoft.com/office/powerpoint/2010/main" val="42007529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28">
        <p15:prstTrans prst="crush"/>
      </p:transition>
    </mc:Choice>
    <mc:Fallback>
      <p:transition spd="slow" advTm="3002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233870431"/>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2" name="Picture 4" descr="kus2-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6</a:t>
            </a:fld>
            <a:endParaRPr lang="tr-TR" sz="1200">
              <a:solidFill>
                <a:prstClr val="white"/>
              </a:solidFill>
            </a:endParaRPr>
          </a:p>
        </p:txBody>
      </p:sp>
    </p:spTree>
    <p:extLst>
      <p:ext uri="{BB962C8B-B14F-4D97-AF65-F5344CB8AC3E}">
        <p14:creationId xmlns:p14="http://schemas.microsoft.com/office/powerpoint/2010/main" val="29820051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805">
        <p15:prstTrans prst="airplane"/>
      </p:transition>
    </mc:Choice>
    <mc:Fallback>
      <p:transition spd="slow" advTm="3080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1959154793"/>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532" name="Picture 4" descr="kus2-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7</a:t>
            </a:fld>
            <a:endParaRPr lang="tr-TR" sz="1200" dirty="0">
              <a:solidFill>
                <a:prstClr val="white"/>
              </a:solidFill>
            </a:endParaRPr>
          </a:p>
        </p:txBody>
      </p:sp>
      <p:pic>
        <p:nvPicPr>
          <p:cNvPr id="2"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887200" y="6472238"/>
            <a:ext cx="304800" cy="304800"/>
          </a:xfrm>
          <a:prstGeom prst="rect">
            <a:avLst/>
          </a:prstGeom>
        </p:spPr>
      </p:pic>
    </p:spTree>
    <p:extLst>
      <p:ext uri="{BB962C8B-B14F-4D97-AF65-F5344CB8AC3E}">
        <p14:creationId xmlns:p14="http://schemas.microsoft.com/office/powerpoint/2010/main" val="14066030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1598">
        <p15:prstTrans prst="pageCurlDouble"/>
      </p:transition>
    </mc:Choice>
    <mc:Fallback>
      <p:transition spd="slow" advTm="415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13">
                <p:cTn id="7" fill="remove"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532" name="Picture 4" descr="kus2-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8</a:t>
            </a:fld>
            <a:endParaRPr lang="tr-TR" sz="1200" dirty="0">
              <a:solidFill>
                <a:prstClr val="white"/>
              </a:solidFill>
            </a:endParaRPr>
          </a:p>
        </p:txBody>
      </p:sp>
      <p:pic>
        <p:nvPicPr>
          <p:cNvPr id="2"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887200" y="6472238"/>
            <a:ext cx="304800" cy="304800"/>
          </a:xfrm>
          <a:prstGeom prst="rect">
            <a:avLst/>
          </a:prstGeom>
        </p:spPr>
      </p:pic>
    </p:spTree>
    <p:extLst>
      <p:ext uri="{BB962C8B-B14F-4D97-AF65-F5344CB8AC3E}">
        <p14:creationId xmlns:p14="http://schemas.microsoft.com/office/powerpoint/2010/main" val="389963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6199">
        <p15:prstTrans prst="pageCurlDouble"/>
      </p:transition>
    </mc:Choice>
    <mc:Fallback>
      <p:transition spd="slow" advTm="461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9">
                <p:cTn id="7" fill="remove"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İçerik Yer Tutucusu"/>
          <p:cNvGraphicFramePr>
            <a:graphicFrameLocks noGrp="1"/>
          </p:cNvGraphicFramePr>
          <p:nvPr>
            <p:ph idx="1"/>
            <p:extLst>
              <p:ext uri="{D42A27DB-BD31-4B8C-83A1-F6EECF244321}">
                <p14:modId xmlns:p14="http://schemas.microsoft.com/office/powerpoint/2010/main" val="3381774458"/>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532" name="Picture 4" descr="kus2-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
            <a:ext cx="1573683" cy="14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ebru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28299" y="1"/>
            <a:ext cx="1663701" cy="1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Slayt Numarası Yer Tutucusu"/>
          <p:cNvSpPr>
            <a:spLocks noGrp="1"/>
          </p:cNvSpPr>
          <p:nvPr>
            <p:ph type="sldNum" sz="quarter" idx="10"/>
          </p:nvPr>
        </p:nvSpPr>
        <p:spPr>
          <a:xfrm>
            <a:off x="4648200" y="6243638"/>
            <a:ext cx="2895600" cy="457200"/>
          </a:xfrm>
        </p:spPr>
        <p:txBody>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defRPr/>
            </a:pPr>
            <a:fld id="{9A377B96-80EC-4E14-A3BE-4C2A1EEBDEA3}" type="slidenum">
              <a:rPr lang="tr-TR" sz="1200">
                <a:solidFill>
                  <a:prstClr val="white"/>
                </a:solidFill>
              </a:rPr>
              <a:pPr algn="ctr" eaLnBrk="1" hangingPunct="1">
                <a:defRPr/>
              </a:pPr>
              <a:t>9</a:t>
            </a:fld>
            <a:endParaRPr lang="tr-TR" sz="1200" dirty="0">
              <a:solidFill>
                <a:prstClr val="white"/>
              </a:solidFill>
            </a:endParaRPr>
          </a:p>
        </p:txBody>
      </p:sp>
      <p:pic>
        <p:nvPicPr>
          <p:cNvPr id="2" name="5- Yarbay Hasan Bey kırmızı gü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887200" y="6472238"/>
            <a:ext cx="304800" cy="304800"/>
          </a:xfrm>
          <a:prstGeom prst="rect">
            <a:avLst/>
          </a:prstGeom>
        </p:spPr>
      </p:pic>
    </p:spTree>
    <p:extLst>
      <p:ext uri="{BB962C8B-B14F-4D97-AF65-F5344CB8AC3E}">
        <p14:creationId xmlns:p14="http://schemas.microsoft.com/office/powerpoint/2010/main" val="2822215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5922">
        <p15:prstTrans prst="airplane"/>
      </p:transition>
    </mc:Choice>
    <mc:Fallback>
      <p:transition spd="slow" advTm="459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9">
                <p:cTn id="7" fill="remove"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0" objId="2"/>
      </p14:showEvtLst>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2_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7_Canlı">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1340</Words>
  <Application>Microsoft Office PowerPoint</Application>
  <PresentationFormat>Geniş ekran</PresentationFormat>
  <Paragraphs>63</Paragraphs>
  <Slides>13</Slides>
  <Notes>0</Notes>
  <HiddenSlides>0</HiddenSlides>
  <MMClips>6</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13</vt:i4>
      </vt:variant>
    </vt:vector>
  </HeadingPairs>
  <TitlesOfParts>
    <vt:vector size="24" baseType="lpstr">
      <vt:lpstr>Arial</vt:lpstr>
      <vt:lpstr>Calibri</vt:lpstr>
      <vt:lpstr>Century Gothic</vt:lpstr>
      <vt:lpstr>Tahoma</vt:lpstr>
      <vt:lpstr>Times New Roman</vt:lpstr>
      <vt:lpstr>Verdana</vt:lpstr>
      <vt:lpstr>Wingdings 2</vt:lpstr>
      <vt:lpstr>Wingdings 3</vt:lpstr>
      <vt:lpstr>1_İyon Toplantı Odası</vt:lpstr>
      <vt:lpstr>2_İyon Toplantı Odası</vt:lpstr>
      <vt:lpstr>7_Canlı</vt:lpstr>
      <vt:lpstr>OSMANLI KÜLTÜR VE MEDENİYETİ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60</cp:revision>
  <dcterms:created xsi:type="dcterms:W3CDTF">2018-04-03T19:40:40Z</dcterms:created>
  <dcterms:modified xsi:type="dcterms:W3CDTF">2020-04-26T20:23:29Z</dcterms:modified>
</cp:coreProperties>
</file>