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64" r:id="rId2"/>
    <p:sldMasterId id="2147484089" r:id="rId3"/>
    <p:sldMasterId id="2147484108" r:id="rId4"/>
    <p:sldMasterId id="2147484126" r:id="rId5"/>
  </p:sldMasterIdLst>
  <p:notesMasterIdLst>
    <p:notesMasterId r:id="rId14"/>
  </p:notesMasterIdLst>
  <p:sldIdLst>
    <p:sldId id="315" r:id="rId6"/>
    <p:sldId id="311" r:id="rId7"/>
    <p:sldId id="313" r:id="rId8"/>
    <p:sldId id="318" r:id="rId9"/>
    <p:sldId id="314" r:id="rId10"/>
    <p:sldId id="319" r:id="rId11"/>
    <p:sldId id="312" r:id="rId12"/>
    <p:sldId id="31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4" y="2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77B39B3-50D0-4D73-B357-8503F9D8A609}">
      <dgm:prSet phldrT="[Metin]" custT="1"/>
      <dgm:spPr>
        <a:solidFill>
          <a:srgbClr val="92D050">
            <a:alpha val="90000"/>
          </a:srgbClr>
        </a:solidFill>
        <a:ln>
          <a:solidFill>
            <a:srgbClr val="FFFF00"/>
          </a:solidFill>
        </a:ln>
      </dgm:spPr>
      <dgm:t>
        <a:bodyPr/>
        <a:lstStyle/>
        <a:p>
          <a:r>
            <a:rPr lang="tr-TR" sz="2400" b="1" dirty="0" smtClean="0"/>
            <a:t>Bilim ve Teknoloji</a:t>
          </a:r>
          <a:endParaRPr lang="tr-TR" sz="2400" dirty="0"/>
        </a:p>
      </dgm:t>
    </dgm:pt>
    <dgm:pt modelId="{0E3FE92D-7815-4BC7-9223-9F5E02281C0A}" type="parTrans" cxnId="{4DC34A67-1966-4C07-BF73-3EFD0079C277}">
      <dgm:prSet/>
      <dgm:spPr/>
      <dgm:t>
        <a:bodyPr/>
        <a:lstStyle/>
        <a:p>
          <a:endParaRPr lang="tr-TR"/>
        </a:p>
      </dgm:t>
    </dgm:pt>
    <dgm:pt modelId="{36A37D7A-CF02-4B3A-9485-CA14A97FB10C}" type="sibTrans" cxnId="{4DC34A67-1966-4C07-BF73-3EFD0079C277}">
      <dgm:prSet/>
      <dgm:spPr/>
      <dgm:t>
        <a:bodyPr/>
        <a:lstStyle/>
        <a:p>
          <a:endParaRPr lang="tr-TR"/>
        </a:p>
      </dgm:t>
    </dgm:pt>
    <dgm:pt modelId="{5AB1C302-11CE-4042-A314-034B2B9A0554}">
      <dgm:prSet phldrT="[Metin]" custT="1"/>
      <dgm:spPr>
        <a:solidFill>
          <a:schemeClr val="accent3">
            <a:lumMod val="60000"/>
            <a:lumOff val="40000"/>
            <a:alpha val="90000"/>
          </a:schemeClr>
        </a:solidFill>
      </dgm:spPr>
      <dgm:t>
        <a:bodyPr/>
        <a:lstStyle/>
        <a:p>
          <a:pPr>
            <a:lnSpc>
              <a:spcPct val="150000"/>
            </a:lnSpc>
            <a:spcAft>
              <a:spcPts val="0"/>
            </a:spcAft>
          </a:pPr>
          <a:r>
            <a:rPr lang="tr-TR" sz="2400" b="0" dirty="0" smtClean="0"/>
            <a:t>Osmanlı Devleti’nde bilim alanındaki çalışmalar </a:t>
          </a:r>
          <a:r>
            <a:rPr lang="tr-TR" sz="2400" b="0" dirty="0" smtClean="0"/>
            <a:t>Orhan Bey döneminde </a:t>
          </a:r>
          <a:r>
            <a:rPr lang="tr-TR" sz="2400" b="0" dirty="0" smtClean="0">
              <a:solidFill>
                <a:srgbClr val="FFFF00"/>
              </a:solidFill>
            </a:rPr>
            <a:t>İznik </a:t>
          </a:r>
          <a:r>
            <a:rPr lang="tr-TR" sz="2400" b="0" dirty="0" smtClean="0">
              <a:solidFill>
                <a:srgbClr val="FFFF00"/>
              </a:solidFill>
            </a:rPr>
            <a:t>Medresesi</a:t>
          </a:r>
          <a:r>
            <a:rPr lang="tr-TR" sz="2400" b="0" dirty="0" smtClean="0"/>
            <a:t>’nin açılmasıyla başladı. Bu medrese , Selçuklu medreselerinin devamı niteliğindeydi. İlk  müderrisi </a:t>
          </a:r>
          <a:r>
            <a:rPr lang="tr-TR" sz="2400" b="0" dirty="0" smtClean="0">
              <a:solidFill>
                <a:srgbClr val="FFFF00"/>
              </a:solidFill>
            </a:rPr>
            <a:t>Kayserili Davud </a:t>
          </a:r>
          <a:r>
            <a:rPr lang="tr-TR" sz="2400" b="0" dirty="0" smtClean="0"/>
            <a:t>idi. Osmanlı’da ilk </a:t>
          </a:r>
          <a:r>
            <a:rPr lang="tr-TR" sz="2400" b="0" dirty="0" smtClean="0">
              <a:solidFill>
                <a:srgbClr val="FFFF00"/>
              </a:solidFill>
            </a:rPr>
            <a:t>tıp medresesi </a:t>
          </a:r>
          <a:r>
            <a:rPr lang="tr-TR" sz="2400" b="0" dirty="0" smtClean="0"/>
            <a:t>de </a:t>
          </a:r>
          <a:r>
            <a:rPr lang="tr-TR" sz="2400" b="0" dirty="0" smtClean="0">
              <a:solidFill>
                <a:srgbClr val="FFFF00"/>
              </a:solidFill>
            </a:rPr>
            <a:t>Yıldırım Bayezit </a:t>
          </a:r>
          <a:r>
            <a:rPr lang="tr-TR" sz="2400" b="0" dirty="0" smtClean="0"/>
            <a:t>tarafından Bursa’da kurulmuştu.Fatih döneminde bilim hayatında önemli gelişmeler oldu. Bunun başlıca sebebi, Fatih’in, bilim adamlarına saygı göstermesi, onları takdir etmesi, bilim adamları arasında, dini ne olursa olsun ayrım yapmaması, açık fikirli olmasıdır.Fatih döneminde tıp alanında büyük bilim insanları yetişti. </a:t>
          </a:r>
          <a:endParaRPr lang="tr-TR" sz="2400" dirty="0"/>
        </a:p>
      </dgm:t>
    </dgm:pt>
    <dgm:pt modelId="{863C3607-2904-425A-B8C4-F97AE1A74413}" type="parTrans" cxnId="{CC947354-94AF-4DD1-AA3F-E899869EC7B5}">
      <dgm:prSet/>
      <dgm:spPr/>
      <dgm:t>
        <a:bodyPr/>
        <a:lstStyle/>
        <a:p>
          <a:endParaRPr lang="tr-TR"/>
        </a:p>
      </dgm:t>
    </dgm:pt>
    <dgm:pt modelId="{2827E58C-7256-4EE2-AC64-6527A08E9D25}" type="sibTrans" cxnId="{CC947354-94AF-4DD1-AA3F-E899869EC7B5}">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7F2A99CA-D157-4430-BE28-A990F931067E}" type="pres">
      <dgm:prSet presAssocID="{377B39B3-50D0-4D73-B357-8503F9D8A609}" presName="hierRoot1" presStyleCnt="0"/>
      <dgm:spPr/>
    </dgm:pt>
    <dgm:pt modelId="{29066731-5666-4DA6-94D9-724BD6F4E2D1}" type="pres">
      <dgm:prSet presAssocID="{377B39B3-50D0-4D73-B357-8503F9D8A609}" presName="composite" presStyleCnt="0"/>
      <dgm:spPr/>
    </dgm:pt>
    <dgm:pt modelId="{CA3D9491-B3F9-40CB-9B04-CC196510FE19}" type="pres">
      <dgm:prSet presAssocID="{377B39B3-50D0-4D73-B357-8503F9D8A609}" presName="background" presStyleLbl="node0" presStyleIdx="0" presStyleCnt="1"/>
      <dgm:spPr/>
    </dgm:pt>
    <dgm:pt modelId="{F00449C8-70EA-4F5B-92AC-88321A53592F}" type="pres">
      <dgm:prSet presAssocID="{377B39B3-50D0-4D73-B357-8503F9D8A609}" presName="text" presStyleLbl="fgAcc0" presStyleIdx="0" presStyleCnt="1" custScaleX="185468" custScaleY="54072">
        <dgm:presLayoutVars>
          <dgm:chPref val="3"/>
        </dgm:presLayoutVars>
      </dgm:prSet>
      <dgm:spPr/>
      <dgm:t>
        <a:bodyPr/>
        <a:lstStyle/>
        <a:p>
          <a:endParaRPr lang="tr-TR"/>
        </a:p>
      </dgm:t>
    </dgm:pt>
    <dgm:pt modelId="{A7C8D881-3F51-4944-B77C-153CDFC0343D}" type="pres">
      <dgm:prSet presAssocID="{377B39B3-50D0-4D73-B357-8503F9D8A609}" presName="hierChild2" presStyleCnt="0"/>
      <dgm:spPr/>
    </dgm:pt>
    <dgm:pt modelId="{8C3588BD-6E9F-43C9-AD04-E1236D2EB2D8}" type="pres">
      <dgm:prSet presAssocID="{863C3607-2904-425A-B8C4-F97AE1A74413}" presName="Name10" presStyleLbl="parChTrans1D2" presStyleIdx="0" presStyleCnt="1"/>
      <dgm:spPr/>
      <dgm:t>
        <a:bodyPr/>
        <a:lstStyle/>
        <a:p>
          <a:endParaRPr lang="tr-TR"/>
        </a:p>
      </dgm:t>
    </dgm:pt>
    <dgm:pt modelId="{E6D15D4A-585E-4160-BF21-897A17FD9A28}" type="pres">
      <dgm:prSet presAssocID="{5AB1C302-11CE-4042-A314-034B2B9A0554}" presName="hierRoot2" presStyleCnt="0"/>
      <dgm:spPr/>
    </dgm:pt>
    <dgm:pt modelId="{08A3FE72-7452-4B6D-9AFD-0CE6A5D00B61}" type="pres">
      <dgm:prSet presAssocID="{5AB1C302-11CE-4042-A314-034B2B9A0554}" presName="composite2" presStyleCnt="0"/>
      <dgm:spPr/>
    </dgm:pt>
    <dgm:pt modelId="{878F98CD-C209-4708-9FFB-E5B87D56B844}" type="pres">
      <dgm:prSet presAssocID="{5AB1C302-11CE-4042-A314-034B2B9A0554}" presName="background2" presStyleLbl="node2" presStyleIdx="0" presStyleCnt="1"/>
      <dgm:spPr/>
    </dgm:pt>
    <dgm:pt modelId="{7506A250-278B-4B35-9B18-410337D36ADF}" type="pres">
      <dgm:prSet presAssocID="{5AB1C302-11CE-4042-A314-034B2B9A0554}" presName="text2" presStyleLbl="fgAcc2" presStyleIdx="0" presStyleCnt="1" custScaleX="512036" custScaleY="300522" custLinFactNeighborX="15055" custLinFactNeighborY="-8389">
        <dgm:presLayoutVars>
          <dgm:chPref val="3"/>
        </dgm:presLayoutVars>
      </dgm:prSet>
      <dgm:spPr/>
      <dgm:t>
        <a:bodyPr/>
        <a:lstStyle/>
        <a:p>
          <a:endParaRPr lang="tr-TR"/>
        </a:p>
      </dgm:t>
    </dgm:pt>
    <dgm:pt modelId="{7E50A873-8D90-48DE-945E-03688B6BEECC}" type="pres">
      <dgm:prSet presAssocID="{5AB1C302-11CE-4042-A314-034B2B9A0554}" presName="hierChild3" presStyleCnt="0"/>
      <dgm:spPr/>
    </dgm:pt>
  </dgm:ptLst>
  <dgm:cxnLst>
    <dgm:cxn modelId="{CC947354-94AF-4DD1-AA3F-E899869EC7B5}" srcId="{377B39B3-50D0-4D73-B357-8503F9D8A609}" destId="{5AB1C302-11CE-4042-A314-034B2B9A0554}" srcOrd="0" destOrd="0" parTransId="{863C3607-2904-425A-B8C4-F97AE1A74413}" sibTransId="{2827E58C-7256-4EE2-AC64-6527A08E9D25}"/>
    <dgm:cxn modelId="{23DFACDF-3062-474C-B407-AD56615BB660}" type="presOf" srcId="{5AB1C302-11CE-4042-A314-034B2B9A0554}" destId="{7506A250-278B-4B35-9B18-410337D36ADF}" srcOrd="0" destOrd="0" presId="urn:microsoft.com/office/officeart/2005/8/layout/hierarchy1"/>
    <dgm:cxn modelId="{8EAA5FC0-1026-4F3F-ACC0-898DE4464DA5}" type="presOf" srcId="{377B39B3-50D0-4D73-B357-8503F9D8A609}" destId="{F00449C8-70EA-4F5B-92AC-88321A53592F}" srcOrd="0" destOrd="0" presId="urn:microsoft.com/office/officeart/2005/8/layout/hierarchy1"/>
    <dgm:cxn modelId="{2E1772E5-DF20-41D0-A455-D6A37C2DC40D}" type="presOf" srcId="{863C3607-2904-425A-B8C4-F97AE1A74413}" destId="{8C3588BD-6E9F-43C9-AD04-E1236D2EB2D8}" srcOrd="0" destOrd="0" presId="urn:microsoft.com/office/officeart/2005/8/layout/hierarchy1"/>
    <dgm:cxn modelId="{AF0A21A6-C5A2-4388-B319-9ABF3CA73C07}" type="presOf" srcId="{EE921756-17B0-4F59-B7B0-70A41611E27C}" destId="{D019F8B1-4D2F-4631-8D62-52686DAFB626}" srcOrd="0" destOrd="0" presId="urn:microsoft.com/office/officeart/2005/8/layout/hierarchy1"/>
    <dgm:cxn modelId="{4DC34A67-1966-4C07-BF73-3EFD0079C277}" srcId="{EE921756-17B0-4F59-B7B0-70A41611E27C}" destId="{377B39B3-50D0-4D73-B357-8503F9D8A609}" srcOrd="0" destOrd="0" parTransId="{0E3FE92D-7815-4BC7-9223-9F5E02281C0A}" sibTransId="{36A37D7A-CF02-4B3A-9485-CA14A97FB10C}"/>
    <dgm:cxn modelId="{89637F7D-D0AC-49FC-BADC-DF1618169A24}" type="presParOf" srcId="{D019F8B1-4D2F-4631-8D62-52686DAFB626}" destId="{7F2A99CA-D157-4430-BE28-A990F931067E}" srcOrd="0" destOrd="0" presId="urn:microsoft.com/office/officeart/2005/8/layout/hierarchy1"/>
    <dgm:cxn modelId="{7C8489BC-DA90-41D7-9BFF-E6DDE3C64288}" type="presParOf" srcId="{7F2A99CA-D157-4430-BE28-A990F931067E}" destId="{29066731-5666-4DA6-94D9-724BD6F4E2D1}" srcOrd="0" destOrd="0" presId="urn:microsoft.com/office/officeart/2005/8/layout/hierarchy1"/>
    <dgm:cxn modelId="{D945B647-5FEE-4FC2-827D-F8305F8EF02B}" type="presParOf" srcId="{29066731-5666-4DA6-94D9-724BD6F4E2D1}" destId="{CA3D9491-B3F9-40CB-9B04-CC196510FE19}" srcOrd="0" destOrd="0" presId="urn:microsoft.com/office/officeart/2005/8/layout/hierarchy1"/>
    <dgm:cxn modelId="{564CA5FB-E156-4332-B3B1-F319F3BFF02F}" type="presParOf" srcId="{29066731-5666-4DA6-94D9-724BD6F4E2D1}" destId="{F00449C8-70EA-4F5B-92AC-88321A53592F}" srcOrd="1" destOrd="0" presId="urn:microsoft.com/office/officeart/2005/8/layout/hierarchy1"/>
    <dgm:cxn modelId="{A0260B59-674F-4CAC-AD35-86F5000743BE}" type="presParOf" srcId="{7F2A99CA-D157-4430-BE28-A990F931067E}" destId="{A7C8D881-3F51-4944-B77C-153CDFC0343D}" srcOrd="1" destOrd="0" presId="urn:microsoft.com/office/officeart/2005/8/layout/hierarchy1"/>
    <dgm:cxn modelId="{08F0A001-F973-4E4B-8F69-C558E16F73AB}" type="presParOf" srcId="{A7C8D881-3F51-4944-B77C-153CDFC0343D}" destId="{8C3588BD-6E9F-43C9-AD04-E1236D2EB2D8}" srcOrd="0" destOrd="0" presId="urn:microsoft.com/office/officeart/2005/8/layout/hierarchy1"/>
    <dgm:cxn modelId="{7A12A624-3F38-4DCA-832D-A280196EB5A6}" type="presParOf" srcId="{A7C8D881-3F51-4944-B77C-153CDFC0343D}" destId="{E6D15D4A-585E-4160-BF21-897A17FD9A28}" srcOrd="1" destOrd="0" presId="urn:microsoft.com/office/officeart/2005/8/layout/hierarchy1"/>
    <dgm:cxn modelId="{026BAFFC-3F3F-45F3-A260-B9F24B21D60D}" type="presParOf" srcId="{E6D15D4A-585E-4160-BF21-897A17FD9A28}" destId="{08A3FE72-7452-4B6D-9AFD-0CE6A5D00B61}" srcOrd="0" destOrd="0" presId="urn:microsoft.com/office/officeart/2005/8/layout/hierarchy1"/>
    <dgm:cxn modelId="{78CCE1A5-E1AE-4217-BFBD-4C98BC456C40}" type="presParOf" srcId="{08A3FE72-7452-4B6D-9AFD-0CE6A5D00B61}" destId="{878F98CD-C209-4708-9FFB-E5B87D56B844}" srcOrd="0" destOrd="0" presId="urn:microsoft.com/office/officeart/2005/8/layout/hierarchy1"/>
    <dgm:cxn modelId="{D5B8AB65-0857-400D-807B-AE7C5E8C02E9}" type="presParOf" srcId="{08A3FE72-7452-4B6D-9AFD-0CE6A5D00B61}" destId="{7506A250-278B-4B35-9B18-410337D36ADF}" srcOrd="1" destOrd="0" presId="urn:microsoft.com/office/officeart/2005/8/layout/hierarchy1"/>
    <dgm:cxn modelId="{9A8C6672-DFA5-474C-906D-DCBF670EF05E}" type="presParOf" srcId="{E6D15D4A-585E-4160-BF21-897A17FD9A28}" destId="{7E50A873-8D90-48DE-945E-03688B6BEE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77B39B3-50D0-4D73-B357-8503F9D8A609}">
      <dgm:prSet phldrT="[Metin]" custT="1"/>
      <dgm:spPr>
        <a:solidFill>
          <a:srgbClr val="92D050">
            <a:alpha val="90000"/>
          </a:srgbClr>
        </a:solidFill>
        <a:ln>
          <a:solidFill>
            <a:srgbClr val="FFFF00"/>
          </a:solidFill>
        </a:ln>
      </dgm:spPr>
      <dgm:t>
        <a:bodyPr/>
        <a:lstStyle/>
        <a:p>
          <a:r>
            <a:rPr lang="tr-TR" sz="2400" b="1" dirty="0" smtClean="0"/>
            <a:t>Bilim ve Teknoloji</a:t>
          </a:r>
          <a:endParaRPr lang="tr-TR" sz="2400" dirty="0"/>
        </a:p>
      </dgm:t>
    </dgm:pt>
    <dgm:pt modelId="{0E3FE92D-7815-4BC7-9223-9F5E02281C0A}" type="parTrans" cxnId="{4DC34A67-1966-4C07-BF73-3EFD0079C277}">
      <dgm:prSet/>
      <dgm:spPr/>
      <dgm:t>
        <a:bodyPr/>
        <a:lstStyle/>
        <a:p>
          <a:endParaRPr lang="tr-TR"/>
        </a:p>
      </dgm:t>
    </dgm:pt>
    <dgm:pt modelId="{36A37D7A-CF02-4B3A-9485-CA14A97FB10C}" type="sibTrans" cxnId="{4DC34A67-1966-4C07-BF73-3EFD0079C277}">
      <dgm:prSet/>
      <dgm:spPr/>
      <dgm:t>
        <a:bodyPr/>
        <a:lstStyle/>
        <a:p>
          <a:endParaRPr lang="tr-TR"/>
        </a:p>
      </dgm:t>
    </dgm:pt>
    <dgm:pt modelId="{5AB1C302-11CE-4042-A314-034B2B9A0554}">
      <dgm:prSet phldrT="[Metin]" custT="1"/>
      <dgm:spPr>
        <a:solidFill>
          <a:schemeClr val="accent3">
            <a:lumMod val="60000"/>
            <a:lumOff val="40000"/>
            <a:alpha val="90000"/>
          </a:schemeClr>
        </a:solidFill>
      </dgm:spPr>
      <dgm:t>
        <a:bodyPr/>
        <a:lstStyle/>
        <a:p>
          <a:pPr>
            <a:lnSpc>
              <a:spcPct val="150000"/>
            </a:lnSpc>
            <a:spcAft>
              <a:spcPts val="0"/>
            </a:spcAft>
          </a:pPr>
          <a:r>
            <a:rPr lang="tr-TR" sz="2000" b="0" dirty="0" smtClean="0"/>
            <a:t>Bunlardan </a:t>
          </a:r>
          <a:r>
            <a:rPr lang="tr-TR" sz="2000" b="0" dirty="0" smtClean="0">
              <a:solidFill>
                <a:srgbClr val="FFFF00"/>
              </a:solidFill>
            </a:rPr>
            <a:t>Sabuncuoğlu Şerefeddin </a:t>
          </a:r>
          <a:r>
            <a:rPr lang="tr-TR" sz="2000" b="0" dirty="0" smtClean="0"/>
            <a:t>Türkçe’ye tercüme ettiği eser, </a:t>
          </a:r>
          <a:r>
            <a:rPr lang="tr-TR" sz="2000" b="0" dirty="0" smtClean="0">
              <a:solidFill>
                <a:srgbClr val="FFFF00"/>
              </a:solidFill>
            </a:rPr>
            <a:t>Cerrahiyetü’l Haniye </a:t>
          </a:r>
          <a:r>
            <a:rPr lang="tr-TR" sz="2000" b="0" dirty="0" smtClean="0"/>
            <a:t>çok ünlüdür. Ayrıca </a:t>
          </a:r>
          <a:r>
            <a:rPr lang="tr-TR" sz="2000" b="0" dirty="0" smtClean="0">
              <a:solidFill>
                <a:srgbClr val="FFFF00"/>
              </a:solidFill>
            </a:rPr>
            <a:t>Mücerrebname </a:t>
          </a:r>
          <a:r>
            <a:rPr lang="tr-TR" sz="2000" b="0" dirty="0" smtClean="0"/>
            <a:t>adlı tedavide kullanılan malzemeleri anlatan eseri de bu dönemde </a:t>
          </a:r>
          <a:r>
            <a:rPr lang="tr-TR" sz="2000" b="0" dirty="0" smtClean="0"/>
            <a:t>yazılmıştır. Bu dönemde </a:t>
          </a:r>
          <a:r>
            <a:rPr lang="tr-TR" sz="2000" b="0" dirty="0" smtClean="0">
              <a:solidFill>
                <a:srgbClr val="FFFF00"/>
              </a:solidFill>
            </a:rPr>
            <a:t>Sahn-ı Seman medreseleri </a:t>
          </a:r>
          <a:r>
            <a:rPr lang="tr-TR" sz="2000" b="0" dirty="0" smtClean="0"/>
            <a:t>açılmıştır. Bu dönemin en önemli bilim adamı hiç </a:t>
          </a:r>
          <a:r>
            <a:rPr lang="tr-TR" sz="2000" b="0" dirty="0" smtClean="0"/>
            <a:t>şüphesiz </a:t>
          </a:r>
          <a:r>
            <a:rPr lang="tr-TR" sz="2000" b="0" dirty="0" smtClean="0">
              <a:solidFill>
                <a:srgbClr val="FFFF00"/>
              </a:solidFill>
            </a:rPr>
            <a:t>Ali Kuşcu’</a:t>
          </a:r>
          <a:r>
            <a:rPr lang="tr-TR" sz="2000" b="0" dirty="0" smtClean="0"/>
            <a:t>dur. </a:t>
          </a:r>
          <a:r>
            <a:rPr lang="tr-TR" sz="2000" dirty="0" smtClean="0"/>
            <a:t>O, Türkiye’de matematik öğretiminin ilk kurucusu sayılır. </a:t>
          </a:r>
          <a:r>
            <a:rPr lang="tr-TR" sz="2000" b="0" dirty="0" smtClean="0"/>
            <a:t>Dönemin </a:t>
          </a:r>
          <a:r>
            <a:rPr lang="tr-TR" sz="2000" b="0" dirty="0" smtClean="0"/>
            <a:t>bir başka matematikçisi de </a:t>
          </a:r>
          <a:r>
            <a:rPr lang="tr-TR" sz="2000" b="0" dirty="0" smtClean="0">
              <a:solidFill>
                <a:srgbClr val="FFFF00"/>
              </a:solidFill>
            </a:rPr>
            <a:t>Sinan Paşa’dır</a:t>
          </a:r>
          <a:r>
            <a:rPr lang="tr-TR" sz="2000" b="0" dirty="0" smtClean="0"/>
            <a:t>. Onun meşhur eseri </a:t>
          </a:r>
          <a:r>
            <a:rPr lang="tr-TR" sz="2000" b="0" dirty="0" smtClean="0">
              <a:solidFill>
                <a:srgbClr val="FFFF00"/>
              </a:solidFill>
            </a:rPr>
            <a:t>Tazarruat </a:t>
          </a:r>
          <a:r>
            <a:rPr lang="tr-TR" sz="2000" b="0" dirty="0" smtClean="0"/>
            <a:t>adını taşır</a:t>
          </a:r>
          <a:r>
            <a:rPr lang="tr-TR" sz="2000" b="0" dirty="0" smtClean="0">
              <a:solidFill>
                <a:srgbClr val="C00000"/>
              </a:solidFill>
            </a:rPr>
            <a:t>. </a:t>
          </a:r>
          <a:r>
            <a:rPr lang="tr-TR" sz="2000" b="0" dirty="0" smtClean="0">
              <a:solidFill>
                <a:srgbClr val="FFFF00"/>
              </a:solidFill>
            </a:rPr>
            <a:t>Molla Lütfi,Sinan Paşa ve Müslihiddin Sinan II.Bayezit </a:t>
          </a:r>
          <a:r>
            <a:rPr lang="tr-TR" sz="2000" b="0" dirty="0" smtClean="0"/>
            <a:t>döneminin matematik bilginleridir. </a:t>
          </a:r>
          <a:r>
            <a:rPr lang="tr-TR" sz="2000" b="0" dirty="0" smtClean="0">
              <a:solidFill>
                <a:srgbClr val="FFFF00"/>
              </a:solidFill>
            </a:rPr>
            <a:t>Matrakçı Nasuh  </a:t>
          </a:r>
          <a:r>
            <a:rPr lang="tr-TR" sz="2000" b="0" dirty="0" smtClean="0"/>
            <a:t>matematikle ilgili eserlerini Yavuz Sultan Selime sunmuştur.Osmanlılarda tarih ve coğrafya  alanlarındaki ilk eserler Fatih devrinde yazılmıştır.</a:t>
          </a:r>
          <a:r>
            <a:rPr lang="tr-TR" sz="2000" b="0" dirty="0" smtClean="0">
              <a:solidFill>
                <a:srgbClr val="FFFF00"/>
              </a:solidFill>
            </a:rPr>
            <a:t>Tarih</a:t>
          </a:r>
          <a:r>
            <a:rPr lang="tr-TR" sz="2000" b="0" dirty="0" smtClean="0"/>
            <a:t> alanında </a:t>
          </a:r>
          <a:r>
            <a:rPr lang="tr-TR" sz="2000" b="0" dirty="0" err="1" smtClean="0">
              <a:solidFill>
                <a:srgbClr val="FFFF00"/>
              </a:solidFill>
            </a:rPr>
            <a:t>Enveri</a:t>
          </a:r>
          <a:r>
            <a:rPr lang="tr-TR" sz="2000" b="0" dirty="0" smtClean="0">
              <a:solidFill>
                <a:srgbClr val="FFFF00"/>
              </a:solidFill>
            </a:rPr>
            <a:t>, Amasyalı </a:t>
          </a:r>
          <a:r>
            <a:rPr lang="tr-TR" sz="2000" b="0" dirty="0" err="1" smtClean="0">
              <a:solidFill>
                <a:srgbClr val="FFFF00"/>
              </a:solidFill>
            </a:rPr>
            <a:t>Şükrüllah</a:t>
          </a:r>
          <a:r>
            <a:rPr lang="tr-TR" sz="2000" b="0" dirty="0" smtClean="0">
              <a:solidFill>
                <a:srgbClr val="FFFF00"/>
              </a:solidFill>
            </a:rPr>
            <a:t>, Tursun Bey, Kemal Paşazade,Aşık Paşazade,Hoca Saadettin, Neşri,Mustafa </a:t>
          </a:r>
          <a:r>
            <a:rPr lang="tr-TR" sz="2000" b="0" dirty="0" err="1" smtClean="0">
              <a:solidFill>
                <a:srgbClr val="FFFF00"/>
              </a:solidFill>
            </a:rPr>
            <a:t>Selaniki</a:t>
          </a:r>
          <a:r>
            <a:rPr lang="tr-TR" sz="2000" b="0" dirty="0" smtClean="0">
              <a:solidFill>
                <a:srgbClr val="FFFF00"/>
              </a:solidFill>
            </a:rPr>
            <a:t> ve İdris-i Bitlisi</a:t>
          </a:r>
          <a:r>
            <a:rPr lang="tr-TR" sz="2000" b="0" dirty="0" smtClean="0"/>
            <a:t> gibi kişiler yetişmiştir. </a:t>
          </a:r>
          <a:endParaRPr lang="tr-TR" sz="2000" dirty="0"/>
        </a:p>
      </dgm:t>
    </dgm:pt>
    <dgm:pt modelId="{863C3607-2904-425A-B8C4-F97AE1A74413}" type="parTrans" cxnId="{CC947354-94AF-4DD1-AA3F-E899869EC7B5}">
      <dgm:prSet/>
      <dgm:spPr/>
      <dgm:t>
        <a:bodyPr/>
        <a:lstStyle/>
        <a:p>
          <a:endParaRPr lang="tr-TR"/>
        </a:p>
      </dgm:t>
    </dgm:pt>
    <dgm:pt modelId="{2827E58C-7256-4EE2-AC64-6527A08E9D25}" type="sibTrans" cxnId="{CC947354-94AF-4DD1-AA3F-E899869EC7B5}">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7F2A99CA-D157-4430-BE28-A990F931067E}" type="pres">
      <dgm:prSet presAssocID="{377B39B3-50D0-4D73-B357-8503F9D8A609}" presName="hierRoot1" presStyleCnt="0"/>
      <dgm:spPr/>
    </dgm:pt>
    <dgm:pt modelId="{29066731-5666-4DA6-94D9-724BD6F4E2D1}" type="pres">
      <dgm:prSet presAssocID="{377B39B3-50D0-4D73-B357-8503F9D8A609}" presName="composite" presStyleCnt="0"/>
      <dgm:spPr/>
    </dgm:pt>
    <dgm:pt modelId="{CA3D9491-B3F9-40CB-9B04-CC196510FE19}" type="pres">
      <dgm:prSet presAssocID="{377B39B3-50D0-4D73-B357-8503F9D8A609}" presName="background" presStyleLbl="node0" presStyleIdx="0" presStyleCnt="1"/>
      <dgm:spPr/>
    </dgm:pt>
    <dgm:pt modelId="{F00449C8-70EA-4F5B-92AC-88321A53592F}" type="pres">
      <dgm:prSet presAssocID="{377B39B3-50D0-4D73-B357-8503F9D8A609}" presName="text" presStyleLbl="fgAcc0" presStyleIdx="0" presStyleCnt="1" custScaleX="155594" custScaleY="36605">
        <dgm:presLayoutVars>
          <dgm:chPref val="3"/>
        </dgm:presLayoutVars>
      </dgm:prSet>
      <dgm:spPr/>
      <dgm:t>
        <a:bodyPr/>
        <a:lstStyle/>
        <a:p>
          <a:endParaRPr lang="tr-TR"/>
        </a:p>
      </dgm:t>
    </dgm:pt>
    <dgm:pt modelId="{A7C8D881-3F51-4944-B77C-153CDFC0343D}" type="pres">
      <dgm:prSet presAssocID="{377B39B3-50D0-4D73-B357-8503F9D8A609}" presName="hierChild2" presStyleCnt="0"/>
      <dgm:spPr/>
    </dgm:pt>
    <dgm:pt modelId="{8C3588BD-6E9F-43C9-AD04-E1236D2EB2D8}" type="pres">
      <dgm:prSet presAssocID="{863C3607-2904-425A-B8C4-F97AE1A74413}" presName="Name10" presStyleLbl="parChTrans1D2" presStyleIdx="0" presStyleCnt="1"/>
      <dgm:spPr/>
      <dgm:t>
        <a:bodyPr/>
        <a:lstStyle/>
        <a:p>
          <a:endParaRPr lang="tr-TR"/>
        </a:p>
      </dgm:t>
    </dgm:pt>
    <dgm:pt modelId="{E6D15D4A-585E-4160-BF21-897A17FD9A28}" type="pres">
      <dgm:prSet presAssocID="{5AB1C302-11CE-4042-A314-034B2B9A0554}" presName="hierRoot2" presStyleCnt="0"/>
      <dgm:spPr/>
    </dgm:pt>
    <dgm:pt modelId="{08A3FE72-7452-4B6D-9AFD-0CE6A5D00B61}" type="pres">
      <dgm:prSet presAssocID="{5AB1C302-11CE-4042-A314-034B2B9A0554}" presName="composite2" presStyleCnt="0"/>
      <dgm:spPr/>
    </dgm:pt>
    <dgm:pt modelId="{878F98CD-C209-4708-9FFB-E5B87D56B844}" type="pres">
      <dgm:prSet presAssocID="{5AB1C302-11CE-4042-A314-034B2B9A0554}" presName="background2" presStyleLbl="node2" presStyleIdx="0" presStyleCnt="1"/>
      <dgm:spPr/>
    </dgm:pt>
    <dgm:pt modelId="{7506A250-278B-4B35-9B18-410337D36ADF}" type="pres">
      <dgm:prSet presAssocID="{5AB1C302-11CE-4042-A314-034B2B9A0554}" presName="text2" presStyleLbl="fgAcc2" presStyleIdx="0" presStyleCnt="1" custScaleX="512036" custScaleY="355422" custLinFactNeighborX="15055" custLinFactNeighborY="-8389">
        <dgm:presLayoutVars>
          <dgm:chPref val="3"/>
        </dgm:presLayoutVars>
      </dgm:prSet>
      <dgm:spPr/>
      <dgm:t>
        <a:bodyPr/>
        <a:lstStyle/>
        <a:p>
          <a:endParaRPr lang="tr-TR"/>
        </a:p>
      </dgm:t>
    </dgm:pt>
    <dgm:pt modelId="{7E50A873-8D90-48DE-945E-03688B6BEECC}" type="pres">
      <dgm:prSet presAssocID="{5AB1C302-11CE-4042-A314-034B2B9A0554}" presName="hierChild3" presStyleCnt="0"/>
      <dgm:spPr/>
    </dgm:pt>
  </dgm:ptLst>
  <dgm:cxnLst>
    <dgm:cxn modelId="{4DC34A67-1966-4C07-BF73-3EFD0079C277}" srcId="{EE921756-17B0-4F59-B7B0-70A41611E27C}" destId="{377B39B3-50D0-4D73-B357-8503F9D8A609}" srcOrd="0" destOrd="0" parTransId="{0E3FE92D-7815-4BC7-9223-9F5E02281C0A}" sibTransId="{36A37D7A-CF02-4B3A-9485-CA14A97FB10C}"/>
    <dgm:cxn modelId="{CC947354-94AF-4DD1-AA3F-E899869EC7B5}" srcId="{377B39B3-50D0-4D73-B357-8503F9D8A609}" destId="{5AB1C302-11CE-4042-A314-034B2B9A0554}" srcOrd="0" destOrd="0" parTransId="{863C3607-2904-425A-B8C4-F97AE1A74413}" sibTransId="{2827E58C-7256-4EE2-AC64-6527A08E9D25}"/>
    <dgm:cxn modelId="{F5DD1B85-3614-497A-B4B2-40C510A912E3}" type="presOf" srcId="{EE921756-17B0-4F59-B7B0-70A41611E27C}" destId="{D019F8B1-4D2F-4631-8D62-52686DAFB626}" srcOrd="0" destOrd="0" presId="urn:microsoft.com/office/officeart/2005/8/layout/hierarchy1"/>
    <dgm:cxn modelId="{70DFC008-EEB9-430A-961B-C57763A053F3}" type="presOf" srcId="{377B39B3-50D0-4D73-B357-8503F9D8A609}" destId="{F00449C8-70EA-4F5B-92AC-88321A53592F}" srcOrd="0" destOrd="0" presId="urn:microsoft.com/office/officeart/2005/8/layout/hierarchy1"/>
    <dgm:cxn modelId="{2EAFA8CD-B8E8-4441-B92B-342945B844F3}" type="presOf" srcId="{863C3607-2904-425A-B8C4-F97AE1A74413}" destId="{8C3588BD-6E9F-43C9-AD04-E1236D2EB2D8}" srcOrd="0" destOrd="0" presId="urn:microsoft.com/office/officeart/2005/8/layout/hierarchy1"/>
    <dgm:cxn modelId="{A832C8F2-D987-4F93-AF21-77259A11B5BC}" type="presOf" srcId="{5AB1C302-11CE-4042-A314-034B2B9A0554}" destId="{7506A250-278B-4B35-9B18-410337D36ADF}" srcOrd="0" destOrd="0" presId="urn:microsoft.com/office/officeart/2005/8/layout/hierarchy1"/>
    <dgm:cxn modelId="{F72F5603-9567-44B2-81EB-00AD3EB090DD}" type="presParOf" srcId="{D019F8B1-4D2F-4631-8D62-52686DAFB626}" destId="{7F2A99CA-D157-4430-BE28-A990F931067E}" srcOrd="0" destOrd="0" presId="urn:microsoft.com/office/officeart/2005/8/layout/hierarchy1"/>
    <dgm:cxn modelId="{E458BD85-167E-4863-AB19-2C7CFB76744D}" type="presParOf" srcId="{7F2A99CA-D157-4430-BE28-A990F931067E}" destId="{29066731-5666-4DA6-94D9-724BD6F4E2D1}" srcOrd="0" destOrd="0" presId="urn:microsoft.com/office/officeart/2005/8/layout/hierarchy1"/>
    <dgm:cxn modelId="{F7BA55CB-2806-442C-AF05-4575A4D6D35B}" type="presParOf" srcId="{29066731-5666-4DA6-94D9-724BD6F4E2D1}" destId="{CA3D9491-B3F9-40CB-9B04-CC196510FE19}" srcOrd="0" destOrd="0" presId="urn:microsoft.com/office/officeart/2005/8/layout/hierarchy1"/>
    <dgm:cxn modelId="{E4AC682B-9D75-411A-9D6F-4BB2CD0FC4A5}" type="presParOf" srcId="{29066731-5666-4DA6-94D9-724BD6F4E2D1}" destId="{F00449C8-70EA-4F5B-92AC-88321A53592F}" srcOrd="1" destOrd="0" presId="urn:microsoft.com/office/officeart/2005/8/layout/hierarchy1"/>
    <dgm:cxn modelId="{62D02F3C-28A3-416E-A117-BD31B94B2DCD}" type="presParOf" srcId="{7F2A99CA-D157-4430-BE28-A990F931067E}" destId="{A7C8D881-3F51-4944-B77C-153CDFC0343D}" srcOrd="1" destOrd="0" presId="urn:microsoft.com/office/officeart/2005/8/layout/hierarchy1"/>
    <dgm:cxn modelId="{0F76FA0D-2C00-4564-948D-9593300BA91E}" type="presParOf" srcId="{A7C8D881-3F51-4944-B77C-153CDFC0343D}" destId="{8C3588BD-6E9F-43C9-AD04-E1236D2EB2D8}" srcOrd="0" destOrd="0" presId="urn:microsoft.com/office/officeart/2005/8/layout/hierarchy1"/>
    <dgm:cxn modelId="{106B07DD-53F4-4C1B-9866-3011120C0638}" type="presParOf" srcId="{A7C8D881-3F51-4944-B77C-153CDFC0343D}" destId="{E6D15D4A-585E-4160-BF21-897A17FD9A28}" srcOrd="1" destOrd="0" presId="urn:microsoft.com/office/officeart/2005/8/layout/hierarchy1"/>
    <dgm:cxn modelId="{786780A9-E4AB-4C42-933A-F7547EDAE859}" type="presParOf" srcId="{E6D15D4A-585E-4160-BF21-897A17FD9A28}" destId="{08A3FE72-7452-4B6D-9AFD-0CE6A5D00B61}" srcOrd="0" destOrd="0" presId="urn:microsoft.com/office/officeart/2005/8/layout/hierarchy1"/>
    <dgm:cxn modelId="{C723D3E1-9AF5-4D21-9B0C-7F9CF42D9BC3}" type="presParOf" srcId="{08A3FE72-7452-4B6D-9AFD-0CE6A5D00B61}" destId="{878F98CD-C209-4708-9FFB-E5B87D56B844}" srcOrd="0" destOrd="0" presId="urn:microsoft.com/office/officeart/2005/8/layout/hierarchy1"/>
    <dgm:cxn modelId="{DE8A6B68-A4D6-4F03-A598-7EB3905DEF91}" type="presParOf" srcId="{08A3FE72-7452-4B6D-9AFD-0CE6A5D00B61}" destId="{7506A250-278B-4B35-9B18-410337D36ADF}" srcOrd="1" destOrd="0" presId="urn:microsoft.com/office/officeart/2005/8/layout/hierarchy1"/>
    <dgm:cxn modelId="{D99EC754-5278-40D4-BCA0-DB45D1D04EDB}" type="presParOf" srcId="{E6D15D4A-585E-4160-BF21-897A17FD9A28}" destId="{7E50A873-8D90-48DE-945E-03688B6BEE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77B39B3-50D0-4D73-B357-8503F9D8A609}">
      <dgm:prSet phldrT="[Metin]" custT="1"/>
      <dgm:spPr>
        <a:solidFill>
          <a:srgbClr val="92D050">
            <a:alpha val="90000"/>
          </a:srgbClr>
        </a:solidFill>
        <a:ln>
          <a:solidFill>
            <a:srgbClr val="FFFF00"/>
          </a:solidFill>
        </a:ln>
      </dgm:spPr>
      <dgm:t>
        <a:bodyPr/>
        <a:lstStyle/>
        <a:p>
          <a:r>
            <a:rPr lang="tr-TR" sz="2400" b="1" dirty="0" smtClean="0"/>
            <a:t>Bilim ve Teknoloji</a:t>
          </a:r>
          <a:endParaRPr lang="tr-TR" sz="2400" dirty="0"/>
        </a:p>
      </dgm:t>
    </dgm:pt>
    <dgm:pt modelId="{0E3FE92D-7815-4BC7-9223-9F5E02281C0A}" type="parTrans" cxnId="{4DC34A67-1966-4C07-BF73-3EFD0079C277}">
      <dgm:prSet/>
      <dgm:spPr/>
      <dgm:t>
        <a:bodyPr/>
        <a:lstStyle/>
        <a:p>
          <a:endParaRPr lang="tr-TR"/>
        </a:p>
      </dgm:t>
    </dgm:pt>
    <dgm:pt modelId="{36A37D7A-CF02-4B3A-9485-CA14A97FB10C}" type="sibTrans" cxnId="{4DC34A67-1966-4C07-BF73-3EFD0079C277}">
      <dgm:prSet/>
      <dgm:spPr/>
      <dgm:t>
        <a:bodyPr/>
        <a:lstStyle/>
        <a:p>
          <a:endParaRPr lang="tr-TR"/>
        </a:p>
      </dgm:t>
    </dgm:pt>
    <dgm:pt modelId="{5AB1C302-11CE-4042-A314-034B2B9A0554}">
      <dgm:prSet phldrT="[Metin]" custT="1"/>
      <dgm:spPr>
        <a:solidFill>
          <a:schemeClr val="accent3">
            <a:lumMod val="60000"/>
            <a:lumOff val="40000"/>
            <a:alpha val="90000"/>
          </a:schemeClr>
        </a:solidFill>
      </dgm:spPr>
      <dgm:t>
        <a:bodyPr/>
        <a:lstStyle/>
        <a:p>
          <a:pPr>
            <a:lnSpc>
              <a:spcPct val="150000"/>
            </a:lnSpc>
            <a:spcAft>
              <a:spcPts val="0"/>
            </a:spcAft>
          </a:pPr>
          <a:r>
            <a:rPr lang="tr-TR" sz="2400" b="0" dirty="0" smtClean="0"/>
            <a:t>XVI. yüzyılda Kanuni tarafından </a:t>
          </a:r>
          <a:r>
            <a:rPr lang="tr-TR" sz="2400" b="0" dirty="0" smtClean="0">
              <a:solidFill>
                <a:srgbClr val="FFFF00"/>
              </a:solidFill>
            </a:rPr>
            <a:t>Süleymaniye Külliyesi</a:t>
          </a:r>
          <a:r>
            <a:rPr lang="tr-TR" sz="2400" b="0" dirty="0" smtClean="0"/>
            <a:t>’nde diğerlerinden farklı olarak bir de tıp medresesi bulunmaktaydı.</a:t>
          </a:r>
          <a:r>
            <a:rPr lang="tr-TR" sz="2400" b="0" dirty="0" smtClean="0">
              <a:solidFill>
                <a:srgbClr val="FFFF00"/>
              </a:solidFill>
            </a:rPr>
            <a:t>Coğrafya ve astronomi </a:t>
          </a:r>
          <a:r>
            <a:rPr lang="tr-TR" sz="2400" b="0" dirty="0" smtClean="0"/>
            <a:t>alanında </a:t>
          </a:r>
          <a:r>
            <a:rPr lang="tr-TR" sz="2400" b="0" dirty="0" smtClean="0">
              <a:solidFill>
                <a:srgbClr val="FFFF00"/>
              </a:solidFill>
            </a:rPr>
            <a:t>Ali Kuşçu, Piri Reis, Seydi Ali Reis ve Matrakçı Nasuh’</a:t>
          </a:r>
          <a:r>
            <a:rPr lang="tr-TR" sz="2400" b="0" dirty="0" smtClean="0"/>
            <a:t>un çalışmaları dikkate değerdir. Piri Reis’in eseri </a:t>
          </a:r>
          <a:r>
            <a:rPr lang="tr-TR" sz="2400" b="0" dirty="0" err="1" smtClean="0">
              <a:solidFill>
                <a:srgbClr val="FFFF00"/>
              </a:solidFill>
            </a:rPr>
            <a:t>Kitab</a:t>
          </a:r>
          <a:r>
            <a:rPr lang="tr-TR" sz="2400" b="0" dirty="0" smtClean="0">
              <a:solidFill>
                <a:srgbClr val="FFFF00"/>
              </a:solidFill>
            </a:rPr>
            <a:t>-ı Bahriye</a:t>
          </a:r>
          <a:r>
            <a:rPr lang="tr-TR" sz="2400" b="0" dirty="0" smtClean="0"/>
            <a:t>, Seydi Ali Reis’in eseri ise </a:t>
          </a:r>
          <a:r>
            <a:rPr lang="tr-TR" sz="2400" b="0" dirty="0" smtClean="0">
              <a:solidFill>
                <a:srgbClr val="FFFF00"/>
              </a:solidFill>
            </a:rPr>
            <a:t>Miratü’l Memalik </a:t>
          </a:r>
          <a:r>
            <a:rPr lang="tr-TR" sz="2400" b="0" dirty="0" smtClean="0"/>
            <a:t>(Memleketlerin Aynası)’tir.</a:t>
          </a:r>
          <a:r>
            <a:rPr lang="tr-TR" sz="2400" dirty="0" smtClean="0"/>
            <a:t>XVI.yüzyıldaki matematikçiler astronomi  ile de uğraşmışlardır. </a:t>
          </a:r>
          <a:r>
            <a:rPr lang="tr-TR" sz="2400" dirty="0" err="1" smtClean="0">
              <a:solidFill>
                <a:srgbClr val="FFFF00"/>
              </a:solidFill>
            </a:rPr>
            <a:t>Takiyüddin</a:t>
          </a:r>
          <a:r>
            <a:rPr lang="tr-TR" sz="2400" dirty="0" smtClean="0">
              <a:solidFill>
                <a:srgbClr val="FFFF00"/>
              </a:solidFill>
            </a:rPr>
            <a:t> Mehmet</a:t>
          </a:r>
          <a:r>
            <a:rPr lang="tr-TR" sz="2400" dirty="0" smtClean="0"/>
            <a:t>, </a:t>
          </a:r>
          <a:r>
            <a:rPr lang="tr-TR" sz="2400" dirty="0" smtClean="0">
              <a:solidFill>
                <a:srgbClr val="FFFF00"/>
              </a:solidFill>
            </a:rPr>
            <a:t>Hoca </a:t>
          </a:r>
          <a:r>
            <a:rPr lang="tr-TR" sz="2400" dirty="0" err="1" smtClean="0">
              <a:solidFill>
                <a:srgbClr val="FFFF00"/>
              </a:solidFill>
            </a:rPr>
            <a:t>Saadeddin</a:t>
          </a:r>
          <a:r>
            <a:rPr lang="tr-TR" sz="2400" dirty="0" smtClean="0">
              <a:solidFill>
                <a:srgbClr val="FFFF00"/>
              </a:solidFill>
            </a:rPr>
            <a:t> Efendi’nin </a:t>
          </a:r>
          <a:r>
            <a:rPr lang="tr-TR" sz="2400" dirty="0" smtClean="0"/>
            <a:t>yardımlarıyla İstanbul’da bir rasathane kurdu (1578). Ne yazık ki bu rasathane uzun ömürlü olmadı. Gökleri incelemenin uğursuzluk getireceği ileri sürülerek yıktırıldı </a:t>
          </a:r>
          <a:r>
            <a:rPr lang="tr-TR" sz="2400" dirty="0" smtClean="0">
              <a:solidFill>
                <a:srgbClr val="FFFF00"/>
              </a:solidFill>
            </a:rPr>
            <a:t>( 1580</a:t>
          </a:r>
          <a:r>
            <a:rPr lang="tr-TR" sz="2400" dirty="0" smtClean="0">
              <a:solidFill>
                <a:srgbClr val="FFFF00"/>
              </a:solidFill>
            </a:rPr>
            <a:t>). </a:t>
          </a:r>
          <a:endParaRPr lang="tr-TR" sz="2400" dirty="0"/>
        </a:p>
      </dgm:t>
    </dgm:pt>
    <dgm:pt modelId="{863C3607-2904-425A-B8C4-F97AE1A74413}" type="parTrans" cxnId="{CC947354-94AF-4DD1-AA3F-E899869EC7B5}">
      <dgm:prSet/>
      <dgm:spPr/>
      <dgm:t>
        <a:bodyPr/>
        <a:lstStyle/>
        <a:p>
          <a:endParaRPr lang="tr-TR"/>
        </a:p>
      </dgm:t>
    </dgm:pt>
    <dgm:pt modelId="{2827E58C-7256-4EE2-AC64-6527A08E9D25}" type="sibTrans" cxnId="{CC947354-94AF-4DD1-AA3F-E899869EC7B5}">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7F2A99CA-D157-4430-BE28-A990F931067E}" type="pres">
      <dgm:prSet presAssocID="{377B39B3-50D0-4D73-B357-8503F9D8A609}" presName="hierRoot1" presStyleCnt="0"/>
      <dgm:spPr/>
    </dgm:pt>
    <dgm:pt modelId="{29066731-5666-4DA6-94D9-724BD6F4E2D1}" type="pres">
      <dgm:prSet presAssocID="{377B39B3-50D0-4D73-B357-8503F9D8A609}" presName="composite" presStyleCnt="0"/>
      <dgm:spPr/>
    </dgm:pt>
    <dgm:pt modelId="{CA3D9491-B3F9-40CB-9B04-CC196510FE19}" type="pres">
      <dgm:prSet presAssocID="{377B39B3-50D0-4D73-B357-8503F9D8A609}" presName="background" presStyleLbl="node0" presStyleIdx="0" presStyleCnt="1"/>
      <dgm:spPr/>
    </dgm:pt>
    <dgm:pt modelId="{F00449C8-70EA-4F5B-92AC-88321A53592F}" type="pres">
      <dgm:prSet presAssocID="{377B39B3-50D0-4D73-B357-8503F9D8A609}" presName="text" presStyleLbl="fgAcc0" presStyleIdx="0" presStyleCnt="1" custScaleX="154491" custScaleY="28640">
        <dgm:presLayoutVars>
          <dgm:chPref val="3"/>
        </dgm:presLayoutVars>
      </dgm:prSet>
      <dgm:spPr/>
      <dgm:t>
        <a:bodyPr/>
        <a:lstStyle/>
        <a:p>
          <a:endParaRPr lang="tr-TR"/>
        </a:p>
      </dgm:t>
    </dgm:pt>
    <dgm:pt modelId="{A7C8D881-3F51-4944-B77C-153CDFC0343D}" type="pres">
      <dgm:prSet presAssocID="{377B39B3-50D0-4D73-B357-8503F9D8A609}" presName="hierChild2" presStyleCnt="0"/>
      <dgm:spPr/>
    </dgm:pt>
    <dgm:pt modelId="{8C3588BD-6E9F-43C9-AD04-E1236D2EB2D8}" type="pres">
      <dgm:prSet presAssocID="{863C3607-2904-425A-B8C4-F97AE1A74413}" presName="Name10" presStyleLbl="parChTrans1D2" presStyleIdx="0" presStyleCnt="1"/>
      <dgm:spPr/>
      <dgm:t>
        <a:bodyPr/>
        <a:lstStyle/>
        <a:p>
          <a:endParaRPr lang="tr-TR"/>
        </a:p>
      </dgm:t>
    </dgm:pt>
    <dgm:pt modelId="{E6D15D4A-585E-4160-BF21-897A17FD9A28}" type="pres">
      <dgm:prSet presAssocID="{5AB1C302-11CE-4042-A314-034B2B9A0554}" presName="hierRoot2" presStyleCnt="0"/>
      <dgm:spPr/>
    </dgm:pt>
    <dgm:pt modelId="{08A3FE72-7452-4B6D-9AFD-0CE6A5D00B61}" type="pres">
      <dgm:prSet presAssocID="{5AB1C302-11CE-4042-A314-034B2B9A0554}" presName="composite2" presStyleCnt="0"/>
      <dgm:spPr/>
    </dgm:pt>
    <dgm:pt modelId="{878F98CD-C209-4708-9FFB-E5B87D56B844}" type="pres">
      <dgm:prSet presAssocID="{5AB1C302-11CE-4042-A314-034B2B9A0554}" presName="background2" presStyleLbl="node2" presStyleIdx="0" presStyleCnt="1"/>
      <dgm:spPr/>
    </dgm:pt>
    <dgm:pt modelId="{7506A250-278B-4B35-9B18-410337D36ADF}" type="pres">
      <dgm:prSet presAssocID="{5AB1C302-11CE-4042-A314-034B2B9A0554}" presName="text2" presStyleLbl="fgAcc2" presStyleIdx="0" presStyleCnt="1" custScaleX="501557" custScaleY="372032" custLinFactNeighborX="4938" custLinFactNeighborY="-10950">
        <dgm:presLayoutVars>
          <dgm:chPref val="3"/>
        </dgm:presLayoutVars>
      </dgm:prSet>
      <dgm:spPr/>
      <dgm:t>
        <a:bodyPr/>
        <a:lstStyle/>
        <a:p>
          <a:endParaRPr lang="tr-TR"/>
        </a:p>
      </dgm:t>
    </dgm:pt>
    <dgm:pt modelId="{7E50A873-8D90-48DE-945E-03688B6BEECC}" type="pres">
      <dgm:prSet presAssocID="{5AB1C302-11CE-4042-A314-034B2B9A0554}" presName="hierChild3" presStyleCnt="0"/>
      <dgm:spPr/>
    </dgm:pt>
  </dgm:ptLst>
  <dgm:cxnLst>
    <dgm:cxn modelId="{2C0E8EA0-DD7B-4C19-9EF0-F40B5A72CBC6}" type="presOf" srcId="{863C3607-2904-425A-B8C4-F97AE1A74413}" destId="{8C3588BD-6E9F-43C9-AD04-E1236D2EB2D8}" srcOrd="0" destOrd="0" presId="urn:microsoft.com/office/officeart/2005/8/layout/hierarchy1"/>
    <dgm:cxn modelId="{4D8B97F4-D1DC-46B9-8038-8E08621B58B4}" type="presOf" srcId="{5AB1C302-11CE-4042-A314-034B2B9A0554}" destId="{7506A250-278B-4B35-9B18-410337D36ADF}" srcOrd="0" destOrd="0" presId="urn:microsoft.com/office/officeart/2005/8/layout/hierarchy1"/>
    <dgm:cxn modelId="{50D48E5C-1495-446B-A09D-CFD48C89E6A4}" type="presOf" srcId="{EE921756-17B0-4F59-B7B0-70A41611E27C}" destId="{D019F8B1-4D2F-4631-8D62-52686DAFB626}" srcOrd="0" destOrd="0" presId="urn:microsoft.com/office/officeart/2005/8/layout/hierarchy1"/>
    <dgm:cxn modelId="{521BF13B-0164-4AE5-AE1D-55AAB3B84D2A}" type="presOf" srcId="{377B39B3-50D0-4D73-B357-8503F9D8A609}" destId="{F00449C8-70EA-4F5B-92AC-88321A53592F}" srcOrd="0" destOrd="0" presId="urn:microsoft.com/office/officeart/2005/8/layout/hierarchy1"/>
    <dgm:cxn modelId="{CC947354-94AF-4DD1-AA3F-E899869EC7B5}" srcId="{377B39B3-50D0-4D73-B357-8503F9D8A609}" destId="{5AB1C302-11CE-4042-A314-034B2B9A0554}" srcOrd="0" destOrd="0" parTransId="{863C3607-2904-425A-B8C4-F97AE1A74413}" sibTransId="{2827E58C-7256-4EE2-AC64-6527A08E9D25}"/>
    <dgm:cxn modelId="{4DC34A67-1966-4C07-BF73-3EFD0079C277}" srcId="{EE921756-17B0-4F59-B7B0-70A41611E27C}" destId="{377B39B3-50D0-4D73-B357-8503F9D8A609}" srcOrd="0" destOrd="0" parTransId="{0E3FE92D-7815-4BC7-9223-9F5E02281C0A}" sibTransId="{36A37D7A-CF02-4B3A-9485-CA14A97FB10C}"/>
    <dgm:cxn modelId="{B09BCD5E-73BC-4FC6-A889-6EB603976327}" type="presParOf" srcId="{D019F8B1-4D2F-4631-8D62-52686DAFB626}" destId="{7F2A99CA-D157-4430-BE28-A990F931067E}" srcOrd="0" destOrd="0" presId="urn:microsoft.com/office/officeart/2005/8/layout/hierarchy1"/>
    <dgm:cxn modelId="{21BD9FBD-2FA5-43D5-AD4E-ED956EA77F50}" type="presParOf" srcId="{7F2A99CA-D157-4430-BE28-A990F931067E}" destId="{29066731-5666-4DA6-94D9-724BD6F4E2D1}" srcOrd="0" destOrd="0" presId="urn:microsoft.com/office/officeart/2005/8/layout/hierarchy1"/>
    <dgm:cxn modelId="{102D73F4-B78F-4F1B-A32F-BF78F169C290}" type="presParOf" srcId="{29066731-5666-4DA6-94D9-724BD6F4E2D1}" destId="{CA3D9491-B3F9-40CB-9B04-CC196510FE19}" srcOrd="0" destOrd="0" presId="urn:microsoft.com/office/officeart/2005/8/layout/hierarchy1"/>
    <dgm:cxn modelId="{12FF7273-C60A-4F2D-81EB-DF043C9D299B}" type="presParOf" srcId="{29066731-5666-4DA6-94D9-724BD6F4E2D1}" destId="{F00449C8-70EA-4F5B-92AC-88321A53592F}" srcOrd="1" destOrd="0" presId="urn:microsoft.com/office/officeart/2005/8/layout/hierarchy1"/>
    <dgm:cxn modelId="{3431C395-7C77-4620-B381-4F1A1BC3A49C}" type="presParOf" srcId="{7F2A99CA-D157-4430-BE28-A990F931067E}" destId="{A7C8D881-3F51-4944-B77C-153CDFC0343D}" srcOrd="1" destOrd="0" presId="urn:microsoft.com/office/officeart/2005/8/layout/hierarchy1"/>
    <dgm:cxn modelId="{67A8F33F-067E-4AC1-BCC6-E068FA6C4358}" type="presParOf" srcId="{A7C8D881-3F51-4944-B77C-153CDFC0343D}" destId="{8C3588BD-6E9F-43C9-AD04-E1236D2EB2D8}" srcOrd="0" destOrd="0" presId="urn:microsoft.com/office/officeart/2005/8/layout/hierarchy1"/>
    <dgm:cxn modelId="{9207AC76-D88E-4602-9479-9215045C1C08}" type="presParOf" srcId="{A7C8D881-3F51-4944-B77C-153CDFC0343D}" destId="{E6D15D4A-585E-4160-BF21-897A17FD9A28}" srcOrd="1" destOrd="0" presId="urn:microsoft.com/office/officeart/2005/8/layout/hierarchy1"/>
    <dgm:cxn modelId="{E3D8F501-53A4-48FC-9C62-C059255B90B9}" type="presParOf" srcId="{E6D15D4A-585E-4160-BF21-897A17FD9A28}" destId="{08A3FE72-7452-4B6D-9AFD-0CE6A5D00B61}" srcOrd="0" destOrd="0" presId="urn:microsoft.com/office/officeart/2005/8/layout/hierarchy1"/>
    <dgm:cxn modelId="{EA3C26DC-F140-4151-9AD9-FFA229B7546B}" type="presParOf" srcId="{08A3FE72-7452-4B6D-9AFD-0CE6A5D00B61}" destId="{878F98CD-C209-4708-9FFB-E5B87D56B844}" srcOrd="0" destOrd="0" presId="urn:microsoft.com/office/officeart/2005/8/layout/hierarchy1"/>
    <dgm:cxn modelId="{38574828-F84F-4545-B59F-020E336152DF}" type="presParOf" srcId="{08A3FE72-7452-4B6D-9AFD-0CE6A5D00B61}" destId="{7506A250-278B-4B35-9B18-410337D36ADF}" srcOrd="1" destOrd="0" presId="urn:microsoft.com/office/officeart/2005/8/layout/hierarchy1"/>
    <dgm:cxn modelId="{7C2931A2-666F-4D84-A487-C0F57F55300C}" type="presParOf" srcId="{E6D15D4A-585E-4160-BF21-897A17FD9A28}" destId="{7E50A873-8D90-48DE-945E-03688B6BEE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77B39B3-50D0-4D73-B357-8503F9D8A609}">
      <dgm:prSet phldrT="[Metin]" custT="1"/>
      <dgm:spPr>
        <a:solidFill>
          <a:srgbClr val="92D050">
            <a:alpha val="90000"/>
          </a:srgbClr>
        </a:solidFill>
        <a:ln>
          <a:solidFill>
            <a:srgbClr val="FFFF00"/>
          </a:solidFill>
        </a:ln>
      </dgm:spPr>
      <dgm:t>
        <a:bodyPr/>
        <a:lstStyle/>
        <a:p>
          <a:r>
            <a:rPr lang="tr-TR" sz="2400" b="1" dirty="0" smtClean="0"/>
            <a:t>Bilim ve Teknoloji</a:t>
          </a:r>
          <a:endParaRPr lang="tr-TR" sz="2400" dirty="0"/>
        </a:p>
      </dgm:t>
    </dgm:pt>
    <dgm:pt modelId="{0E3FE92D-7815-4BC7-9223-9F5E02281C0A}" type="parTrans" cxnId="{4DC34A67-1966-4C07-BF73-3EFD0079C277}">
      <dgm:prSet/>
      <dgm:spPr/>
      <dgm:t>
        <a:bodyPr/>
        <a:lstStyle/>
        <a:p>
          <a:endParaRPr lang="tr-TR"/>
        </a:p>
      </dgm:t>
    </dgm:pt>
    <dgm:pt modelId="{36A37D7A-CF02-4B3A-9485-CA14A97FB10C}" type="sibTrans" cxnId="{4DC34A67-1966-4C07-BF73-3EFD0079C277}">
      <dgm:prSet/>
      <dgm:spPr/>
      <dgm:t>
        <a:bodyPr/>
        <a:lstStyle/>
        <a:p>
          <a:endParaRPr lang="tr-TR"/>
        </a:p>
      </dgm:t>
    </dgm:pt>
    <dgm:pt modelId="{5AB1C302-11CE-4042-A314-034B2B9A0554}">
      <dgm:prSet phldrT="[Metin]" custT="1"/>
      <dgm:spPr>
        <a:solidFill>
          <a:schemeClr val="accent3">
            <a:lumMod val="60000"/>
            <a:lumOff val="40000"/>
            <a:alpha val="90000"/>
          </a:schemeClr>
        </a:solidFill>
      </dgm:spPr>
      <dgm:t>
        <a:bodyPr/>
        <a:lstStyle/>
        <a:p>
          <a:pPr>
            <a:lnSpc>
              <a:spcPct val="150000"/>
            </a:lnSpc>
            <a:spcAft>
              <a:spcPts val="0"/>
            </a:spcAft>
          </a:pPr>
          <a:r>
            <a:rPr lang="tr-TR" sz="2400" dirty="0" smtClean="0"/>
            <a:t>XVII</a:t>
          </a:r>
          <a:r>
            <a:rPr lang="tr-TR" sz="2400" dirty="0" smtClean="0"/>
            <a:t>. yüzyıl bilim hayatında bir durgunluk dönemidir. Toplum hayatında meydana gelen bazı değişmeler hem bilim hayatını, hem de medreseleri etkisi altına aldı. </a:t>
          </a:r>
        </a:p>
        <a:p>
          <a:pPr>
            <a:lnSpc>
              <a:spcPct val="150000"/>
            </a:lnSpc>
            <a:spcAft>
              <a:spcPts val="0"/>
            </a:spcAft>
          </a:pPr>
          <a:r>
            <a:rPr lang="tr-TR" sz="2400" dirty="0" smtClean="0"/>
            <a:t>Devrin bilim adamlarından </a:t>
          </a:r>
          <a:r>
            <a:rPr lang="tr-TR" sz="2400" dirty="0" smtClean="0">
              <a:solidFill>
                <a:srgbClr val="FFFF00"/>
              </a:solidFill>
            </a:rPr>
            <a:t>Katip Çelebi’</a:t>
          </a:r>
          <a:r>
            <a:rPr lang="tr-TR" sz="2400" dirty="0" smtClean="0"/>
            <a:t>nin </a:t>
          </a:r>
          <a:r>
            <a:rPr lang="tr-TR" sz="2400" dirty="0" smtClean="0">
              <a:solidFill>
                <a:srgbClr val="FFFF00"/>
              </a:solidFill>
            </a:rPr>
            <a:t>Keşfü’z </a:t>
          </a:r>
          <a:r>
            <a:rPr lang="tr-TR" sz="2400" dirty="0" err="1" smtClean="0">
              <a:solidFill>
                <a:srgbClr val="FFFF00"/>
              </a:solidFill>
            </a:rPr>
            <a:t>Zünun</a:t>
          </a:r>
          <a:r>
            <a:rPr lang="tr-TR" sz="2400" dirty="0" smtClean="0"/>
            <a:t>, ve </a:t>
          </a:r>
          <a:r>
            <a:rPr lang="tr-TR" sz="2400" dirty="0" smtClean="0">
              <a:solidFill>
                <a:srgbClr val="FFFF00"/>
              </a:solidFill>
            </a:rPr>
            <a:t>Mizanü’l hak fi ihtiyari’l Ehak </a:t>
          </a:r>
          <a:r>
            <a:rPr lang="tr-TR" sz="2400" dirty="0" smtClean="0"/>
            <a:t>(En doğrunun seçiminde hak terazisi) adlı eserleri vardır. Osmanlıların </a:t>
          </a:r>
          <a:r>
            <a:rPr lang="tr-TR" sz="2400" dirty="0" smtClean="0">
              <a:solidFill>
                <a:srgbClr val="FFFF00"/>
              </a:solidFill>
            </a:rPr>
            <a:t>savaş sanayi </a:t>
          </a:r>
          <a:r>
            <a:rPr lang="tr-TR" sz="2400" dirty="0" smtClean="0"/>
            <a:t>alanında gelişmiş bir teknolojileri vardı. </a:t>
          </a:r>
          <a:r>
            <a:rPr lang="tr-TR" sz="2400" dirty="0" smtClean="0">
              <a:solidFill>
                <a:srgbClr val="FFFF00"/>
              </a:solidFill>
            </a:rPr>
            <a:t>Tophane, baruthane, demirhane </a:t>
          </a:r>
          <a:r>
            <a:rPr lang="tr-TR" sz="2400" dirty="0" smtClean="0"/>
            <a:t>gibi atölyeler dönemin en gelişmiş tezgahlarının kullanıldığı yerlerdi. </a:t>
          </a:r>
          <a:endParaRPr lang="tr-TR" sz="2400" b="0" dirty="0" smtClean="0"/>
        </a:p>
        <a:p>
          <a:pPr>
            <a:lnSpc>
              <a:spcPct val="150000"/>
            </a:lnSpc>
            <a:spcAft>
              <a:spcPts val="0"/>
            </a:spcAft>
          </a:pPr>
          <a:endParaRPr lang="tr-TR" sz="2400" dirty="0"/>
        </a:p>
      </dgm:t>
    </dgm:pt>
    <dgm:pt modelId="{863C3607-2904-425A-B8C4-F97AE1A74413}" type="parTrans" cxnId="{CC947354-94AF-4DD1-AA3F-E899869EC7B5}">
      <dgm:prSet/>
      <dgm:spPr/>
      <dgm:t>
        <a:bodyPr/>
        <a:lstStyle/>
        <a:p>
          <a:endParaRPr lang="tr-TR"/>
        </a:p>
      </dgm:t>
    </dgm:pt>
    <dgm:pt modelId="{2827E58C-7256-4EE2-AC64-6527A08E9D25}" type="sibTrans" cxnId="{CC947354-94AF-4DD1-AA3F-E899869EC7B5}">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7F2A99CA-D157-4430-BE28-A990F931067E}" type="pres">
      <dgm:prSet presAssocID="{377B39B3-50D0-4D73-B357-8503F9D8A609}" presName="hierRoot1" presStyleCnt="0"/>
      <dgm:spPr/>
    </dgm:pt>
    <dgm:pt modelId="{29066731-5666-4DA6-94D9-724BD6F4E2D1}" type="pres">
      <dgm:prSet presAssocID="{377B39B3-50D0-4D73-B357-8503F9D8A609}" presName="composite" presStyleCnt="0"/>
      <dgm:spPr/>
    </dgm:pt>
    <dgm:pt modelId="{CA3D9491-B3F9-40CB-9B04-CC196510FE19}" type="pres">
      <dgm:prSet presAssocID="{377B39B3-50D0-4D73-B357-8503F9D8A609}" presName="background" presStyleLbl="node0" presStyleIdx="0" presStyleCnt="1"/>
      <dgm:spPr/>
    </dgm:pt>
    <dgm:pt modelId="{F00449C8-70EA-4F5B-92AC-88321A53592F}" type="pres">
      <dgm:prSet presAssocID="{377B39B3-50D0-4D73-B357-8503F9D8A609}" presName="text" presStyleLbl="fgAcc0" presStyleIdx="0" presStyleCnt="1" custScaleX="154491" custScaleY="28640">
        <dgm:presLayoutVars>
          <dgm:chPref val="3"/>
        </dgm:presLayoutVars>
      </dgm:prSet>
      <dgm:spPr/>
      <dgm:t>
        <a:bodyPr/>
        <a:lstStyle/>
        <a:p>
          <a:endParaRPr lang="tr-TR"/>
        </a:p>
      </dgm:t>
    </dgm:pt>
    <dgm:pt modelId="{A7C8D881-3F51-4944-B77C-153CDFC0343D}" type="pres">
      <dgm:prSet presAssocID="{377B39B3-50D0-4D73-B357-8503F9D8A609}" presName="hierChild2" presStyleCnt="0"/>
      <dgm:spPr/>
    </dgm:pt>
    <dgm:pt modelId="{8C3588BD-6E9F-43C9-AD04-E1236D2EB2D8}" type="pres">
      <dgm:prSet presAssocID="{863C3607-2904-425A-B8C4-F97AE1A74413}" presName="Name10" presStyleLbl="parChTrans1D2" presStyleIdx="0" presStyleCnt="1"/>
      <dgm:spPr/>
      <dgm:t>
        <a:bodyPr/>
        <a:lstStyle/>
        <a:p>
          <a:endParaRPr lang="tr-TR"/>
        </a:p>
      </dgm:t>
    </dgm:pt>
    <dgm:pt modelId="{E6D15D4A-585E-4160-BF21-897A17FD9A28}" type="pres">
      <dgm:prSet presAssocID="{5AB1C302-11CE-4042-A314-034B2B9A0554}" presName="hierRoot2" presStyleCnt="0"/>
      <dgm:spPr/>
    </dgm:pt>
    <dgm:pt modelId="{08A3FE72-7452-4B6D-9AFD-0CE6A5D00B61}" type="pres">
      <dgm:prSet presAssocID="{5AB1C302-11CE-4042-A314-034B2B9A0554}" presName="composite2" presStyleCnt="0"/>
      <dgm:spPr/>
    </dgm:pt>
    <dgm:pt modelId="{878F98CD-C209-4708-9FFB-E5B87D56B844}" type="pres">
      <dgm:prSet presAssocID="{5AB1C302-11CE-4042-A314-034B2B9A0554}" presName="background2" presStyleLbl="node2" presStyleIdx="0" presStyleCnt="1"/>
      <dgm:spPr/>
    </dgm:pt>
    <dgm:pt modelId="{7506A250-278B-4B35-9B18-410337D36ADF}" type="pres">
      <dgm:prSet presAssocID="{5AB1C302-11CE-4042-A314-034B2B9A0554}" presName="text2" presStyleLbl="fgAcc2" presStyleIdx="0" presStyleCnt="1" custScaleX="501557" custScaleY="372032" custLinFactNeighborX="4938" custLinFactNeighborY="-10950">
        <dgm:presLayoutVars>
          <dgm:chPref val="3"/>
        </dgm:presLayoutVars>
      </dgm:prSet>
      <dgm:spPr/>
      <dgm:t>
        <a:bodyPr/>
        <a:lstStyle/>
        <a:p>
          <a:endParaRPr lang="tr-TR"/>
        </a:p>
      </dgm:t>
    </dgm:pt>
    <dgm:pt modelId="{7E50A873-8D90-48DE-945E-03688B6BEECC}" type="pres">
      <dgm:prSet presAssocID="{5AB1C302-11CE-4042-A314-034B2B9A0554}" presName="hierChild3" presStyleCnt="0"/>
      <dgm:spPr/>
    </dgm:pt>
  </dgm:ptLst>
  <dgm:cxnLst>
    <dgm:cxn modelId="{22446826-D953-43AF-9FBC-7BB618425E6B}" type="presOf" srcId="{5AB1C302-11CE-4042-A314-034B2B9A0554}" destId="{7506A250-278B-4B35-9B18-410337D36ADF}" srcOrd="0" destOrd="0" presId="urn:microsoft.com/office/officeart/2005/8/layout/hierarchy1"/>
    <dgm:cxn modelId="{B7107F49-08C9-4D7B-A932-299683FAD76A}" type="presOf" srcId="{377B39B3-50D0-4D73-B357-8503F9D8A609}" destId="{F00449C8-70EA-4F5B-92AC-88321A53592F}" srcOrd="0" destOrd="0" presId="urn:microsoft.com/office/officeart/2005/8/layout/hierarchy1"/>
    <dgm:cxn modelId="{A22DE7AC-5C67-4F35-9CA3-975B12FE0299}" type="presOf" srcId="{EE921756-17B0-4F59-B7B0-70A41611E27C}" destId="{D019F8B1-4D2F-4631-8D62-52686DAFB626}" srcOrd="0" destOrd="0" presId="urn:microsoft.com/office/officeart/2005/8/layout/hierarchy1"/>
    <dgm:cxn modelId="{CC947354-94AF-4DD1-AA3F-E899869EC7B5}" srcId="{377B39B3-50D0-4D73-B357-8503F9D8A609}" destId="{5AB1C302-11CE-4042-A314-034B2B9A0554}" srcOrd="0" destOrd="0" parTransId="{863C3607-2904-425A-B8C4-F97AE1A74413}" sibTransId="{2827E58C-7256-4EE2-AC64-6527A08E9D25}"/>
    <dgm:cxn modelId="{A90F59A5-3C53-42B5-964E-81C64B4665F2}" type="presOf" srcId="{863C3607-2904-425A-B8C4-F97AE1A74413}" destId="{8C3588BD-6E9F-43C9-AD04-E1236D2EB2D8}" srcOrd="0" destOrd="0" presId="urn:microsoft.com/office/officeart/2005/8/layout/hierarchy1"/>
    <dgm:cxn modelId="{4DC34A67-1966-4C07-BF73-3EFD0079C277}" srcId="{EE921756-17B0-4F59-B7B0-70A41611E27C}" destId="{377B39B3-50D0-4D73-B357-8503F9D8A609}" srcOrd="0" destOrd="0" parTransId="{0E3FE92D-7815-4BC7-9223-9F5E02281C0A}" sibTransId="{36A37D7A-CF02-4B3A-9485-CA14A97FB10C}"/>
    <dgm:cxn modelId="{98ACCAF8-449E-43F7-BA33-BB9C29EA309C}" type="presParOf" srcId="{D019F8B1-4D2F-4631-8D62-52686DAFB626}" destId="{7F2A99CA-D157-4430-BE28-A990F931067E}" srcOrd="0" destOrd="0" presId="urn:microsoft.com/office/officeart/2005/8/layout/hierarchy1"/>
    <dgm:cxn modelId="{12E14903-B058-42E6-BF15-42419C93B94B}" type="presParOf" srcId="{7F2A99CA-D157-4430-BE28-A990F931067E}" destId="{29066731-5666-4DA6-94D9-724BD6F4E2D1}" srcOrd="0" destOrd="0" presId="urn:microsoft.com/office/officeart/2005/8/layout/hierarchy1"/>
    <dgm:cxn modelId="{3FF8B226-7BCD-43A5-A683-2FC0DD13AD6D}" type="presParOf" srcId="{29066731-5666-4DA6-94D9-724BD6F4E2D1}" destId="{CA3D9491-B3F9-40CB-9B04-CC196510FE19}" srcOrd="0" destOrd="0" presId="urn:microsoft.com/office/officeart/2005/8/layout/hierarchy1"/>
    <dgm:cxn modelId="{6E8E7C25-0C89-4CD2-9620-2192BBECC0E0}" type="presParOf" srcId="{29066731-5666-4DA6-94D9-724BD6F4E2D1}" destId="{F00449C8-70EA-4F5B-92AC-88321A53592F}" srcOrd="1" destOrd="0" presId="urn:microsoft.com/office/officeart/2005/8/layout/hierarchy1"/>
    <dgm:cxn modelId="{4D5063E0-980E-4649-88C7-A46F5B746A15}" type="presParOf" srcId="{7F2A99CA-D157-4430-BE28-A990F931067E}" destId="{A7C8D881-3F51-4944-B77C-153CDFC0343D}" srcOrd="1" destOrd="0" presId="urn:microsoft.com/office/officeart/2005/8/layout/hierarchy1"/>
    <dgm:cxn modelId="{B52F0473-91A5-491B-8300-2D099FEB31B5}" type="presParOf" srcId="{A7C8D881-3F51-4944-B77C-153CDFC0343D}" destId="{8C3588BD-6E9F-43C9-AD04-E1236D2EB2D8}" srcOrd="0" destOrd="0" presId="urn:microsoft.com/office/officeart/2005/8/layout/hierarchy1"/>
    <dgm:cxn modelId="{33A5EBED-6F18-4AB7-9263-C3E1AE887706}" type="presParOf" srcId="{A7C8D881-3F51-4944-B77C-153CDFC0343D}" destId="{E6D15D4A-585E-4160-BF21-897A17FD9A28}" srcOrd="1" destOrd="0" presId="urn:microsoft.com/office/officeart/2005/8/layout/hierarchy1"/>
    <dgm:cxn modelId="{6B59F822-A8D9-402A-9495-3F30AA2031B2}" type="presParOf" srcId="{E6D15D4A-585E-4160-BF21-897A17FD9A28}" destId="{08A3FE72-7452-4B6D-9AFD-0CE6A5D00B61}" srcOrd="0" destOrd="0" presId="urn:microsoft.com/office/officeart/2005/8/layout/hierarchy1"/>
    <dgm:cxn modelId="{2C8DDED1-5F52-4B57-A4BC-301F199008E3}" type="presParOf" srcId="{08A3FE72-7452-4B6D-9AFD-0CE6A5D00B61}" destId="{878F98CD-C209-4708-9FFB-E5B87D56B844}" srcOrd="0" destOrd="0" presId="urn:microsoft.com/office/officeart/2005/8/layout/hierarchy1"/>
    <dgm:cxn modelId="{3AA9A171-5C8A-4CDB-9EA6-CB9F26A84680}" type="presParOf" srcId="{08A3FE72-7452-4B6D-9AFD-0CE6A5D00B61}" destId="{7506A250-278B-4B35-9B18-410337D36ADF}" srcOrd="1" destOrd="0" presId="urn:microsoft.com/office/officeart/2005/8/layout/hierarchy1"/>
    <dgm:cxn modelId="{8F4776BE-09B0-43A1-A6CE-D4D7DD027B8C}" type="presParOf" srcId="{E6D15D4A-585E-4160-BF21-897A17FD9A28}" destId="{7E50A873-8D90-48DE-945E-03688B6BEE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912FF8-7224-460E-8D91-347DF257102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66EEBD-67DF-4C7D-86CF-A36B31F6FCAF}">
      <dgm:prSet phldrT="[Metin]"/>
      <dgm:spPr>
        <a:solidFill>
          <a:srgbClr val="002060">
            <a:alpha val="90000"/>
          </a:srgbClr>
        </a:solidFill>
      </dgm:spPr>
      <dgm:t>
        <a:bodyPr/>
        <a:lstStyle/>
        <a:p>
          <a:pPr>
            <a:lnSpc>
              <a:spcPct val="150000"/>
            </a:lnSpc>
            <a:spcAft>
              <a:spcPts val="0"/>
            </a:spcAft>
          </a:pPr>
          <a:r>
            <a:rPr lang="tr-TR" b="1" dirty="0" smtClean="0">
              <a:solidFill>
                <a:srgbClr val="FFFF00"/>
              </a:solidFill>
              <a:latin typeface="Times New Roman" panose="02020603050405020304" pitchFamily="18" charset="0"/>
              <a:cs typeface="Times New Roman" panose="02020603050405020304" pitchFamily="18" charset="0"/>
            </a:rPr>
            <a:t>Evliya Çelebi</a:t>
          </a:r>
        </a:p>
        <a:p>
          <a:pPr>
            <a:lnSpc>
              <a:spcPct val="150000"/>
            </a:lnSpc>
            <a:spcAft>
              <a:spcPts val="0"/>
            </a:spcAft>
          </a:pPr>
          <a:r>
            <a:rPr lang="tr-TR" dirty="0" smtClean="0">
              <a:solidFill>
                <a:schemeClr val="bg1"/>
              </a:solidFill>
              <a:latin typeface="Times New Roman" panose="02020603050405020304" pitchFamily="18" charset="0"/>
              <a:cs typeface="Times New Roman" panose="02020603050405020304" pitchFamily="18" charset="0"/>
            </a:rPr>
            <a:t>Evliya Çelebi, </a:t>
          </a:r>
          <a:r>
            <a:rPr lang="tr-TR" dirty="0" err="1" smtClean="0">
              <a:solidFill>
                <a:srgbClr val="FFFF00"/>
              </a:solidFill>
              <a:latin typeface="Times New Roman" panose="02020603050405020304" pitchFamily="18" charset="0"/>
              <a:cs typeface="Times New Roman" panose="02020603050405020304" pitchFamily="18" charset="0"/>
            </a:rPr>
            <a:t>Seyahatname’yi</a:t>
          </a:r>
          <a:r>
            <a:rPr lang="tr-TR" dirty="0" smtClean="0">
              <a:solidFill>
                <a:srgbClr val="FFFF00"/>
              </a:solidFill>
              <a:latin typeface="Times New Roman" panose="02020603050405020304" pitchFamily="18" charset="0"/>
              <a:cs typeface="Times New Roman" panose="02020603050405020304" pitchFamily="18" charset="0"/>
            </a:rPr>
            <a:t> 1630-1681 </a:t>
          </a:r>
          <a:r>
            <a:rPr lang="tr-TR" dirty="0" smtClean="0">
              <a:solidFill>
                <a:schemeClr val="bg1"/>
              </a:solidFill>
              <a:latin typeface="Times New Roman" panose="02020603050405020304" pitchFamily="18" charset="0"/>
              <a:cs typeface="Times New Roman" panose="02020603050405020304" pitchFamily="18" charset="0"/>
            </a:rPr>
            <a:t>tarihleri arasında yazdı. Eseri yazmaya </a:t>
          </a:r>
          <a:r>
            <a:rPr lang="tr-TR" dirty="0" smtClean="0">
              <a:solidFill>
                <a:srgbClr val="FFFF00"/>
              </a:solidFill>
              <a:latin typeface="Times New Roman" panose="02020603050405020304" pitchFamily="18" charset="0"/>
              <a:cs typeface="Times New Roman" panose="02020603050405020304" pitchFamily="18" charset="0"/>
            </a:rPr>
            <a:t>İstanbul’dan başlayan Evliya Çelebi</a:t>
          </a:r>
          <a:r>
            <a:rPr lang="tr-TR" dirty="0" smtClean="0">
              <a:solidFill>
                <a:schemeClr val="bg1"/>
              </a:solidFill>
              <a:latin typeface="Times New Roman" panose="02020603050405020304" pitchFamily="18" charset="0"/>
              <a:cs typeface="Times New Roman" panose="02020603050405020304" pitchFamily="18" charset="0"/>
            </a:rPr>
            <a:t>, Osmanlı Devleti’nin topraklarında ve komşu ülkelerde yaptığı seyahatleri anlatır. </a:t>
          </a:r>
          <a:r>
            <a:rPr lang="tr-TR" dirty="0" smtClean="0">
              <a:solidFill>
                <a:srgbClr val="FFFF00"/>
              </a:solidFill>
              <a:latin typeface="Times New Roman" panose="02020603050405020304" pitchFamily="18" charset="0"/>
              <a:cs typeface="Times New Roman" panose="02020603050405020304" pitchFamily="18" charset="0"/>
            </a:rPr>
            <a:t>Seyahatname</a:t>
          </a:r>
          <a:r>
            <a:rPr lang="tr-TR" dirty="0" smtClean="0">
              <a:solidFill>
                <a:schemeClr val="bg1"/>
              </a:solidFill>
              <a:latin typeface="Times New Roman" panose="02020603050405020304" pitchFamily="18" charset="0"/>
              <a:cs typeface="Times New Roman" panose="02020603050405020304" pitchFamily="18" charset="0"/>
            </a:rPr>
            <a:t>, Osmanlı dünyasının geniş bir coğrafi panoraması ile yerleşim yapısını tarihi perspektiften verir. </a:t>
          </a:r>
          <a:endParaRPr lang="tr-TR" dirty="0">
            <a:latin typeface="Times New Roman" panose="02020603050405020304" pitchFamily="18" charset="0"/>
            <a:cs typeface="Times New Roman" panose="02020603050405020304" pitchFamily="18" charset="0"/>
          </a:endParaRPr>
        </a:p>
      </dgm:t>
    </dgm:pt>
    <dgm:pt modelId="{BB928DC3-8A3F-497C-B31D-E7E9F746A184}" type="parTrans" cxnId="{A9226D97-064A-44BA-B272-AEAB1D3CB7AE}">
      <dgm:prSet/>
      <dgm:spPr/>
      <dgm:t>
        <a:bodyPr/>
        <a:lstStyle/>
        <a:p>
          <a:endParaRPr lang="tr-TR"/>
        </a:p>
      </dgm:t>
    </dgm:pt>
    <dgm:pt modelId="{22993B66-77EE-4E5F-A032-853E2B50653F}" type="sibTrans" cxnId="{A9226D97-064A-44BA-B272-AEAB1D3CB7AE}">
      <dgm:prSet/>
      <dgm:spPr/>
      <dgm:t>
        <a:bodyPr/>
        <a:lstStyle/>
        <a:p>
          <a:endParaRPr lang="tr-TR"/>
        </a:p>
      </dgm:t>
    </dgm:pt>
    <dgm:pt modelId="{C5D36E0E-E67F-4A85-A516-CE4C9D2E5B02}">
      <dgm:prSet phldrT="[Metin]" custT="1"/>
      <dgm:spPr>
        <a:solidFill>
          <a:srgbClr val="002060">
            <a:alpha val="90000"/>
          </a:srgbClr>
        </a:solidFill>
      </dgm:spPr>
      <dgm:t>
        <a:bodyPr/>
        <a:lstStyle/>
        <a:p>
          <a:r>
            <a:rPr lang="tr-TR" sz="2000" b="1" dirty="0" smtClean="0">
              <a:solidFill>
                <a:srgbClr val="FFFF00"/>
              </a:solidFill>
              <a:latin typeface="Times New Roman" panose="02020603050405020304" pitchFamily="18" charset="0"/>
              <a:cs typeface="Times New Roman" panose="02020603050405020304" pitchFamily="18" charset="0"/>
            </a:rPr>
            <a:t>Osmanlı İlim ve İrfan Geleneğinde Yenilik Arayışları</a:t>
          </a:r>
          <a:endParaRPr lang="tr-TR" sz="2000" dirty="0">
            <a:latin typeface="Times New Roman" panose="02020603050405020304" pitchFamily="18" charset="0"/>
            <a:cs typeface="Times New Roman" panose="02020603050405020304" pitchFamily="18" charset="0"/>
          </a:endParaRPr>
        </a:p>
      </dgm:t>
    </dgm:pt>
    <dgm:pt modelId="{F89E5535-FCD2-45FA-AE42-17682ACD674D}" type="sibTrans" cxnId="{A092B837-4978-4252-AEB3-45F4D538519A}">
      <dgm:prSet/>
      <dgm:spPr/>
      <dgm:t>
        <a:bodyPr/>
        <a:lstStyle/>
        <a:p>
          <a:endParaRPr lang="tr-TR"/>
        </a:p>
      </dgm:t>
    </dgm:pt>
    <dgm:pt modelId="{1E01C4A9-780D-47E4-B54F-A87674F594D5}" type="parTrans" cxnId="{A092B837-4978-4252-AEB3-45F4D538519A}">
      <dgm:prSet/>
      <dgm:spPr/>
      <dgm:t>
        <a:bodyPr/>
        <a:lstStyle/>
        <a:p>
          <a:endParaRPr lang="tr-TR"/>
        </a:p>
      </dgm:t>
    </dgm:pt>
    <dgm:pt modelId="{3DF40F62-2CD1-4226-9B7F-C32D096315A6}">
      <dgm:prSet custT="1"/>
      <dgm:spPr>
        <a:solidFill>
          <a:srgbClr val="002060">
            <a:alpha val="90000"/>
          </a:srgbClr>
        </a:solidFill>
      </dgm:spPr>
      <dgm:t>
        <a:bodyPr/>
        <a:lstStyle/>
        <a:p>
          <a:pPr>
            <a:lnSpc>
              <a:spcPct val="150000"/>
            </a:lnSpc>
            <a:spcAft>
              <a:spcPts val="0"/>
            </a:spcAft>
          </a:pPr>
          <a:r>
            <a:rPr lang="tr-TR" sz="1400" b="1" dirty="0" smtClean="0">
              <a:solidFill>
                <a:srgbClr val="FFFF00"/>
              </a:solidFill>
              <a:latin typeface="Times New Roman" panose="02020603050405020304" pitchFamily="18" charset="0"/>
              <a:cs typeface="Times New Roman" panose="02020603050405020304" pitchFamily="18" charset="0"/>
            </a:rPr>
            <a:t>Naima Efendi</a:t>
          </a:r>
        </a:p>
        <a:p>
          <a:pPr>
            <a:lnSpc>
              <a:spcPct val="150000"/>
            </a:lnSpc>
            <a:spcAft>
              <a:spcPts val="0"/>
            </a:spcAft>
          </a:pPr>
          <a:r>
            <a:rPr lang="tr-TR" sz="1400" dirty="0" smtClean="0">
              <a:solidFill>
                <a:schemeClr val="bg1"/>
              </a:solidFill>
              <a:latin typeface="Times New Roman" panose="02020603050405020304" pitchFamily="18" charset="0"/>
              <a:cs typeface="Times New Roman" panose="02020603050405020304" pitchFamily="18" charset="0"/>
            </a:rPr>
            <a:t>Naima Osmanlı Devleti’nin ilk resmî tarihçisi, vakanüvisidir. </a:t>
          </a:r>
          <a:r>
            <a:rPr lang="tr-TR" sz="1400" dirty="0" smtClean="0">
              <a:solidFill>
                <a:srgbClr val="FFFF00"/>
              </a:solidFill>
              <a:latin typeface="Times New Roman" panose="02020603050405020304" pitchFamily="18" charset="0"/>
              <a:cs typeface="Times New Roman" panose="02020603050405020304" pitchFamily="18" charset="0"/>
            </a:rPr>
            <a:t>Tarihçi sıfatıyla ele aldığı metni dikkatli şekilde yer yer karşılaştırmalar yaparak ve sözlü kaynaklara başvurarak şekillendirmiştir.</a:t>
          </a:r>
          <a:r>
            <a:rPr lang="tr-TR" sz="1400" dirty="0" smtClean="0">
              <a:solidFill>
                <a:schemeClr val="bg1"/>
              </a:solidFill>
              <a:latin typeface="Times New Roman" panose="02020603050405020304" pitchFamily="18" charset="0"/>
              <a:cs typeface="Times New Roman" panose="02020603050405020304" pitchFamily="18" charset="0"/>
            </a:rPr>
            <a:t> Kullanılan </a:t>
          </a:r>
          <a:r>
            <a:rPr lang="tr-TR" sz="1400" dirty="0" smtClean="0">
              <a:solidFill>
                <a:srgbClr val="FFFF00"/>
              </a:solidFill>
              <a:latin typeface="Times New Roman" panose="02020603050405020304" pitchFamily="18" charset="0"/>
              <a:cs typeface="Times New Roman" panose="02020603050405020304" pitchFamily="18" charset="0"/>
            </a:rPr>
            <a:t>eserlerin isimlerini </a:t>
          </a:r>
          <a:r>
            <a:rPr lang="tr-TR" sz="1400" dirty="0" smtClean="0">
              <a:solidFill>
                <a:schemeClr val="bg1"/>
              </a:solidFill>
              <a:latin typeface="Times New Roman" panose="02020603050405020304" pitchFamily="18" charset="0"/>
              <a:cs typeface="Times New Roman" panose="02020603050405020304" pitchFamily="18" charset="0"/>
            </a:rPr>
            <a:t>zikretmiştir. Eserde gelecekte olabilecek olayların kurgusu vardır. Eserin başka bir özelliği ise olayın perde arkasını sağlıklı bir şekilde </a:t>
          </a:r>
          <a:r>
            <a:rPr lang="tr-TR" sz="1400" dirty="0" smtClean="0">
              <a:solidFill>
                <a:srgbClr val="FFFF00"/>
              </a:solidFill>
              <a:latin typeface="Times New Roman" panose="02020603050405020304" pitchFamily="18" charset="0"/>
              <a:cs typeface="Times New Roman" panose="02020603050405020304" pitchFamily="18" charset="0"/>
            </a:rPr>
            <a:t>neden sonuç </a:t>
          </a:r>
          <a:r>
            <a:rPr lang="tr-TR" sz="1400" dirty="0" smtClean="0">
              <a:solidFill>
                <a:schemeClr val="bg1"/>
              </a:solidFill>
              <a:latin typeface="Times New Roman" panose="02020603050405020304" pitchFamily="18" charset="0"/>
              <a:cs typeface="Times New Roman" panose="02020603050405020304" pitchFamily="18" charset="0"/>
            </a:rPr>
            <a:t>ilişkisi içinde vermesidir.</a:t>
          </a:r>
          <a:endParaRPr lang="tr-TR" sz="1400" dirty="0">
            <a:latin typeface="Times New Roman" panose="02020603050405020304" pitchFamily="18" charset="0"/>
            <a:cs typeface="Times New Roman" panose="02020603050405020304" pitchFamily="18" charset="0"/>
          </a:endParaRPr>
        </a:p>
      </dgm:t>
    </dgm:pt>
    <dgm:pt modelId="{F84877F3-B8DB-47F9-BDE6-A1184127745A}" type="parTrans" cxnId="{F4C939B0-BE4E-4B80-953C-746D1BD5F342}">
      <dgm:prSet/>
      <dgm:spPr/>
      <dgm:t>
        <a:bodyPr/>
        <a:lstStyle/>
        <a:p>
          <a:endParaRPr lang="tr-TR"/>
        </a:p>
      </dgm:t>
    </dgm:pt>
    <dgm:pt modelId="{6E51EDC0-3E2C-4E54-B172-5784BEFF56D8}" type="sibTrans" cxnId="{F4C939B0-BE4E-4B80-953C-746D1BD5F342}">
      <dgm:prSet/>
      <dgm:spPr/>
      <dgm:t>
        <a:bodyPr/>
        <a:lstStyle/>
        <a:p>
          <a:endParaRPr lang="tr-TR"/>
        </a:p>
      </dgm:t>
    </dgm:pt>
    <dgm:pt modelId="{3B11491E-0EA7-48DB-B7C6-A688ADD70A48}">
      <dgm:prSet custT="1"/>
      <dgm:spPr>
        <a:solidFill>
          <a:srgbClr val="002060">
            <a:alpha val="90000"/>
          </a:srgbClr>
        </a:solidFill>
      </dgm:spPr>
      <dgm:t>
        <a:bodyPr/>
        <a:lstStyle/>
        <a:p>
          <a:pPr>
            <a:lnSpc>
              <a:spcPct val="90000"/>
            </a:lnSpc>
            <a:spcAft>
              <a:spcPct val="35000"/>
            </a:spcAft>
          </a:pPr>
          <a:r>
            <a:rPr lang="tr-TR" sz="1400" b="1" dirty="0" smtClean="0">
              <a:solidFill>
                <a:srgbClr val="FFFF00"/>
              </a:solidFill>
              <a:latin typeface="Times New Roman" panose="02020603050405020304" pitchFamily="18" charset="0"/>
              <a:cs typeface="Times New Roman" panose="02020603050405020304" pitchFamily="18" charset="0"/>
            </a:rPr>
            <a:t>Yanyalı Esad Efendi</a:t>
          </a:r>
        </a:p>
        <a:p>
          <a:pPr>
            <a:lnSpc>
              <a:spcPct val="150000"/>
            </a:lnSpc>
            <a:spcAft>
              <a:spcPts val="0"/>
            </a:spcAft>
          </a:pPr>
          <a:r>
            <a:rPr lang="tr-TR" sz="1400" dirty="0" smtClean="0">
              <a:solidFill>
                <a:srgbClr val="FFFF00"/>
              </a:solidFill>
              <a:latin typeface="Times New Roman" panose="02020603050405020304" pitchFamily="18" charset="0"/>
              <a:cs typeface="Times New Roman" panose="02020603050405020304" pitchFamily="18" charset="0"/>
            </a:rPr>
            <a:t>Aristo’nun bazı eserlerini </a:t>
          </a:r>
          <a:r>
            <a:rPr lang="tr-TR" sz="1400" dirty="0" err="1" smtClean="0">
              <a:solidFill>
                <a:srgbClr val="FFFF00"/>
              </a:solidFill>
              <a:latin typeface="Times New Roman" panose="02020603050405020304" pitchFamily="18" charset="0"/>
              <a:cs typeface="Times New Roman" panose="02020603050405020304" pitchFamily="18" charset="0"/>
            </a:rPr>
            <a:t>Grekçe’den</a:t>
          </a:r>
          <a:r>
            <a:rPr lang="tr-TR" sz="1400" dirty="0" smtClean="0">
              <a:solidFill>
                <a:srgbClr val="FFFF00"/>
              </a:solidFill>
              <a:latin typeface="Times New Roman" panose="02020603050405020304" pitchFamily="18" charset="0"/>
              <a:cs typeface="Times New Roman" panose="02020603050405020304" pitchFamily="18" charset="0"/>
            </a:rPr>
            <a:t> Arapçaya çevirip yorumlaması ile tanındı. </a:t>
          </a:r>
          <a:r>
            <a:rPr lang="tr-TR" sz="1400" dirty="0" smtClean="0">
              <a:solidFill>
                <a:schemeClr val="bg1"/>
              </a:solidFill>
              <a:latin typeface="Times New Roman" panose="02020603050405020304" pitchFamily="18" charset="0"/>
              <a:cs typeface="Times New Roman" panose="02020603050405020304" pitchFamily="18" charset="0"/>
            </a:rPr>
            <a:t>Devrinin âlimleri kendisine </a:t>
          </a:r>
          <a:r>
            <a:rPr lang="tr-TR" sz="1400" dirty="0" smtClean="0">
              <a:solidFill>
                <a:srgbClr val="FFFF00"/>
              </a:solidFill>
              <a:latin typeface="Times New Roman" panose="02020603050405020304" pitchFamily="18" charset="0"/>
              <a:cs typeface="Times New Roman" panose="02020603050405020304" pitchFamily="18" charset="0"/>
            </a:rPr>
            <a:t>“Muallim-i </a:t>
          </a:r>
          <a:r>
            <a:rPr lang="tr-TR" sz="1400" dirty="0" err="1" smtClean="0">
              <a:solidFill>
                <a:srgbClr val="FFFF00"/>
              </a:solidFill>
              <a:latin typeface="Times New Roman" panose="02020603050405020304" pitchFamily="18" charset="0"/>
              <a:cs typeface="Times New Roman" panose="02020603050405020304" pitchFamily="18" charset="0"/>
            </a:rPr>
            <a:t>Salis</a:t>
          </a:r>
          <a:r>
            <a:rPr lang="tr-TR" sz="1400" dirty="0" smtClean="0">
              <a:solidFill>
                <a:srgbClr val="FFFF00"/>
              </a:solidFill>
              <a:latin typeface="Times New Roman" panose="02020603050405020304" pitchFamily="18" charset="0"/>
              <a:cs typeface="Times New Roman" panose="02020603050405020304" pitchFamily="18" charset="0"/>
            </a:rPr>
            <a:t> (Üçüncü Öğretmen)«</a:t>
          </a:r>
          <a:r>
            <a:rPr lang="tr-TR" sz="1400" dirty="0" smtClean="0">
              <a:solidFill>
                <a:schemeClr val="bg1"/>
              </a:solidFill>
              <a:latin typeface="Times New Roman" panose="02020603050405020304" pitchFamily="18" charset="0"/>
              <a:cs typeface="Times New Roman" panose="02020603050405020304" pitchFamily="18" charset="0"/>
            </a:rPr>
            <a:t> unvanını verdi. Sadrazam Damat İbrahim Paşa’nın isteğiyle Aristo’nun </a:t>
          </a:r>
          <a:r>
            <a:rPr lang="tr-TR" sz="1400" dirty="0" smtClean="0">
              <a:solidFill>
                <a:srgbClr val="FFFF00"/>
              </a:solidFill>
              <a:latin typeface="Times New Roman" panose="02020603050405020304" pitchFamily="18" charset="0"/>
              <a:cs typeface="Times New Roman" panose="02020603050405020304" pitchFamily="18" charset="0"/>
            </a:rPr>
            <a:t>“</a:t>
          </a:r>
          <a:r>
            <a:rPr lang="tr-TR" sz="1400" dirty="0" err="1" smtClean="0">
              <a:solidFill>
                <a:srgbClr val="FFFF00"/>
              </a:solidFill>
              <a:latin typeface="Times New Roman" panose="02020603050405020304" pitchFamily="18" charset="0"/>
              <a:cs typeface="Times New Roman" panose="02020603050405020304" pitchFamily="18" charset="0"/>
            </a:rPr>
            <a:t>Fizika</a:t>
          </a:r>
          <a:r>
            <a:rPr lang="tr-TR" sz="1400" dirty="0" smtClean="0">
              <a:solidFill>
                <a:srgbClr val="FFFF00"/>
              </a:solidFill>
              <a:latin typeface="Times New Roman" panose="02020603050405020304" pitchFamily="18" charset="0"/>
              <a:cs typeface="Times New Roman" panose="02020603050405020304" pitchFamily="18" charset="0"/>
            </a:rPr>
            <a:t>’’ </a:t>
          </a:r>
          <a:r>
            <a:rPr lang="tr-TR" sz="1400" dirty="0" smtClean="0">
              <a:solidFill>
                <a:schemeClr val="bg1"/>
              </a:solidFill>
              <a:latin typeface="Times New Roman" panose="02020603050405020304" pitchFamily="18" charset="0"/>
              <a:cs typeface="Times New Roman" panose="02020603050405020304" pitchFamily="18" charset="0"/>
            </a:rPr>
            <a:t>eserini </a:t>
          </a:r>
          <a:r>
            <a:rPr lang="tr-TR" sz="1400" dirty="0" err="1" smtClean="0">
              <a:solidFill>
                <a:schemeClr val="bg1"/>
              </a:solidFill>
              <a:latin typeface="Times New Roman" panose="02020603050405020304" pitchFamily="18" charset="0"/>
              <a:cs typeface="Times New Roman" panose="02020603050405020304" pitchFamily="18" charset="0"/>
            </a:rPr>
            <a:t>İoannis</a:t>
          </a:r>
          <a:r>
            <a:rPr lang="tr-TR" sz="1400" dirty="0" smtClean="0">
              <a:solidFill>
                <a:schemeClr val="bg1"/>
              </a:solidFill>
              <a:latin typeface="Times New Roman" panose="02020603050405020304" pitchFamily="18" charset="0"/>
              <a:cs typeface="Times New Roman" panose="02020603050405020304" pitchFamily="18" charset="0"/>
            </a:rPr>
            <a:t> </a:t>
          </a:r>
          <a:r>
            <a:rPr lang="tr-TR" sz="1400" dirty="0" err="1" smtClean="0">
              <a:solidFill>
                <a:schemeClr val="bg1"/>
              </a:solidFill>
              <a:latin typeface="Times New Roman" panose="02020603050405020304" pitchFamily="18" charset="0"/>
              <a:cs typeface="Times New Roman" panose="02020603050405020304" pitchFamily="18" charset="0"/>
            </a:rPr>
            <a:t>Kottinius’un</a:t>
          </a:r>
          <a:r>
            <a:rPr lang="tr-TR" sz="1400" dirty="0" smtClean="0">
              <a:solidFill>
                <a:schemeClr val="bg1"/>
              </a:solidFill>
              <a:latin typeface="Times New Roman" panose="02020603050405020304" pitchFamily="18" charset="0"/>
              <a:cs typeface="Times New Roman" panose="02020603050405020304" pitchFamily="18" charset="0"/>
            </a:rPr>
            <a:t> (</a:t>
          </a:r>
          <a:r>
            <a:rPr lang="tr-TR" sz="1400" dirty="0" err="1" smtClean="0">
              <a:solidFill>
                <a:schemeClr val="bg1"/>
              </a:solidFill>
              <a:latin typeface="Times New Roman" panose="02020603050405020304" pitchFamily="18" charset="0"/>
              <a:cs typeface="Times New Roman" panose="02020603050405020304" pitchFamily="18" charset="0"/>
            </a:rPr>
            <a:t>Ayenis</a:t>
          </a:r>
          <a:r>
            <a:rPr lang="tr-TR" sz="1400" dirty="0" smtClean="0">
              <a:solidFill>
                <a:schemeClr val="bg1"/>
              </a:solidFill>
              <a:latin typeface="Times New Roman" panose="02020603050405020304" pitchFamily="18" charset="0"/>
              <a:cs typeface="Times New Roman" panose="02020603050405020304" pitchFamily="18" charset="0"/>
            </a:rPr>
            <a:t> </a:t>
          </a:r>
          <a:r>
            <a:rPr lang="tr-TR" sz="1400" dirty="0" err="1" smtClean="0">
              <a:solidFill>
                <a:schemeClr val="bg1"/>
              </a:solidFill>
              <a:latin typeface="Times New Roman" panose="02020603050405020304" pitchFamily="18" charset="0"/>
              <a:cs typeface="Times New Roman" panose="02020603050405020304" pitchFamily="18" charset="0"/>
            </a:rPr>
            <a:t>Kottinus</a:t>
          </a:r>
          <a:r>
            <a:rPr lang="tr-TR" sz="1400" dirty="0" smtClean="0">
              <a:solidFill>
                <a:schemeClr val="bg1"/>
              </a:solidFill>
              <a:latin typeface="Times New Roman" panose="02020603050405020304" pitchFamily="18" charset="0"/>
              <a:cs typeface="Times New Roman" panose="02020603050405020304" pitchFamily="18" charset="0"/>
            </a:rPr>
            <a:t>) yorumunu esas alarak Arapçaya çevirmiştir. Bu çeviriye bazı görüşler eklemiştir. Bu esere </a:t>
          </a:r>
          <a:r>
            <a:rPr lang="tr-TR" sz="1400" dirty="0" smtClean="0">
              <a:solidFill>
                <a:srgbClr val="FFFF00"/>
              </a:solidFill>
              <a:latin typeface="Times New Roman" panose="02020603050405020304" pitchFamily="18" charset="0"/>
              <a:cs typeface="Times New Roman" panose="02020603050405020304" pitchFamily="18" charset="0"/>
            </a:rPr>
            <a:t>“</a:t>
          </a:r>
          <a:r>
            <a:rPr lang="tr-TR" sz="1400" dirty="0" err="1" smtClean="0">
              <a:solidFill>
                <a:srgbClr val="FFFF00"/>
              </a:solidFill>
              <a:latin typeface="Times New Roman" panose="02020603050405020304" pitchFamily="18" charset="0"/>
              <a:cs typeface="Times New Roman" panose="02020603050405020304" pitchFamily="18" charset="0"/>
            </a:rPr>
            <a:t>Talimü’s</a:t>
          </a:r>
          <a:r>
            <a:rPr lang="tr-TR" sz="1400" dirty="0" smtClean="0">
              <a:solidFill>
                <a:srgbClr val="FFFF00"/>
              </a:solidFill>
              <a:latin typeface="Times New Roman" panose="02020603050405020304" pitchFamily="18" charset="0"/>
              <a:cs typeface="Times New Roman" panose="02020603050405020304" pitchFamily="18" charset="0"/>
            </a:rPr>
            <a:t> </a:t>
          </a:r>
          <a:r>
            <a:rPr lang="tr-TR" sz="1400" dirty="0" err="1" smtClean="0">
              <a:solidFill>
                <a:srgbClr val="FFFF00"/>
              </a:solidFill>
              <a:latin typeface="Times New Roman" panose="02020603050405020304" pitchFamily="18" charset="0"/>
              <a:cs typeface="Times New Roman" panose="02020603050405020304" pitchFamily="18" charset="0"/>
            </a:rPr>
            <a:t>Salis</a:t>
          </a:r>
          <a:r>
            <a:rPr lang="tr-TR" sz="1400" dirty="0" smtClean="0">
              <a:solidFill>
                <a:srgbClr val="FFFF00"/>
              </a:solidFill>
              <a:latin typeface="Times New Roman" panose="02020603050405020304" pitchFamily="18" charset="0"/>
              <a:cs typeface="Times New Roman" panose="02020603050405020304" pitchFamily="18" charset="0"/>
            </a:rPr>
            <a:t>” </a:t>
          </a:r>
          <a:r>
            <a:rPr lang="tr-TR" sz="1400" dirty="0" smtClean="0">
              <a:solidFill>
                <a:schemeClr val="bg1"/>
              </a:solidFill>
              <a:latin typeface="Times New Roman" panose="02020603050405020304" pitchFamily="18" charset="0"/>
              <a:cs typeface="Times New Roman" panose="02020603050405020304" pitchFamily="18" charset="0"/>
            </a:rPr>
            <a:t>adını vermiştir. </a:t>
          </a:r>
          <a:endParaRPr lang="tr-TR" sz="1400" dirty="0">
            <a:latin typeface="Times New Roman" panose="02020603050405020304" pitchFamily="18" charset="0"/>
            <a:cs typeface="Times New Roman" panose="02020603050405020304" pitchFamily="18" charset="0"/>
          </a:endParaRPr>
        </a:p>
      </dgm:t>
    </dgm:pt>
    <dgm:pt modelId="{5558D231-98D1-4C6E-B519-74E290A00AF3}" type="parTrans" cxnId="{AF7AB649-A0CC-4073-B12E-F886198F8447}">
      <dgm:prSet/>
      <dgm:spPr/>
      <dgm:t>
        <a:bodyPr/>
        <a:lstStyle/>
        <a:p>
          <a:endParaRPr lang="tr-TR"/>
        </a:p>
      </dgm:t>
    </dgm:pt>
    <dgm:pt modelId="{EAAB559E-5873-40C6-B5DF-70AEB7A0DEA0}" type="sibTrans" cxnId="{AF7AB649-A0CC-4073-B12E-F886198F8447}">
      <dgm:prSet/>
      <dgm:spPr/>
      <dgm:t>
        <a:bodyPr/>
        <a:lstStyle/>
        <a:p>
          <a:endParaRPr lang="tr-TR"/>
        </a:p>
      </dgm:t>
    </dgm:pt>
    <dgm:pt modelId="{BB15987A-1C65-4804-805C-ED0FD45D6896}">
      <dgm:prSet/>
      <dgm:spPr>
        <a:solidFill>
          <a:srgbClr val="002060">
            <a:alpha val="90000"/>
          </a:srgbClr>
        </a:solidFill>
      </dgm:spPr>
      <dgm:t>
        <a:bodyPr/>
        <a:lstStyle/>
        <a:p>
          <a:pPr>
            <a:lnSpc>
              <a:spcPct val="150000"/>
            </a:lnSpc>
            <a:spcAft>
              <a:spcPts val="0"/>
            </a:spcAft>
          </a:pPr>
          <a:r>
            <a:rPr lang="tr-TR" b="1" dirty="0" smtClean="0">
              <a:solidFill>
                <a:srgbClr val="FFFF00"/>
              </a:solidFill>
              <a:latin typeface="Times New Roman" panose="02020603050405020304" pitchFamily="18" charset="0"/>
              <a:cs typeface="Times New Roman" panose="02020603050405020304" pitchFamily="18" charset="0"/>
            </a:rPr>
            <a:t>Kâtip Çelebi</a:t>
          </a:r>
        </a:p>
        <a:p>
          <a:pPr>
            <a:lnSpc>
              <a:spcPct val="150000"/>
            </a:lnSpc>
            <a:spcAft>
              <a:spcPts val="0"/>
            </a:spcAft>
          </a:pPr>
          <a:r>
            <a:rPr lang="tr-TR" dirty="0" smtClean="0">
              <a:solidFill>
                <a:srgbClr val="FFFF00"/>
              </a:solidFill>
              <a:latin typeface="Times New Roman" panose="02020603050405020304" pitchFamily="18" charset="0"/>
              <a:cs typeface="Times New Roman" panose="02020603050405020304" pitchFamily="18" charset="0"/>
            </a:rPr>
            <a:t>Akli ilimlerin gerekli olduğu </a:t>
          </a:r>
          <a:r>
            <a:rPr lang="tr-TR" dirty="0" smtClean="0">
              <a:solidFill>
                <a:schemeClr val="bg1"/>
              </a:solidFill>
              <a:latin typeface="Times New Roman" panose="02020603050405020304" pitchFamily="18" charset="0"/>
              <a:cs typeface="Times New Roman" panose="02020603050405020304" pitchFamily="18" charset="0"/>
            </a:rPr>
            <a:t>konusunu ele almıştır. Gerçekleştirilmek istenen amaçlara ulaşmak için bütün ilim dallarının birer araç olduğu düşüncesini savunmuştur. Bu tutumunu hikmet ile </a:t>
          </a:r>
          <a:r>
            <a:rPr lang="tr-TR" dirty="0" smtClean="0">
              <a:solidFill>
                <a:srgbClr val="FFFF00"/>
              </a:solidFill>
              <a:latin typeface="Times New Roman" panose="02020603050405020304" pitchFamily="18" charset="0"/>
              <a:cs typeface="Times New Roman" panose="02020603050405020304" pitchFamily="18" charset="0"/>
            </a:rPr>
            <a:t>şeriat ilimleri (akli-naklî) </a:t>
          </a:r>
          <a:r>
            <a:rPr lang="tr-TR" dirty="0" smtClean="0">
              <a:solidFill>
                <a:schemeClr val="bg1"/>
              </a:solidFill>
              <a:latin typeface="Times New Roman" panose="02020603050405020304" pitchFamily="18" charset="0"/>
              <a:cs typeface="Times New Roman" panose="02020603050405020304" pitchFamily="18" charset="0"/>
            </a:rPr>
            <a:t>arasında kurulması gereken dengeye işaret ederken daha da netleştirmiştir. </a:t>
          </a:r>
          <a:endParaRPr lang="tr-TR" b="1" dirty="0">
            <a:solidFill>
              <a:srgbClr val="FFFF00"/>
            </a:solidFill>
            <a:latin typeface="Times New Roman" panose="02020603050405020304" pitchFamily="18" charset="0"/>
            <a:cs typeface="Times New Roman" panose="02020603050405020304" pitchFamily="18" charset="0"/>
          </a:endParaRPr>
        </a:p>
      </dgm:t>
    </dgm:pt>
    <dgm:pt modelId="{84DC037E-6135-4011-B589-D2986B30CE93}" type="parTrans" cxnId="{B62962F7-74D6-432B-9201-544F66C51032}">
      <dgm:prSet/>
      <dgm:spPr/>
      <dgm:t>
        <a:bodyPr/>
        <a:lstStyle/>
        <a:p>
          <a:endParaRPr lang="tr-TR"/>
        </a:p>
      </dgm:t>
    </dgm:pt>
    <dgm:pt modelId="{8A977DBE-B0F0-4D8D-AEA5-AB4986FF7E05}" type="sibTrans" cxnId="{B62962F7-74D6-432B-9201-544F66C51032}">
      <dgm:prSet/>
      <dgm:spPr/>
      <dgm:t>
        <a:bodyPr/>
        <a:lstStyle/>
        <a:p>
          <a:endParaRPr lang="tr-TR"/>
        </a:p>
      </dgm:t>
    </dgm:pt>
    <dgm:pt modelId="{43715756-E08D-4EE3-AC7D-9941A06F68CC}" type="pres">
      <dgm:prSet presAssocID="{8B912FF8-7224-460E-8D91-347DF257102B}" presName="hierChild1" presStyleCnt="0">
        <dgm:presLayoutVars>
          <dgm:chPref val="1"/>
          <dgm:dir/>
          <dgm:animOne val="branch"/>
          <dgm:animLvl val="lvl"/>
          <dgm:resizeHandles/>
        </dgm:presLayoutVars>
      </dgm:prSet>
      <dgm:spPr/>
      <dgm:t>
        <a:bodyPr/>
        <a:lstStyle/>
        <a:p>
          <a:endParaRPr lang="tr-TR"/>
        </a:p>
      </dgm:t>
    </dgm:pt>
    <dgm:pt modelId="{B010EFB8-5C91-4F8D-99BF-5FD38AA8D02A}" type="pres">
      <dgm:prSet presAssocID="{C5D36E0E-E67F-4A85-A516-CE4C9D2E5B02}" presName="hierRoot1" presStyleCnt="0"/>
      <dgm:spPr/>
    </dgm:pt>
    <dgm:pt modelId="{0611F6F4-CD5E-498D-BADC-20C359C1C8FE}" type="pres">
      <dgm:prSet presAssocID="{C5D36E0E-E67F-4A85-A516-CE4C9D2E5B02}" presName="composite" presStyleCnt="0"/>
      <dgm:spPr/>
    </dgm:pt>
    <dgm:pt modelId="{C8770AFC-3BE4-4A21-A137-0238388ABB16}" type="pres">
      <dgm:prSet presAssocID="{C5D36E0E-E67F-4A85-A516-CE4C9D2E5B02}" presName="background" presStyleLbl="node0" presStyleIdx="0" presStyleCnt="1"/>
      <dgm:spPr/>
    </dgm:pt>
    <dgm:pt modelId="{DA9637FC-1597-466D-9A03-DC516C6FD2A4}" type="pres">
      <dgm:prSet presAssocID="{C5D36E0E-E67F-4A85-A516-CE4C9D2E5B02}" presName="text" presStyleLbl="fgAcc0" presStyleIdx="0" presStyleCnt="1" custScaleX="410665" custScaleY="54127">
        <dgm:presLayoutVars>
          <dgm:chPref val="3"/>
        </dgm:presLayoutVars>
      </dgm:prSet>
      <dgm:spPr/>
      <dgm:t>
        <a:bodyPr/>
        <a:lstStyle/>
        <a:p>
          <a:endParaRPr lang="tr-TR"/>
        </a:p>
      </dgm:t>
    </dgm:pt>
    <dgm:pt modelId="{ED38F479-1653-4054-A5FD-C573E22871A9}" type="pres">
      <dgm:prSet presAssocID="{C5D36E0E-E67F-4A85-A516-CE4C9D2E5B02}" presName="hierChild2" presStyleCnt="0"/>
      <dgm:spPr/>
    </dgm:pt>
    <dgm:pt modelId="{20DB8096-6C94-4E51-8EFC-EBF05C814C7D}" type="pres">
      <dgm:prSet presAssocID="{84DC037E-6135-4011-B589-D2986B30CE93}" presName="Name10" presStyleLbl="parChTrans1D2" presStyleIdx="0" presStyleCnt="4"/>
      <dgm:spPr/>
      <dgm:t>
        <a:bodyPr/>
        <a:lstStyle/>
        <a:p>
          <a:endParaRPr lang="tr-TR"/>
        </a:p>
      </dgm:t>
    </dgm:pt>
    <dgm:pt modelId="{A100BDCB-0872-499C-A4AD-1DA823A7F514}" type="pres">
      <dgm:prSet presAssocID="{BB15987A-1C65-4804-805C-ED0FD45D6896}" presName="hierRoot2" presStyleCnt="0"/>
      <dgm:spPr/>
    </dgm:pt>
    <dgm:pt modelId="{62FF7C12-83F1-4D40-8D84-62E170A85111}" type="pres">
      <dgm:prSet presAssocID="{BB15987A-1C65-4804-805C-ED0FD45D6896}" presName="composite2" presStyleCnt="0"/>
      <dgm:spPr/>
    </dgm:pt>
    <dgm:pt modelId="{8C4EA813-973C-49BC-A073-3F502707F039}" type="pres">
      <dgm:prSet presAssocID="{BB15987A-1C65-4804-805C-ED0FD45D6896}" presName="background2" presStyleLbl="node2" presStyleIdx="0" presStyleCnt="4"/>
      <dgm:spPr/>
    </dgm:pt>
    <dgm:pt modelId="{6B329D8C-3F26-40C8-B4C4-5572340FF47C}" type="pres">
      <dgm:prSet presAssocID="{BB15987A-1C65-4804-805C-ED0FD45D6896}" presName="text2" presStyleLbl="fgAcc2" presStyleIdx="0" presStyleCnt="4" custScaleX="126967" custScaleY="502162">
        <dgm:presLayoutVars>
          <dgm:chPref val="3"/>
        </dgm:presLayoutVars>
      </dgm:prSet>
      <dgm:spPr/>
      <dgm:t>
        <a:bodyPr/>
        <a:lstStyle/>
        <a:p>
          <a:endParaRPr lang="tr-TR"/>
        </a:p>
      </dgm:t>
    </dgm:pt>
    <dgm:pt modelId="{6445B808-9314-4BF7-A54C-DF2460421BDD}" type="pres">
      <dgm:prSet presAssocID="{BB15987A-1C65-4804-805C-ED0FD45D6896}" presName="hierChild3" presStyleCnt="0"/>
      <dgm:spPr/>
    </dgm:pt>
    <dgm:pt modelId="{46E73DB2-BD30-40F3-831A-488B4A78FF84}" type="pres">
      <dgm:prSet presAssocID="{BB928DC3-8A3F-497C-B31D-E7E9F746A184}" presName="Name10" presStyleLbl="parChTrans1D2" presStyleIdx="1" presStyleCnt="4"/>
      <dgm:spPr/>
      <dgm:t>
        <a:bodyPr/>
        <a:lstStyle/>
        <a:p>
          <a:endParaRPr lang="tr-TR"/>
        </a:p>
      </dgm:t>
    </dgm:pt>
    <dgm:pt modelId="{45EC7DBF-2577-495E-87CA-2FCAE83C31CC}" type="pres">
      <dgm:prSet presAssocID="{9066EEBD-67DF-4C7D-86CF-A36B31F6FCAF}" presName="hierRoot2" presStyleCnt="0"/>
      <dgm:spPr/>
    </dgm:pt>
    <dgm:pt modelId="{DB0B6BFF-6F8A-4141-8684-0B0236A82EB6}" type="pres">
      <dgm:prSet presAssocID="{9066EEBD-67DF-4C7D-86CF-A36B31F6FCAF}" presName="composite2" presStyleCnt="0"/>
      <dgm:spPr/>
    </dgm:pt>
    <dgm:pt modelId="{8AF0BA0B-2142-4665-9BFA-6D7D26C437EF}" type="pres">
      <dgm:prSet presAssocID="{9066EEBD-67DF-4C7D-86CF-A36B31F6FCAF}" presName="background2" presStyleLbl="node2" presStyleIdx="1" presStyleCnt="4"/>
      <dgm:spPr/>
    </dgm:pt>
    <dgm:pt modelId="{243648AC-902C-455F-AE0B-0ED21D326E7E}" type="pres">
      <dgm:prSet presAssocID="{9066EEBD-67DF-4C7D-86CF-A36B31F6FCAF}" presName="text2" presStyleLbl="fgAcc2" presStyleIdx="1" presStyleCnt="4" custScaleX="134216" custScaleY="499088">
        <dgm:presLayoutVars>
          <dgm:chPref val="3"/>
        </dgm:presLayoutVars>
      </dgm:prSet>
      <dgm:spPr/>
      <dgm:t>
        <a:bodyPr/>
        <a:lstStyle/>
        <a:p>
          <a:endParaRPr lang="tr-TR"/>
        </a:p>
      </dgm:t>
    </dgm:pt>
    <dgm:pt modelId="{20A8B793-BD96-42E4-8DEA-90E9EA1AEED3}" type="pres">
      <dgm:prSet presAssocID="{9066EEBD-67DF-4C7D-86CF-A36B31F6FCAF}" presName="hierChild3" presStyleCnt="0"/>
      <dgm:spPr/>
    </dgm:pt>
    <dgm:pt modelId="{08F0815F-3B82-4ED1-9267-4C88305642FC}" type="pres">
      <dgm:prSet presAssocID="{F84877F3-B8DB-47F9-BDE6-A1184127745A}" presName="Name10" presStyleLbl="parChTrans1D2" presStyleIdx="2" presStyleCnt="4"/>
      <dgm:spPr/>
      <dgm:t>
        <a:bodyPr/>
        <a:lstStyle/>
        <a:p>
          <a:endParaRPr lang="tr-TR"/>
        </a:p>
      </dgm:t>
    </dgm:pt>
    <dgm:pt modelId="{B84EFFD6-4063-4DC0-9367-CC0554D7E64E}" type="pres">
      <dgm:prSet presAssocID="{3DF40F62-2CD1-4226-9B7F-C32D096315A6}" presName="hierRoot2" presStyleCnt="0"/>
      <dgm:spPr/>
    </dgm:pt>
    <dgm:pt modelId="{E5688392-6E14-4888-BF98-C6821634C953}" type="pres">
      <dgm:prSet presAssocID="{3DF40F62-2CD1-4226-9B7F-C32D096315A6}" presName="composite2" presStyleCnt="0"/>
      <dgm:spPr/>
    </dgm:pt>
    <dgm:pt modelId="{10E1D1C6-AEB7-4929-A518-1CEE2ADF0706}" type="pres">
      <dgm:prSet presAssocID="{3DF40F62-2CD1-4226-9B7F-C32D096315A6}" presName="background2" presStyleLbl="node2" presStyleIdx="2" presStyleCnt="4"/>
      <dgm:spPr/>
    </dgm:pt>
    <dgm:pt modelId="{E1010096-7A64-4395-9A27-8E51EF95AC14}" type="pres">
      <dgm:prSet presAssocID="{3DF40F62-2CD1-4226-9B7F-C32D096315A6}" presName="text2" presStyleLbl="fgAcc2" presStyleIdx="2" presStyleCnt="4" custScaleX="134000" custScaleY="496039">
        <dgm:presLayoutVars>
          <dgm:chPref val="3"/>
        </dgm:presLayoutVars>
      </dgm:prSet>
      <dgm:spPr/>
      <dgm:t>
        <a:bodyPr/>
        <a:lstStyle/>
        <a:p>
          <a:endParaRPr lang="tr-TR"/>
        </a:p>
      </dgm:t>
    </dgm:pt>
    <dgm:pt modelId="{450A2186-CADE-4014-8C12-A4BF332915BE}" type="pres">
      <dgm:prSet presAssocID="{3DF40F62-2CD1-4226-9B7F-C32D096315A6}" presName="hierChild3" presStyleCnt="0"/>
      <dgm:spPr/>
    </dgm:pt>
    <dgm:pt modelId="{EC7EB41E-8F0D-43E1-B763-392F9DB20DD8}" type="pres">
      <dgm:prSet presAssocID="{5558D231-98D1-4C6E-B519-74E290A00AF3}" presName="Name10" presStyleLbl="parChTrans1D2" presStyleIdx="3" presStyleCnt="4"/>
      <dgm:spPr/>
      <dgm:t>
        <a:bodyPr/>
        <a:lstStyle/>
        <a:p>
          <a:endParaRPr lang="tr-TR"/>
        </a:p>
      </dgm:t>
    </dgm:pt>
    <dgm:pt modelId="{40184D8F-82AB-4D41-A06D-3454739AA9B3}" type="pres">
      <dgm:prSet presAssocID="{3B11491E-0EA7-48DB-B7C6-A688ADD70A48}" presName="hierRoot2" presStyleCnt="0"/>
      <dgm:spPr/>
    </dgm:pt>
    <dgm:pt modelId="{4BED0713-6BF9-4BD1-8D89-D6FFD184FDE0}" type="pres">
      <dgm:prSet presAssocID="{3B11491E-0EA7-48DB-B7C6-A688ADD70A48}" presName="composite2" presStyleCnt="0"/>
      <dgm:spPr/>
    </dgm:pt>
    <dgm:pt modelId="{428388A0-0309-499F-91FD-BA496B089B71}" type="pres">
      <dgm:prSet presAssocID="{3B11491E-0EA7-48DB-B7C6-A688ADD70A48}" presName="background2" presStyleLbl="node2" presStyleIdx="3" presStyleCnt="4"/>
      <dgm:spPr/>
    </dgm:pt>
    <dgm:pt modelId="{1AE65500-D2C9-4FB4-8861-676FEB53BE85}" type="pres">
      <dgm:prSet presAssocID="{3B11491E-0EA7-48DB-B7C6-A688ADD70A48}" presName="text2" presStyleLbl="fgAcc2" presStyleIdx="3" presStyleCnt="4" custScaleX="160667" custScaleY="507687">
        <dgm:presLayoutVars>
          <dgm:chPref val="3"/>
        </dgm:presLayoutVars>
      </dgm:prSet>
      <dgm:spPr/>
      <dgm:t>
        <a:bodyPr/>
        <a:lstStyle/>
        <a:p>
          <a:endParaRPr lang="tr-TR"/>
        </a:p>
      </dgm:t>
    </dgm:pt>
    <dgm:pt modelId="{911E8F95-0B3F-4CE1-BAFE-40A8CCBDD611}" type="pres">
      <dgm:prSet presAssocID="{3B11491E-0EA7-48DB-B7C6-A688ADD70A48}" presName="hierChild3" presStyleCnt="0"/>
      <dgm:spPr/>
    </dgm:pt>
  </dgm:ptLst>
  <dgm:cxnLst>
    <dgm:cxn modelId="{4FB66CF4-5DFC-4ECC-83BD-24FA7D23B897}" type="presOf" srcId="{8B912FF8-7224-460E-8D91-347DF257102B}" destId="{43715756-E08D-4EE3-AC7D-9941A06F68CC}" srcOrd="0" destOrd="0" presId="urn:microsoft.com/office/officeart/2005/8/layout/hierarchy1"/>
    <dgm:cxn modelId="{A092B837-4978-4252-AEB3-45F4D538519A}" srcId="{8B912FF8-7224-460E-8D91-347DF257102B}" destId="{C5D36E0E-E67F-4A85-A516-CE4C9D2E5B02}" srcOrd="0" destOrd="0" parTransId="{1E01C4A9-780D-47E4-B54F-A87674F594D5}" sibTransId="{F89E5535-FCD2-45FA-AE42-17682ACD674D}"/>
    <dgm:cxn modelId="{3CDA1E33-81B3-45A1-9E21-1A631512FA80}" type="presOf" srcId="{3B11491E-0EA7-48DB-B7C6-A688ADD70A48}" destId="{1AE65500-D2C9-4FB4-8861-676FEB53BE85}" srcOrd="0" destOrd="0" presId="urn:microsoft.com/office/officeart/2005/8/layout/hierarchy1"/>
    <dgm:cxn modelId="{B62962F7-74D6-432B-9201-544F66C51032}" srcId="{C5D36E0E-E67F-4A85-A516-CE4C9D2E5B02}" destId="{BB15987A-1C65-4804-805C-ED0FD45D6896}" srcOrd="0" destOrd="0" parTransId="{84DC037E-6135-4011-B589-D2986B30CE93}" sibTransId="{8A977DBE-B0F0-4D8D-AEA5-AB4986FF7E05}"/>
    <dgm:cxn modelId="{AF7AB649-A0CC-4073-B12E-F886198F8447}" srcId="{C5D36E0E-E67F-4A85-A516-CE4C9D2E5B02}" destId="{3B11491E-0EA7-48DB-B7C6-A688ADD70A48}" srcOrd="3" destOrd="0" parTransId="{5558D231-98D1-4C6E-B519-74E290A00AF3}" sibTransId="{EAAB559E-5873-40C6-B5DF-70AEB7A0DEA0}"/>
    <dgm:cxn modelId="{D981D9E8-9CD1-4F76-87D5-3C701E1E5FA7}" type="presOf" srcId="{84DC037E-6135-4011-B589-D2986B30CE93}" destId="{20DB8096-6C94-4E51-8EFC-EBF05C814C7D}" srcOrd="0" destOrd="0" presId="urn:microsoft.com/office/officeart/2005/8/layout/hierarchy1"/>
    <dgm:cxn modelId="{2669B1C9-DA58-45B4-8B9A-99CC192E8B02}" type="presOf" srcId="{C5D36E0E-E67F-4A85-A516-CE4C9D2E5B02}" destId="{DA9637FC-1597-466D-9A03-DC516C6FD2A4}" srcOrd="0" destOrd="0" presId="urn:microsoft.com/office/officeart/2005/8/layout/hierarchy1"/>
    <dgm:cxn modelId="{7D6D1E31-57EF-4AA0-937D-92F1DC68C22B}" type="presOf" srcId="{3DF40F62-2CD1-4226-9B7F-C32D096315A6}" destId="{E1010096-7A64-4395-9A27-8E51EF95AC14}" srcOrd="0" destOrd="0" presId="urn:microsoft.com/office/officeart/2005/8/layout/hierarchy1"/>
    <dgm:cxn modelId="{A9226D97-064A-44BA-B272-AEAB1D3CB7AE}" srcId="{C5D36E0E-E67F-4A85-A516-CE4C9D2E5B02}" destId="{9066EEBD-67DF-4C7D-86CF-A36B31F6FCAF}" srcOrd="1" destOrd="0" parTransId="{BB928DC3-8A3F-497C-B31D-E7E9F746A184}" sibTransId="{22993B66-77EE-4E5F-A032-853E2B50653F}"/>
    <dgm:cxn modelId="{FF859A69-D8D7-4F93-9EC1-2110DBCF5635}" type="presOf" srcId="{5558D231-98D1-4C6E-B519-74E290A00AF3}" destId="{EC7EB41E-8F0D-43E1-B763-392F9DB20DD8}" srcOrd="0" destOrd="0" presId="urn:microsoft.com/office/officeart/2005/8/layout/hierarchy1"/>
    <dgm:cxn modelId="{A7E753A0-A332-4F74-9D6F-B6C838F3C89E}" type="presOf" srcId="{9066EEBD-67DF-4C7D-86CF-A36B31F6FCAF}" destId="{243648AC-902C-455F-AE0B-0ED21D326E7E}" srcOrd="0" destOrd="0" presId="urn:microsoft.com/office/officeart/2005/8/layout/hierarchy1"/>
    <dgm:cxn modelId="{F4C939B0-BE4E-4B80-953C-746D1BD5F342}" srcId="{C5D36E0E-E67F-4A85-A516-CE4C9D2E5B02}" destId="{3DF40F62-2CD1-4226-9B7F-C32D096315A6}" srcOrd="2" destOrd="0" parTransId="{F84877F3-B8DB-47F9-BDE6-A1184127745A}" sibTransId="{6E51EDC0-3E2C-4E54-B172-5784BEFF56D8}"/>
    <dgm:cxn modelId="{D58C8A5F-61D8-4F82-B899-951A34EB70F2}" type="presOf" srcId="{BB928DC3-8A3F-497C-B31D-E7E9F746A184}" destId="{46E73DB2-BD30-40F3-831A-488B4A78FF84}" srcOrd="0" destOrd="0" presId="urn:microsoft.com/office/officeart/2005/8/layout/hierarchy1"/>
    <dgm:cxn modelId="{76531F0F-AC77-4445-846D-7C7B098ED985}" type="presOf" srcId="{F84877F3-B8DB-47F9-BDE6-A1184127745A}" destId="{08F0815F-3B82-4ED1-9267-4C88305642FC}" srcOrd="0" destOrd="0" presId="urn:microsoft.com/office/officeart/2005/8/layout/hierarchy1"/>
    <dgm:cxn modelId="{A6FA8E36-E94A-4A0A-809C-100922FEB1B6}" type="presOf" srcId="{BB15987A-1C65-4804-805C-ED0FD45D6896}" destId="{6B329D8C-3F26-40C8-B4C4-5572340FF47C}" srcOrd="0" destOrd="0" presId="urn:microsoft.com/office/officeart/2005/8/layout/hierarchy1"/>
    <dgm:cxn modelId="{5A88E7AE-9ADF-4195-95DE-7F7199CFBF47}" type="presParOf" srcId="{43715756-E08D-4EE3-AC7D-9941A06F68CC}" destId="{B010EFB8-5C91-4F8D-99BF-5FD38AA8D02A}" srcOrd="0" destOrd="0" presId="urn:microsoft.com/office/officeart/2005/8/layout/hierarchy1"/>
    <dgm:cxn modelId="{F153CBDF-F827-46FD-BAA5-328D86519A99}" type="presParOf" srcId="{B010EFB8-5C91-4F8D-99BF-5FD38AA8D02A}" destId="{0611F6F4-CD5E-498D-BADC-20C359C1C8FE}" srcOrd="0" destOrd="0" presId="urn:microsoft.com/office/officeart/2005/8/layout/hierarchy1"/>
    <dgm:cxn modelId="{E008A353-FE02-495D-9F78-DEB9D8E81935}" type="presParOf" srcId="{0611F6F4-CD5E-498D-BADC-20C359C1C8FE}" destId="{C8770AFC-3BE4-4A21-A137-0238388ABB16}" srcOrd="0" destOrd="0" presId="urn:microsoft.com/office/officeart/2005/8/layout/hierarchy1"/>
    <dgm:cxn modelId="{D74008CE-5768-4CB7-A69B-B707BE91EBEB}" type="presParOf" srcId="{0611F6F4-CD5E-498D-BADC-20C359C1C8FE}" destId="{DA9637FC-1597-466D-9A03-DC516C6FD2A4}" srcOrd="1" destOrd="0" presId="urn:microsoft.com/office/officeart/2005/8/layout/hierarchy1"/>
    <dgm:cxn modelId="{56AE9637-C6E0-4D69-B7C1-D775510377F0}" type="presParOf" srcId="{B010EFB8-5C91-4F8D-99BF-5FD38AA8D02A}" destId="{ED38F479-1653-4054-A5FD-C573E22871A9}" srcOrd="1" destOrd="0" presId="urn:microsoft.com/office/officeart/2005/8/layout/hierarchy1"/>
    <dgm:cxn modelId="{C715CFF9-E3C9-437F-AE55-12994A4E870F}" type="presParOf" srcId="{ED38F479-1653-4054-A5FD-C573E22871A9}" destId="{20DB8096-6C94-4E51-8EFC-EBF05C814C7D}" srcOrd="0" destOrd="0" presId="urn:microsoft.com/office/officeart/2005/8/layout/hierarchy1"/>
    <dgm:cxn modelId="{86BC74EB-345F-4676-A664-34287F3F3E43}" type="presParOf" srcId="{ED38F479-1653-4054-A5FD-C573E22871A9}" destId="{A100BDCB-0872-499C-A4AD-1DA823A7F514}" srcOrd="1" destOrd="0" presId="urn:microsoft.com/office/officeart/2005/8/layout/hierarchy1"/>
    <dgm:cxn modelId="{AF89658E-2F16-44A6-B6AE-55D5334A5CE1}" type="presParOf" srcId="{A100BDCB-0872-499C-A4AD-1DA823A7F514}" destId="{62FF7C12-83F1-4D40-8D84-62E170A85111}" srcOrd="0" destOrd="0" presId="urn:microsoft.com/office/officeart/2005/8/layout/hierarchy1"/>
    <dgm:cxn modelId="{123FA015-6E5B-4D3E-A492-5091E5F9C689}" type="presParOf" srcId="{62FF7C12-83F1-4D40-8D84-62E170A85111}" destId="{8C4EA813-973C-49BC-A073-3F502707F039}" srcOrd="0" destOrd="0" presId="urn:microsoft.com/office/officeart/2005/8/layout/hierarchy1"/>
    <dgm:cxn modelId="{1AF4C3FC-A386-4238-AA36-EA01863AFA69}" type="presParOf" srcId="{62FF7C12-83F1-4D40-8D84-62E170A85111}" destId="{6B329D8C-3F26-40C8-B4C4-5572340FF47C}" srcOrd="1" destOrd="0" presId="urn:microsoft.com/office/officeart/2005/8/layout/hierarchy1"/>
    <dgm:cxn modelId="{94ABD230-59EE-4F9A-8A6C-3F98AEAEFA41}" type="presParOf" srcId="{A100BDCB-0872-499C-A4AD-1DA823A7F514}" destId="{6445B808-9314-4BF7-A54C-DF2460421BDD}" srcOrd="1" destOrd="0" presId="urn:microsoft.com/office/officeart/2005/8/layout/hierarchy1"/>
    <dgm:cxn modelId="{629B544C-63BB-4C91-9204-20F83F7DF3C1}" type="presParOf" srcId="{ED38F479-1653-4054-A5FD-C573E22871A9}" destId="{46E73DB2-BD30-40F3-831A-488B4A78FF84}" srcOrd="2" destOrd="0" presId="urn:microsoft.com/office/officeart/2005/8/layout/hierarchy1"/>
    <dgm:cxn modelId="{7A2DFFC6-58F1-4D89-91A0-5DEF8356F692}" type="presParOf" srcId="{ED38F479-1653-4054-A5FD-C573E22871A9}" destId="{45EC7DBF-2577-495E-87CA-2FCAE83C31CC}" srcOrd="3" destOrd="0" presId="urn:microsoft.com/office/officeart/2005/8/layout/hierarchy1"/>
    <dgm:cxn modelId="{E0A05080-FB08-4AF9-9888-F70324A0665B}" type="presParOf" srcId="{45EC7DBF-2577-495E-87CA-2FCAE83C31CC}" destId="{DB0B6BFF-6F8A-4141-8684-0B0236A82EB6}" srcOrd="0" destOrd="0" presId="urn:microsoft.com/office/officeart/2005/8/layout/hierarchy1"/>
    <dgm:cxn modelId="{FC21CEB8-83CD-42E7-96F5-55F8EE78CF56}" type="presParOf" srcId="{DB0B6BFF-6F8A-4141-8684-0B0236A82EB6}" destId="{8AF0BA0B-2142-4665-9BFA-6D7D26C437EF}" srcOrd="0" destOrd="0" presId="urn:microsoft.com/office/officeart/2005/8/layout/hierarchy1"/>
    <dgm:cxn modelId="{61430716-9D6B-454F-B4B1-0EEA6BD3824D}" type="presParOf" srcId="{DB0B6BFF-6F8A-4141-8684-0B0236A82EB6}" destId="{243648AC-902C-455F-AE0B-0ED21D326E7E}" srcOrd="1" destOrd="0" presId="urn:microsoft.com/office/officeart/2005/8/layout/hierarchy1"/>
    <dgm:cxn modelId="{DEB0EDD6-19FE-4B1A-AB01-CC127DAC3437}" type="presParOf" srcId="{45EC7DBF-2577-495E-87CA-2FCAE83C31CC}" destId="{20A8B793-BD96-42E4-8DEA-90E9EA1AEED3}" srcOrd="1" destOrd="0" presId="urn:microsoft.com/office/officeart/2005/8/layout/hierarchy1"/>
    <dgm:cxn modelId="{FCA4E078-319C-46E0-A08F-D0C7DB5ECB28}" type="presParOf" srcId="{ED38F479-1653-4054-A5FD-C573E22871A9}" destId="{08F0815F-3B82-4ED1-9267-4C88305642FC}" srcOrd="4" destOrd="0" presId="urn:microsoft.com/office/officeart/2005/8/layout/hierarchy1"/>
    <dgm:cxn modelId="{D3E08AC2-53B5-4BD2-84CF-9B298662FA1E}" type="presParOf" srcId="{ED38F479-1653-4054-A5FD-C573E22871A9}" destId="{B84EFFD6-4063-4DC0-9367-CC0554D7E64E}" srcOrd="5" destOrd="0" presId="urn:microsoft.com/office/officeart/2005/8/layout/hierarchy1"/>
    <dgm:cxn modelId="{34136065-FBF8-413E-8E28-9DDAC672C825}" type="presParOf" srcId="{B84EFFD6-4063-4DC0-9367-CC0554D7E64E}" destId="{E5688392-6E14-4888-BF98-C6821634C953}" srcOrd="0" destOrd="0" presId="urn:microsoft.com/office/officeart/2005/8/layout/hierarchy1"/>
    <dgm:cxn modelId="{768E8C2D-C7AC-4EA7-9ABA-6B11623CF4A9}" type="presParOf" srcId="{E5688392-6E14-4888-BF98-C6821634C953}" destId="{10E1D1C6-AEB7-4929-A518-1CEE2ADF0706}" srcOrd="0" destOrd="0" presId="urn:microsoft.com/office/officeart/2005/8/layout/hierarchy1"/>
    <dgm:cxn modelId="{000C20DC-9A05-4A46-9FAE-277CA958439C}" type="presParOf" srcId="{E5688392-6E14-4888-BF98-C6821634C953}" destId="{E1010096-7A64-4395-9A27-8E51EF95AC14}" srcOrd="1" destOrd="0" presId="urn:microsoft.com/office/officeart/2005/8/layout/hierarchy1"/>
    <dgm:cxn modelId="{D7077A12-F68D-4F81-9EE4-1AA4E11A761E}" type="presParOf" srcId="{B84EFFD6-4063-4DC0-9367-CC0554D7E64E}" destId="{450A2186-CADE-4014-8C12-A4BF332915BE}" srcOrd="1" destOrd="0" presId="urn:microsoft.com/office/officeart/2005/8/layout/hierarchy1"/>
    <dgm:cxn modelId="{68780C85-F6AC-476D-A792-71B50CB59D60}" type="presParOf" srcId="{ED38F479-1653-4054-A5FD-C573E22871A9}" destId="{EC7EB41E-8F0D-43E1-B763-392F9DB20DD8}" srcOrd="6" destOrd="0" presId="urn:microsoft.com/office/officeart/2005/8/layout/hierarchy1"/>
    <dgm:cxn modelId="{461B0E0F-F05E-4B33-8878-BFAFFB1A59D2}" type="presParOf" srcId="{ED38F479-1653-4054-A5FD-C573E22871A9}" destId="{40184D8F-82AB-4D41-A06D-3454739AA9B3}" srcOrd="7" destOrd="0" presId="urn:microsoft.com/office/officeart/2005/8/layout/hierarchy1"/>
    <dgm:cxn modelId="{B0ADBAC6-8FCD-4613-8E2D-8E8043EF02A1}" type="presParOf" srcId="{40184D8F-82AB-4D41-A06D-3454739AA9B3}" destId="{4BED0713-6BF9-4BD1-8D89-D6FFD184FDE0}" srcOrd="0" destOrd="0" presId="urn:microsoft.com/office/officeart/2005/8/layout/hierarchy1"/>
    <dgm:cxn modelId="{8A4F2CC5-25DD-489C-B063-825E78BAEADA}" type="presParOf" srcId="{4BED0713-6BF9-4BD1-8D89-D6FFD184FDE0}" destId="{428388A0-0309-499F-91FD-BA496B089B71}" srcOrd="0" destOrd="0" presId="urn:microsoft.com/office/officeart/2005/8/layout/hierarchy1"/>
    <dgm:cxn modelId="{81115486-620D-40D1-B05F-12F8EA3CAF11}" type="presParOf" srcId="{4BED0713-6BF9-4BD1-8D89-D6FFD184FDE0}" destId="{1AE65500-D2C9-4FB4-8861-676FEB53BE85}" srcOrd="1" destOrd="0" presId="urn:microsoft.com/office/officeart/2005/8/layout/hierarchy1"/>
    <dgm:cxn modelId="{14093DF3-EBF6-4615-8A97-F810A50E879B}" type="presParOf" srcId="{40184D8F-82AB-4D41-A06D-3454739AA9B3}" destId="{911E8F95-0B3F-4CE1-BAFE-40A8CCBDD6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88BD-6E9F-43C9-AD04-E1236D2EB2D8}">
      <dsp:nvSpPr>
        <dsp:cNvPr id="0" name=""/>
        <dsp:cNvSpPr/>
      </dsp:nvSpPr>
      <dsp:spPr>
        <a:xfrm>
          <a:off x="5920947" y="1146022"/>
          <a:ext cx="91440" cy="553039"/>
        </a:xfrm>
        <a:custGeom>
          <a:avLst/>
          <a:gdLst/>
          <a:ahLst/>
          <a:cxnLst/>
          <a:rect l="0" t="0" r="0" b="0"/>
          <a:pathLst>
            <a:path>
              <a:moveTo>
                <a:pt x="45720" y="0"/>
              </a:moveTo>
              <a:lnTo>
                <a:pt x="45720" y="337379"/>
              </a:lnTo>
              <a:lnTo>
                <a:pt x="52367" y="337379"/>
              </a:lnTo>
              <a:lnTo>
                <a:pt x="52367" y="553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D9491-B3F9-40CB-9B04-CC196510FE19}">
      <dsp:nvSpPr>
        <dsp:cNvPr id="0" name=""/>
        <dsp:cNvSpPr/>
      </dsp:nvSpPr>
      <dsp:spPr>
        <a:xfrm>
          <a:off x="3807848" y="346697"/>
          <a:ext cx="4317638" cy="799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449C8-70EA-4F5B-92AC-88321A53592F}">
      <dsp:nvSpPr>
        <dsp:cNvPr id="0" name=""/>
        <dsp:cNvSpPr/>
      </dsp:nvSpPr>
      <dsp:spPr>
        <a:xfrm>
          <a:off x="4066512" y="592427"/>
          <a:ext cx="4317638" cy="799325"/>
        </a:xfrm>
        <a:prstGeom prst="roundRect">
          <a:avLst>
            <a:gd name="adj" fmla="val 10000"/>
          </a:avLst>
        </a:prstGeom>
        <a:solidFill>
          <a:srgbClr val="92D050">
            <a:alpha val="90000"/>
          </a:srgb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Bilim ve Teknoloji</a:t>
          </a:r>
          <a:endParaRPr lang="tr-TR" sz="2400" kern="1200" dirty="0"/>
        </a:p>
      </dsp:txBody>
      <dsp:txXfrm>
        <a:off x="4089923" y="615838"/>
        <a:ext cx="4270816" cy="752503"/>
      </dsp:txXfrm>
    </dsp:sp>
    <dsp:sp modelId="{878F98CD-C209-4708-9FFB-E5B87D56B844}">
      <dsp:nvSpPr>
        <dsp:cNvPr id="0" name=""/>
        <dsp:cNvSpPr/>
      </dsp:nvSpPr>
      <dsp:spPr>
        <a:xfrm>
          <a:off x="13294" y="1699062"/>
          <a:ext cx="11920041" cy="4442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6A250-278B-4B35-9B18-410337D36ADF}">
      <dsp:nvSpPr>
        <dsp:cNvPr id="0" name=""/>
        <dsp:cNvSpPr/>
      </dsp:nvSpPr>
      <dsp:spPr>
        <a:xfrm>
          <a:off x="271957" y="1944792"/>
          <a:ext cx="11920041" cy="4442498"/>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0" kern="1200" dirty="0" smtClean="0"/>
            <a:t>Osmanlı Devleti’nde bilim alanındaki çalışmalar </a:t>
          </a:r>
          <a:r>
            <a:rPr lang="tr-TR" sz="2400" b="0" kern="1200" dirty="0" smtClean="0"/>
            <a:t>Orhan Bey döneminde </a:t>
          </a:r>
          <a:r>
            <a:rPr lang="tr-TR" sz="2400" b="0" kern="1200" dirty="0" smtClean="0">
              <a:solidFill>
                <a:srgbClr val="FFFF00"/>
              </a:solidFill>
            </a:rPr>
            <a:t>İznik </a:t>
          </a:r>
          <a:r>
            <a:rPr lang="tr-TR" sz="2400" b="0" kern="1200" dirty="0" smtClean="0">
              <a:solidFill>
                <a:srgbClr val="FFFF00"/>
              </a:solidFill>
            </a:rPr>
            <a:t>Medresesi</a:t>
          </a:r>
          <a:r>
            <a:rPr lang="tr-TR" sz="2400" b="0" kern="1200" dirty="0" smtClean="0"/>
            <a:t>’nin açılmasıyla başladı. Bu medrese , Selçuklu medreselerinin devamı niteliğindeydi. İlk  müderrisi </a:t>
          </a:r>
          <a:r>
            <a:rPr lang="tr-TR" sz="2400" b="0" kern="1200" dirty="0" smtClean="0">
              <a:solidFill>
                <a:srgbClr val="FFFF00"/>
              </a:solidFill>
            </a:rPr>
            <a:t>Kayserili Davud </a:t>
          </a:r>
          <a:r>
            <a:rPr lang="tr-TR" sz="2400" b="0" kern="1200" dirty="0" smtClean="0"/>
            <a:t>idi. Osmanlı’da ilk </a:t>
          </a:r>
          <a:r>
            <a:rPr lang="tr-TR" sz="2400" b="0" kern="1200" dirty="0" smtClean="0">
              <a:solidFill>
                <a:srgbClr val="FFFF00"/>
              </a:solidFill>
            </a:rPr>
            <a:t>tıp medresesi </a:t>
          </a:r>
          <a:r>
            <a:rPr lang="tr-TR" sz="2400" b="0" kern="1200" dirty="0" smtClean="0"/>
            <a:t>de </a:t>
          </a:r>
          <a:r>
            <a:rPr lang="tr-TR" sz="2400" b="0" kern="1200" dirty="0" smtClean="0">
              <a:solidFill>
                <a:srgbClr val="FFFF00"/>
              </a:solidFill>
            </a:rPr>
            <a:t>Yıldırım Bayezit </a:t>
          </a:r>
          <a:r>
            <a:rPr lang="tr-TR" sz="2400" b="0" kern="1200" dirty="0" smtClean="0"/>
            <a:t>tarafından Bursa’da kurulmuştu.Fatih döneminde bilim hayatında önemli gelişmeler oldu. Bunun başlıca sebebi, Fatih’in, bilim adamlarına saygı göstermesi, onları takdir etmesi, bilim adamları arasında, dini ne olursa olsun ayrım yapmaması, açık fikirli olmasıdır.Fatih döneminde tıp alanında büyük bilim insanları yetişti. </a:t>
          </a:r>
          <a:endParaRPr lang="tr-TR" sz="2400" kern="1200" dirty="0"/>
        </a:p>
      </dsp:txBody>
      <dsp:txXfrm>
        <a:off x="402073" y="2074908"/>
        <a:ext cx="11659809" cy="4182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88BD-6E9F-43C9-AD04-E1236D2EB2D8}">
      <dsp:nvSpPr>
        <dsp:cNvPr id="0" name=""/>
        <dsp:cNvSpPr/>
      </dsp:nvSpPr>
      <dsp:spPr>
        <a:xfrm>
          <a:off x="5920947" y="611136"/>
          <a:ext cx="91440" cy="553039"/>
        </a:xfrm>
        <a:custGeom>
          <a:avLst/>
          <a:gdLst/>
          <a:ahLst/>
          <a:cxnLst/>
          <a:rect l="0" t="0" r="0" b="0"/>
          <a:pathLst>
            <a:path>
              <a:moveTo>
                <a:pt x="45720" y="0"/>
              </a:moveTo>
              <a:lnTo>
                <a:pt x="45720" y="337379"/>
              </a:lnTo>
              <a:lnTo>
                <a:pt x="52367" y="337379"/>
              </a:lnTo>
              <a:lnTo>
                <a:pt x="52367" y="553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D9491-B3F9-40CB-9B04-CC196510FE19}">
      <dsp:nvSpPr>
        <dsp:cNvPr id="0" name=""/>
        <dsp:cNvSpPr/>
      </dsp:nvSpPr>
      <dsp:spPr>
        <a:xfrm>
          <a:off x="4155577" y="70019"/>
          <a:ext cx="3622180" cy="541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449C8-70EA-4F5B-92AC-88321A53592F}">
      <dsp:nvSpPr>
        <dsp:cNvPr id="0" name=""/>
        <dsp:cNvSpPr/>
      </dsp:nvSpPr>
      <dsp:spPr>
        <a:xfrm>
          <a:off x="4414240" y="315749"/>
          <a:ext cx="3622180" cy="541117"/>
        </a:xfrm>
        <a:prstGeom prst="roundRect">
          <a:avLst>
            <a:gd name="adj" fmla="val 10000"/>
          </a:avLst>
        </a:prstGeom>
        <a:solidFill>
          <a:srgbClr val="92D050">
            <a:alpha val="90000"/>
          </a:srgb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Bilim ve Teknoloji</a:t>
          </a:r>
          <a:endParaRPr lang="tr-TR" sz="2400" kern="1200" dirty="0"/>
        </a:p>
      </dsp:txBody>
      <dsp:txXfrm>
        <a:off x="4430089" y="331598"/>
        <a:ext cx="3590482" cy="509419"/>
      </dsp:txXfrm>
    </dsp:sp>
    <dsp:sp modelId="{878F98CD-C209-4708-9FFB-E5B87D56B844}">
      <dsp:nvSpPr>
        <dsp:cNvPr id="0" name=""/>
        <dsp:cNvSpPr/>
      </dsp:nvSpPr>
      <dsp:spPr>
        <a:xfrm>
          <a:off x="13294" y="1164176"/>
          <a:ext cx="11920041" cy="5254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6A250-278B-4B35-9B18-410337D36ADF}">
      <dsp:nvSpPr>
        <dsp:cNvPr id="0" name=""/>
        <dsp:cNvSpPr/>
      </dsp:nvSpPr>
      <dsp:spPr>
        <a:xfrm>
          <a:off x="271957" y="1409906"/>
          <a:ext cx="11920041" cy="5254063"/>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b="0" kern="1200" dirty="0" smtClean="0"/>
            <a:t>Bunlardan </a:t>
          </a:r>
          <a:r>
            <a:rPr lang="tr-TR" sz="2000" b="0" kern="1200" dirty="0" smtClean="0">
              <a:solidFill>
                <a:srgbClr val="FFFF00"/>
              </a:solidFill>
            </a:rPr>
            <a:t>Sabuncuoğlu Şerefeddin </a:t>
          </a:r>
          <a:r>
            <a:rPr lang="tr-TR" sz="2000" b="0" kern="1200" dirty="0" smtClean="0"/>
            <a:t>Türkçe’ye tercüme ettiği eser, </a:t>
          </a:r>
          <a:r>
            <a:rPr lang="tr-TR" sz="2000" b="0" kern="1200" dirty="0" smtClean="0">
              <a:solidFill>
                <a:srgbClr val="FFFF00"/>
              </a:solidFill>
            </a:rPr>
            <a:t>Cerrahiyetü’l Haniye </a:t>
          </a:r>
          <a:r>
            <a:rPr lang="tr-TR" sz="2000" b="0" kern="1200" dirty="0" smtClean="0"/>
            <a:t>çok ünlüdür. Ayrıca </a:t>
          </a:r>
          <a:r>
            <a:rPr lang="tr-TR" sz="2000" b="0" kern="1200" dirty="0" smtClean="0">
              <a:solidFill>
                <a:srgbClr val="FFFF00"/>
              </a:solidFill>
            </a:rPr>
            <a:t>Mücerrebname </a:t>
          </a:r>
          <a:r>
            <a:rPr lang="tr-TR" sz="2000" b="0" kern="1200" dirty="0" smtClean="0"/>
            <a:t>adlı tedavide kullanılan malzemeleri anlatan eseri de bu dönemde </a:t>
          </a:r>
          <a:r>
            <a:rPr lang="tr-TR" sz="2000" b="0" kern="1200" dirty="0" smtClean="0"/>
            <a:t>yazılmıştır. Bu dönemde </a:t>
          </a:r>
          <a:r>
            <a:rPr lang="tr-TR" sz="2000" b="0" kern="1200" dirty="0" smtClean="0">
              <a:solidFill>
                <a:srgbClr val="FFFF00"/>
              </a:solidFill>
            </a:rPr>
            <a:t>Sahn-ı Seman medreseleri </a:t>
          </a:r>
          <a:r>
            <a:rPr lang="tr-TR" sz="2000" b="0" kern="1200" dirty="0" smtClean="0"/>
            <a:t>açılmıştır. Bu dönemin en önemli bilim adamı hiç </a:t>
          </a:r>
          <a:r>
            <a:rPr lang="tr-TR" sz="2000" b="0" kern="1200" dirty="0" smtClean="0"/>
            <a:t>şüphesiz </a:t>
          </a:r>
          <a:r>
            <a:rPr lang="tr-TR" sz="2000" b="0" kern="1200" dirty="0" smtClean="0">
              <a:solidFill>
                <a:srgbClr val="FFFF00"/>
              </a:solidFill>
            </a:rPr>
            <a:t>Ali Kuşcu’</a:t>
          </a:r>
          <a:r>
            <a:rPr lang="tr-TR" sz="2000" b="0" kern="1200" dirty="0" smtClean="0"/>
            <a:t>dur. </a:t>
          </a:r>
          <a:r>
            <a:rPr lang="tr-TR" sz="2000" kern="1200" dirty="0" smtClean="0"/>
            <a:t>O, Türkiye’de matematik öğretiminin ilk kurucusu sayılır. </a:t>
          </a:r>
          <a:r>
            <a:rPr lang="tr-TR" sz="2000" b="0" kern="1200" dirty="0" smtClean="0"/>
            <a:t>Dönemin </a:t>
          </a:r>
          <a:r>
            <a:rPr lang="tr-TR" sz="2000" b="0" kern="1200" dirty="0" smtClean="0"/>
            <a:t>bir başka matematikçisi de </a:t>
          </a:r>
          <a:r>
            <a:rPr lang="tr-TR" sz="2000" b="0" kern="1200" dirty="0" smtClean="0">
              <a:solidFill>
                <a:srgbClr val="FFFF00"/>
              </a:solidFill>
            </a:rPr>
            <a:t>Sinan Paşa’dır</a:t>
          </a:r>
          <a:r>
            <a:rPr lang="tr-TR" sz="2000" b="0" kern="1200" dirty="0" smtClean="0"/>
            <a:t>. Onun meşhur eseri </a:t>
          </a:r>
          <a:r>
            <a:rPr lang="tr-TR" sz="2000" b="0" kern="1200" dirty="0" smtClean="0">
              <a:solidFill>
                <a:srgbClr val="FFFF00"/>
              </a:solidFill>
            </a:rPr>
            <a:t>Tazarruat </a:t>
          </a:r>
          <a:r>
            <a:rPr lang="tr-TR" sz="2000" b="0" kern="1200" dirty="0" smtClean="0"/>
            <a:t>adını taşır</a:t>
          </a:r>
          <a:r>
            <a:rPr lang="tr-TR" sz="2000" b="0" kern="1200" dirty="0" smtClean="0">
              <a:solidFill>
                <a:srgbClr val="C00000"/>
              </a:solidFill>
            </a:rPr>
            <a:t>. </a:t>
          </a:r>
          <a:r>
            <a:rPr lang="tr-TR" sz="2000" b="0" kern="1200" dirty="0" smtClean="0">
              <a:solidFill>
                <a:srgbClr val="FFFF00"/>
              </a:solidFill>
            </a:rPr>
            <a:t>Molla Lütfi,Sinan Paşa ve Müslihiddin Sinan II.Bayezit </a:t>
          </a:r>
          <a:r>
            <a:rPr lang="tr-TR" sz="2000" b="0" kern="1200" dirty="0" smtClean="0"/>
            <a:t>döneminin matematik bilginleridir. </a:t>
          </a:r>
          <a:r>
            <a:rPr lang="tr-TR" sz="2000" b="0" kern="1200" dirty="0" smtClean="0">
              <a:solidFill>
                <a:srgbClr val="FFFF00"/>
              </a:solidFill>
            </a:rPr>
            <a:t>Matrakçı Nasuh  </a:t>
          </a:r>
          <a:r>
            <a:rPr lang="tr-TR" sz="2000" b="0" kern="1200" dirty="0" smtClean="0"/>
            <a:t>matematikle ilgili eserlerini Yavuz Sultan Selime sunmuştur.Osmanlılarda tarih ve coğrafya  alanlarındaki ilk eserler Fatih devrinde yazılmıştır.</a:t>
          </a:r>
          <a:r>
            <a:rPr lang="tr-TR" sz="2000" b="0" kern="1200" dirty="0" smtClean="0">
              <a:solidFill>
                <a:srgbClr val="FFFF00"/>
              </a:solidFill>
            </a:rPr>
            <a:t>Tarih</a:t>
          </a:r>
          <a:r>
            <a:rPr lang="tr-TR" sz="2000" b="0" kern="1200" dirty="0" smtClean="0"/>
            <a:t> alanında </a:t>
          </a:r>
          <a:r>
            <a:rPr lang="tr-TR" sz="2000" b="0" kern="1200" dirty="0" err="1" smtClean="0">
              <a:solidFill>
                <a:srgbClr val="FFFF00"/>
              </a:solidFill>
            </a:rPr>
            <a:t>Enveri</a:t>
          </a:r>
          <a:r>
            <a:rPr lang="tr-TR" sz="2000" b="0" kern="1200" dirty="0" smtClean="0">
              <a:solidFill>
                <a:srgbClr val="FFFF00"/>
              </a:solidFill>
            </a:rPr>
            <a:t>, Amasyalı </a:t>
          </a:r>
          <a:r>
            <a:rPr lang="tr-TR" sz="2000" b="0" kern="1200" dirty="0" err="1" smtClean="0">
              <a:solidFill>
                <a:srgbClr val="FFFF00"/>
              </a:solidFill>
            </a:rPr>
            <a:t>Şükrüllah</a:t>
          </a:r>
          <a:r>
            <a:rPr lang="tr-TR" sz="2000" b="0" kern="1200" dirty="0" smtClean="0">
              <a:solidFill>
                <a:srgbClr val="FFFF00"/>
              </a:solidFill>
            </a:rPr>
            <a:t>, Tursun Bey, Kemal Paşazade,Aşık Paşazade,Hoca Saadettin, Neşri,Mustafa </a:t>
          </a:r>
          <a:r>
            <a:rPr lang="tr-TR" sz="2000" b="0" kern="1200" dirty="0" err="1" smtClean="0">
              <a:solidFill>
                <a:srgbClr val="FFFF00"/>
              </a:solidFill>
            </a:rPr>
            <a:t>Selaniki</a:t>
          </a:r>
          <a:r>
            <a:rPr lang="tr-TR" sz="2000" b="0" kern="1200" dirty="0" smtClean="0">
              <a:solidFill>
                <a:srgbClr val="FFFF00"/>
              </a:solidFill>
            </a:rPr>
            <a:t> ve İdris-i Bitlisi</a:t>
          </a:r>
          <a:r>
            <a:rPr lang="tr-TR" sz="2000" b="0" kern="1200" dirty="0" smtClean="0"/>
            <a:t> gibi kişiler yetişmiştir. </a:t>
          </a:r>
          <a:endParaRPr lang="tr-TR" sz="2000" kern="1200" dirty="0"/>
        </a:p>
      </dsp:txBody>
      <dsp:txXfrm>
        <a:off x="425843" y="1563792"/>
        <a:ext cx="11612269" cy="4946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88BD-6E9F-43C9-AD04-E1236D2EB2D8}">
      <dsp:nvSpPr>
        <dsp:cNvPr id="0" name=""/>
        <dsp:cNvSpPr/>
      </dsp:nvSpPr>
      <dsp:spPr>
        <a:xfrm>
          <a:off x="5966519" y="426043"/>
          <a:ext cx="115087" cy="515774"/>
        </a:xfrm>
        <a:custGeom>
          <a:avLst/>
          <a:gdLst/>
          <a:ahLst/>
          <a:cxnLst/>
          <a:rect l="0" t="0" r="0" b="0"/>
          <a:pathLst>
            <a:path>
              <a:moveTo>
                <a:pt x="0" y="0"/>
              </a:moveTo>
              <a:lnTo>
                <a:pt x="0" y="299865"/>
              </a:lnTo>
              <a:lnTo>
                <a:pt x="115087" y="299865"/>
              </a:lnTo>
              <a:lnTo>
                <a:pt x="115087" y="515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D9491-B3F9-40CB-9B04-CC196510FE19}">
      <dsp:nvSpPr>
        <dsp:cNvPr id="0" name=""/>
        <dsp:cNvSpPr/>
      </dsp:nvSpPr>
      <dsp:spPr>
        <a:xfrm>
          <a:off x="4166198" y="2182"/>
          <a:ext cx="3600642" cy="42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449C8-70EA-4F5B-92AC-88321A53592F}">
      <dsp:nvSpPr>
        <dsp:cNvPr id="0" name=""/>
        <dsp:cNvSpPr/>
      </dsp:nvSpPr>
      <dsp:spPr>
        <a:xfrm>
          <a:off x="4425159" y="248195"/>
          <a:ext cx="3600642" cy="423861"/>
        </a:xfrm>
        <a:prstGeom prst="roundRect">
          <a:avLst>
            <a:gd name="adj" fmla="val 10000"/>
          </a:avLst>
        </a:prstGeom>
        <a:solidFill>
          <a:srgbClr val="92D050">
            <a:alpha val="90000"/>
          </a:srgb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Bilim ve Teknoloji</a:t>
          </a:r>
          <a:endParaRPr lang="tr-TR" sz="2400" kern="1200" dirty="0"/>
        </a:p>
      </dsp:txBody>
      <dsp:txXfrm>
        <a:off x="4437573" y="260609"/>
        <a:ext cx="3575814" cy="399033"/>
      </dsp:txXfrm>
    </dsp:sp>
    <dsp:sp modelId="{878F98CD-C209-4708-9FFB-E5B87D56B844}">
      <dsp:nvSpPr>
        <dsp:cNvPr id="0" name=""/>
        <dsp:cNvSpPr/>
      </dsp:nvSpPr>
      <dsp:spPr>
        <a:xfrm>
          <a:off x="236841" y="941817"/>
          <a:ext cx="11689530" cy="5505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6A250-278B-4B35-9B18-410337D36ADF}">
      <dsp:nvSpPr>
        <dsp:cNvPr id="0" name=""/>
        <dsp:cNvSpPr/>
      </dsp:nvSpPr>
      <dsp:spPr>
        <a:xfrm>
          <a:off x="495802" y="1187830"/>
          <a:ext cx="11689530" cy="5505931"/>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0" kern="1200" dirty="0" smtClean="0"/>
            <a:t>XVI. yüzyılda Kanuni tarafından </a:t>
          </a:r>
          <a:r>
            <a:rPr lang="tr-TR" sz="2400" b="0" kern="1200" dirty="0" smtClean="0">
              <a:solidFill>
                <a:srgbClr val="FFFF00"/>
              </a:solidFill>
            </a:rPr>
            <a:t>Süleymaniye Külliyesi</a:t>
          </a:r>
          <a:r>
            <a:rPr lang="tr-TR" sz="2400" b="0" kern="1200" dirty="0" smtClean="0"/>
            <a:t>’nde diğerlerinden farklı olarak bir de tıp medresesi bulunmaktaydı.</a:t>
          </a:r>
          <a:r>
            <a:rPr lang="tr-TR" sz="2400" b="0" kern="1200" dirty="0" smtClean="0">
              <a:solidFill>
                <a:srgbClr val="FFFF00"/>
              </a:solidFill>
            </a:rPr>
            <a:t>Coğrafya ve astronomi </a:t>
          </a:r>
          <a:r>
            <a:rPr lang="tr-TR" sz="2400" b="0" kern="1200" dirty="0" smtClean="0"/>
            <a:t>alanında </a:t>
          </a:r>
          <a:r>
            <a:rPr lang="tr-TR" sz="2400" b="0" kern="1200" dirty="0" smtClean="0">
              <a:solidFill>
                <a:srgbClr val="FFFF00"/>
              </a:solidFill>
            </a:rPr>
            <a:t>Ali Kuşçu, Piri Reis, Seydi Ali Reis ve Matrakçı Nasuh’</a:t>
          </a:r>
          <a:r>
            <a:rPr lang="tr-TR" sz="2400" b="0" kern="1200" dirty="0" smtClean="0"/>
            <a:t>un çalışmaları dikkate değerdir. Piri Reis’in eseri </a:t>
          </a:r>
          <a:r>
            <a:rPr lang="tr-TR" sz="2400" b="0" kern="1200" dirty="0" err="1" smtClean="0">
              <a:solidFill>
                <a:srgbClr val="FFFF00"/>
              </a:solidFill>
            </a:rPr>
            <a:t>Kitab</a:t>
          </a:r>
          <a:r>
            <a:rPr lang="tr-TR" sz="2400" b="0" kern="1200" dirty="0" smtClean="0">
              <a:solidFill>
                <a:srgbClr val="FFFF00"/>
              </a:solidFill>
            </a:rPr>
            <a:t>-ı Bahriye</a:t>
          </a:r>
          <a:r>
            <a:rPr lang="tr-TR" sz="2400" b="0" kern="1200" dirty="0" smtClean="0"/>
            <a:t>, Seydi Ali Reis’in eseri ise </a:t>
          </a:r>
          <a:r>
            <a:rPr lang="tr-TR" sz="2400" b="0" kern="1200" dirty="0" smtClean="0">
              <a:solidFill>
                <a:srgbClr val="FFFF00"/>
              </a:solidFill>
            </a:rPr>
            <a:t>Miratü’l Memalik </a:t>
          </a:r>
          <a:r>
            <a:rPr lang="tr-TR" sz="2400" b="0" kern="1200" dirty="0" smtClean="0"/>
            <a:t>(Memleketlerin Aynası)’tir.</a:t>
          </a:r>
          <a:r>
            <a:rPr lang="tr-TR" sz="2400" kern="1200" dirty="0" smtClean="0"/>
            <a:t>XVI.yüzyıldaki matematikçiler astronomi  ile de uğraşmışlardır. </a:t>
          </a:r>
          <a:r>
            <a:rPr lang="tr-TR" sz="2400" kern="1200" dirty="0" err="1" smtClean="0">
              <a:solidFill>
                <a:srgbClr val="FFFF00"/>
              </a:solidFill>
            </a:rPr>
            <a:t>Takiyüddin</a:t>
          </a:r>
          <a:r>
            <a:rPr lang="tr-TR" sz="2400" kern="1200" dirty="0" smtClean="0">
              <a:solidFill>
                <a:srgbClr val="FFFF00"/>
              </a:solidFill>
            </a:rPr>
            <a:t> Mehmet</a:t>
          </a:r>
          <a:r>
            <a:rPr lang="tr-TR" sz="2400" kern="1200" dirty="0" smtClean="0"/>
            <a:t>, </a:t>
          </a:r>
          <a:r>
            <a:rPr lang="tr-TR" sz="2400" kern="1200" dirty="0" smtClean="0">
              <a:solidFill>
                <a:srgbClr val="FFFF00"/>
              </a:solidFill>
            </a:rPr>
            <a:t>Hoca </a:t>
          </a:r>
          <a:r>
            <a:rPr lang="tr-TR" sz="2400" kern="1200" dirty="0" err="1" smtClean="0">
              <a:solidFill>
                <a:srgbClr val="FFFF00"/>
              </a:solidFill>
            </a:rPr>
            <a:t>Saadeddin</a:t>
          </a:r>
          <a:r>
            <a:rPr lang="tr-TR" sz="2400" kern="1200" dirty="0" smtClean="0">
              <a:solidFill>
                <a:srgbClr val="FFFF00"/>
              </a:solidFill>
            </a:rPr>
            <a:t> Efendi’nin </a:t>
          </a:r>
          <a:r>
            <a:rPr lang="tr-TR" sz="2400" kern="1200" dirty="0" smtClean="0"/>
            <a:t>yardımlarıyla İstanbul’da bir rasathane kurdu (1578). Ne yazık ki bu rasathane uzun ömürlü olmadı. Gökleri incelemenin uğursuzluk getireceği ileri sürülerek yıktırıldı </a:t>
          </a:r>
          <a:r>
            <a:rPr lang="tr-TR" sz="2400" kern="1200" dirty="0" smtClean="0">
              <a:solidFill>
                <a:srgbClr val="FFFF00"/>
              </a:solidFill>
            </a:rPr>
            <a:t>( 1580</a:t>
          </a:r>
          <a:r>
            <a:rPr lang="tr-TR" sz="2400" kern="1200" dirty="0" smtClean="0">
              <a:solidFill>
                <a:srgbClr val="FFFF00"/>
              </a:solidFill>
            </a:rPr>
            <a:t>). </a:t>
          </a:r>
          <a:endParaRPr lang="tr-TR" sz="2400" kern="1200" dirty="0"/>
        </a:p>
      </dsp:txBody>
      <dsp:txXfrm>
        <a:off x="657065" y="1349093"/>
        <a:ext cx="11367004" cy="5183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88BD-6E9F-43C9-AD04-E1236D2EB2D8}">
      <dsp:nvSpPr>
        <dsp:cNvPr id="0" name=""/>
        <dsp:cNvSpPr/>
      </dsp:nvSpPr>
      <dsp:spPr>
        <a:xfrm>
          <a:off x="5966519" y="426043"/>
          <a:ext cx="115087" cy="515774"/>
        </a:xfrm>
        <a:custGeom>
          <a:avLst/>
          <a:gdLst/>
          <a:ahLst/>
          <a:cxnLst/>
          <a:rect l="0" t="0" r="0" b="0"/>
          <a:pathLst>
            <a:path>
              <a:moveTo>
                <a:pt x="0" y="0"/>
              </a:moveTo>
              <a:lnTo>
                <a:pt x="0" y="299865"/>
              </a:lnTo>
              <a:lnTo>
                <a:pt x="115087" y="299865"/>
              </a:lnTo>
              <a:lnTo>
                <a:pt x="115087" y="515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D9491-B3F9-40CB-9B04-CC196510FE19}">
      <dsp:nvSpPr>
        <dsp:cNvPr id="0" name=""/>
        <dsp:cNvSpPr/>
      </dsp:nvSpPr>
      <dsp:spPr>
        <a:xfrm>
          <a:off x="4166198" y="2182"/>
          <a:ext cx="3600642" cy="42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449C8-70EA-4F5B-92AC-88321A53592F}">
      <dsp:nvSpPr>
        <dsp:cNvPr id="0" name=""/>
        <dsp:cNvSpPr/>
      </dsp:nvSpPr>
      <dsp:spPr>
        <a:xfrm>
          <a:off x="4425159" y="248195"/>
          <a:ext cx="3600642" cy="423861"/>
        </a:xfrm>
        <a:prstGeom prst="roundRect">
          <a:avLst>
            <a:gd name="adj" fmla="val 10000"/>
          </a:avLst>
        </a:prstGeom>
        <a:solidFill>
          <a:srgbClr val="92D050">
            <a:alpha val="90000"/>
          </a:srgb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Bilim ve Teknoloji</a:t>
          </a:r>
          <a:endParaRPr lang="tr-TR" sz="2400" kern="1200" dirty="0"/>
        </a:p>
      </dsp:txBody>
      <dsp:txXfrm>
        <a:off x="4437573" y="260609"/>
        <a:ext cx="3575814" cy="399033"/>
      </dsp:txXfrm>
    </dsp:sp>
    <dsp:sp modelId="{878F98CD-C209-4708-9FFB-E5B87D56B844}">
      <dsp:nvSpPr>
        <dsp:cNvPr id="0" name=""/>
        <dsp:cNvSpPr/>
      </dsp:nvSpPr>
      <dsp:spPr>
        <a:xfrm>
          <a:off x="236841" y="941817"/>
          <a:ext cx="11689530" cy="5505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6A250-278B-4B35-9B18-410337D36ADF}">
      <dsp:nvSpPr>
        <dsp:cNvPr id="0" name=""/>
        <dsp:cNvSpPr/>
      </dsp:nvSpPr>
      <dsp:spPr>
        <a:xfrm>
          <a:off x="495802" y="1187830"/>
          <a:ext cx="11689530" cy="5505931"/>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t>XVII</a:t>
          </a:r>
          <a:r>
            <a:rPr lang="tr-TR" sz="2400" kern="1200" dirty="0" smtClean="0"/>
            <a:t>. yüzyıl bilim hayatında bir durgunluk dönemidir. Toplum hayatında meydana gelen bazı değişmeler hem bilim hayatını, hem de medreseleri etkisi altına aldı. </a:t>
          </a:r>
        </a:p>
        <a:p>
          <a:pPr lvl="0" algn="ctr" defTabSz="1066800">
            <a:lnSpc>
              <a:spcPct val="150000"/>
            </a:lnSpc>
            <a:spcBef>
              <a:spcPct val="0"/>
            </a:spcBef>
            <a:spcAft>
              <a:spcPts val="0"/>
            </a:spcAft>
          </a:pPr>
          <a:r>
            <a:rPr lang="tr-TR" sz="2400" kern="1200" dirty="0" smtClean="0"/>
            <a:t>Devrin bilim adamlarından </a:t>
          </a:r>
          <a:r>
            <a:rPr lang="tr-TR" sz="2400" kern="1200" dirty="0" smtClean="0">
              <a:solidFill>
                <a:srgbClr val="FFFF00"/>
              </a:solidFill>
            </a:rPr>
            <a:t>Katip Çelebi’</a:t>
          </a:r>
          <a:r>
            <a:rPr lang="tr-TR" sz="2400" kern="1200" dirty="0" smtClean="0"/>
            <a:t>nin </a:t>
          </a:r>
          <a:r>
            <a:rPr lang="tr-TR" sz="2400" kern="1200" dirty="0" smtClean="0">
              <a:solidFill>
                <a:srgbClr val="FFFF00"/>
              </a:solidFill>
            </a:rPr>
            <a:t>Keşfü’z </a:t>
          </a:r>
          <a:r>
            <a:rPr lang="tr-TR" sz="2400" kern="1200" dirty="0" err="1" smtClean="0">
              <a:solidFill>
                <a:srgbClr val="FFFF00"/>
              </a:solidFill>
            </a:rPr>
            <a:t>Zünun</a:t>
          </a:r>
          <a:r>
            <a:rPr lang="tr-TR" sz="2400" kern="1200" dirty="0" smtClean="0"/>
            <a:t>, ve </a:t>
          </a:r>
          <a:r>
            <a:rPr lang="tr-TR" sz="2400" kern="1200" dirty="0" smtClean="0">
              <a:solidFill>
                <a:srgbClr val="FFFF00"/>
              </a:solidFill>
            </a:rPr>
            <a:t>Mizanü’l hak fi ihtiyari’l Ehak </a:t>
          </a:r>
          <a:r>
            <a:rPr lang="tr-TR" sz="2400" kern="1200" dirty="0" smtClean="0"/>
            <a:t>(En doğrunun seçiminde hak terazisi) adlı eserleri vardır. Osmanlıların </a:t>
          </a:r>
          <a:r>
            <a:rPr lang="tr-TR" sz="2400" kern="1200" dirty="0" smtClean="0">
              <a:solidFill>
                <a:srgbClr val="FFFF00"/>
              </a:solidFill>
            </a:rPr>
            <a:t>savaş sanayi </a:t>
          </a:r>
          <a:r>
            <a:rPr lang="tr-TR" sz="2400" kern="1200" dirty="0" smtClean="0"/>
            <a:t>alanında gelişmiş bir teknolojileri vardı. </a:t>
          </a:r>
          <a:r>
            <a:rPr lang="tr-TR" sz="2400" kern="1200" dirty="0" smtClean="0">
              <a:solidFill>
                <a:srgbClr val="FFFF00"/>
              </a:solidFill>
            </a:rPr>
            <a:t>Tophane, baruthane, demirhane </a:t>
          </a:r>
          <a:r>
            <a:rPr lang="tr-TR" sz="2400" kern="1200" dirty="0" smtClean="0"/>
            <a:t>gibi atölyeler dönemin en gelişmiş tezgahlarının kullanıldığı yerlerdi. </a:t>
          </a:r>
          <a:endParaRPr lang="tr-TR" sz="2400" b="0" kern="1200" dirty="0" smtClean="0"/>
        </a:p>
        <a:p>
          <a:pPr lvl="0" algn="ctr" defTabSz="1066800">
            <a:lnSpc>
              <a:spcPct val="150000"/>
            </a:lnSpc>
            <a:spcBef>
              <a:spcPct val="0"/>
            </a:spcBef>
            <a:spcAft>
              <a:spcPts val="0"/>
            </a:spcAft>
          </a:pPr>
          <a:endParaRPr lang="tr-TR" sz="2400" kern="1200" dirty="0"/>
        </a:p>
      </dsp:txBody>
      <dsp:txXfrm>
        <a:off x="657065" y="1349093"/>
        <a:ext cx="11367004" cy="5183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EB41E-8F0D-43E1-B763-392F9DB20DD8}">
      <dsp:nvSpPr>
        <dsp:cNvPr id="0" name=""/>
        <dsp:cNvSpPr/>
      </dsp:nvSpPr>
      <dsp:spPr>
        <a:xfrm>
          <a:off x="6000005" y="598281"/>
          <a:ext cx="3990137" cy="502529"/>
        </a:xfrm>
        <a:custGeom>
          <a:avLst/>
          <a:gdLst/>
          <a:ahLst/>
          <a:cxnLst/>
          <a:rect l="0" t="0" r="0" b="0"/>
          <a:pathLst>
            <a:path>
              <a:moveTo>
                <a:pt x="0" y="0"/>
              </a:moveTo>
              <a:lnTo>
                <a:pt x="0" y="342459"/>
              </a:lnTo>
              <a:lnTo>
                <a:pt x="3990137" y="342459"/>
              </a:lnTo>
              <a:lnTo>
                <a:pt x="3990137" y="5025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F0815F-3B82-4ED1-9267-4C88305642FC}">
      <dsp:nvSpPr>
        <dsp:cNvPr id="0" name=""/>
        <dsp:cNvSpPr/>
      </dsp:nvSpPr>
      <dsp:spPr>
        <a:xfrm>
          <a:off x="6000005" y="598281"/>
          <a:ext cx="1060393" cy="502529"/>
        </a:xfrm>
        <a:custGeom>
          <a:avLst/>
          <a:gdLst/>
          <a:ahLst/>
          <a:cxnLst/>
          <a:rect l="0" t="0" r="0" b="0"/>
          <a:pathLst>
            <a:path>
              <a:moveTo>
                <a:pt x="0" y="0"/>
              </a:moveTo>
              <a:lnTo>
                <a:pt x="0" y="342459"/>
              </a:lnTo>
              <a:lnTo>
                <a:pt x="1060393" y="342459"/>
              </a:lnTo>
              <a:lnTo>
                <a:pt x="1060393" y="5025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E73DB2-BD30-40F3-831A-488B4A78FF84}">
      <dsp:nvSpPr>
        <dsp:cNvPr id="0" name=""/>
        <dsp:cNvSpPr/>
      </dsp:nvSpPr>
      <dsp:spPr>
        <a:xfrm>
          <a:off x="4359178" y="598281"/>
          <a:ext cx="1640827" cy="502529"/>
        </a:xfrm>
        <a:custGeom>
          <a:avLst/>
          <a:gdLst/>
          <a:ahLst/>
          <a:cxnLst/>
          <a:rect l="0" t="0" r="0" b="0"/>
          <a:pathLst>
            <a:path>
              <a:moveTo>
                <a:pt x="1640827" y="0"/>
              </a:moveTo>
              <a:lnTo>
                <a:pt x="1640827" y="342459"/>
              </a:lnTo>
              <a:lnTo>
                <a:pt x="0" y="342459"/>
              </a:lnTo>
              <a:lnTo>
                <a:pt x="0" y="5025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B8096-6C94-4E51-8EFC-EBF05C814C7D}">
      <dsp:nvSpPr>
        <dsp:cNvPr id="0" name=""/>
        <dsp:cNvSpPr/>
      </dsp:nvSpPr>
      <dsp:spPr>
        <a:xfrm>
          <a:off x="1718718" y="598281"/>
          <a:ext cx="4281287" cy="502529"/>
        </a:xfrm>
        <a:custGeom>
          <a:avLst/>
          <a:gdLst/>
          <a:ahLst/>
          <a:cxnLst/>
          <a:rect l="0" t="0" r="0" b="0"/>
          <a:pathLst>
            <a:path>
              <a:moveTo>
                <a:pt x="4281287" y="0"/>
              </a:moveTo>
              <a:lnTo>
                <a:pt x="4281287" y="342459"/>
              </a:lnTo>
              <a:lnTo>
                <a:pt x="0" y="342459"/>
              </a:lnTo>
              <a:lnTo>
                <a:pt x="0" y="5025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70AFC-3BE4-4A21-A137-0238388ABB16}">
      <dsp:nvSpPr>
        <dsp:cNvPr id="0" name=""/>
        <dsp:cNvSpPr/>
      </dsp:nvSpPr>
      <dsp:spPr>
        <a:xfrm>
          <a:off x="2452076" y="4392"/>
          <a:ext cx="7095858" cy="5938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637FC-1597-466D-9A03-DC516C6FD2A4}">
      <dsp:nvSpPr>
        <dsp:cNvPr id="0" name=""/>
        <dsp:cNvSpPr/>
      </dsp:nvSpPr>
      <dsp:spPr>
        <a:xfrm>
          <a:off x="2644065" y="186781"/>
          <a:ext cx="7095858" cy="593888"/>
        </a:xfrm>
        <a:prstGeom prst="roundRect">
          <a:avLst>
            <a:gd name="adj" fmla="val 10000"/>
          </a:avLst>
        </a:prstGeom>
        <a:solidFill>
          <a:srgbClr val="00206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FF00"/>
              </a:solidFill>
              <a:latin typeface="Times New Roman" panose="02020603050405020304" pitchFamily="18" charset="0"/>
              <a:cs typeface="Times New Roman" panose="02020603050405020304" pitchFamily="18" charset="0"/>
            </a:rPr>
            <a:t>Osmanlı İlim ve İrfan Geleneğinde Yenilik Arayışları</a:t>
          </a:r>
          <a:endParaRPr lang="tr-TR" sz="2000" kern="1200" dirty="0">
            <a:latin typeface="Times New Roman" panose="02020603050405020304" pitchFamily="18" charset="0"/>
            <a:cs typeface="Times New Roman" panose="02020603050405020304" pitchFamily="18" charset="0"/>
          </a:endParaRPr>
        </a:p>
      </dsp:txBody>
      <dsp:txXfrm>
        <a:off x="2661459" y="204175"/>
        <a:ext cx="7061070" cy="559100"/>
      </dsp:txXfrm>
    </dsp:sp>
    <dsp:sp modelId="{8C4EA813-973C-49BC-A073-3F502707F039}">
      <dsp:nvSpPr>
        <dsp:cNvPr id="0" name=""/>
        <dsp:cNvSpPr/>
      </dsp:nvSpPr>
      <dsp:spPr>
        <a:xfrm>
          <a:off x="621790" y="1100810"/>
          <a:ext cx="2193855" cy="55097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29D8C-3F26-40C8-B4C4-5572340FF47C}">
      <dsp:nvSpPr>
        <dsp:cNvPr id="0" name=""/>
        <dsp:cNvSpPr/>
      </dsp:nvSpPr>
      <dsp:spPr>
        <a:xfrm>
          <a:off x="813778" y="1283199"/>
          <a:ext cx="2193855" cy="5509786"/>
        </a:xfrm>
        <a:prstGeom prst="roundRect">
          <a:avLst>
            <a:gd name="adj" fmla="val 10000"/>
          </a:avLst>
        </a:prstGeom>
        <a:solidFill>
          <a:srgbClr val="00206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150000"/>
            </a:lnSpc>
            <a:spcBef>
              <a:spcPct val="0"/>
            </a:spcBef>
            <a:spcAft>
              <a:spcPts val="0"/>
            </a:spcAft>
          </a:pPr>
          <a:r>
            <a:rPr lang="tr-TR" sz="1500" b="1" kern="1200" dirty="0" smtClean="0">
              <a:solidFill>
                <a:srgbClr val="FFFF00"/>
              </a:solidFill>
              <a:latin typeface="Times New Roman" panose="02020603050405020304" pitchFamily="18" charset="0"/>
              <a:cs typeface="Times New Roman" panose="02020603050405020304" pitchFamily="18" charset="0"/>
            </a:rPr>
            <a:t>Kâtip Çelebi</a:t>
          </a:r>
        </a:p>
        <a:p>
          <a:pPr lvl="0" algn="ctr" defTabSz="666750">
            <a:lnSpc>
              <a:spcPct val="150000"/>
            </a:lnSpc>
            <a:spcBef>
              <a:spcPct val="0"/>
            </a:spcBef>
            <a:spcAft>
              <a:spcPts val="0"/>
            </a:spcAft>
          </a:pPr>
          <a:r>
            <a:rPr lang="tr-TR" sz="1500" kern="1200" dirty="0" smtClean="0">
              <a:solidFill>
                <a:srgbClr val="FFFF00"/>
              </a:solidFill>
              <a:latin typeface="Times New Roman" panose="02020603050405020304" pitchFamily="18" charset="0"/>
              <a:cs typeface="Times New Roman" panose="02020603050405020304" pitchFamily="18" charset="0"/>
            </a:rPr>
            <a:t>Akli ilimlerin gerekli olduğu </a:t>
          </a:r>
          <a:r>
            <a:rPr lang="tr-TR" sz="1500" kern="1200" dirty="0" smtClean="0">
              <a:solidFill>
                <a:schemeClr val="bg1"/>
              </a:solidFill>
              <a:latin typeface="Times New Roman" panose="02020603050405020304" pitchFamily="18" charset="0"/>
              <a:cs typeface="Times New Roman" panose="02020603050405020304" pitchFamily="18" charset="0"/>
            </a:rPr>
            <a:t>konusunu ele almıştır. Gerçekleştirilmek istenen amaçlara ulaşmak için bütün ilim dallarının birer araç olduğu düşüncesini savunmuştur. Bu tutumunu hikmet ile </a:t>
          </a:r>
          <a:r>
            <a:rPr lang="tr-TR" sz="1500" kern="1200" dirty="0" smtClean="0">
              <a:solidFill>
                <a:srgbClr val="FFFF00"/>
              </a:solidFill>
              <a:latin typeface="Times New Roman" panose="02020603050405020304" pitchFamily="18" charset="0"/>
              <a:cs typeface="Times New Roman" panose="02020603050405020304" pitchFamily="18" charset="0"/>
            </a:rPr>
            <a:t>şeriat ilimleri (akli-naklî) </a:t>
          </a:r>
          <a:r>
            <a:rPr lang="tr-TR" sz="1500" kern="1200" dirty="0" smtClean="0">
              <a:solidFill>
                <a:schemeClr val="bg1"/>
              </a:solidFill>
              <a:latin typeface="Times New Roman" panose="02020603050405020304" pitchFamily="18" charset="0"/>
              <a:cs typeface="Times New Roman" panose="02020603050405020304" pitchFamily="18" charset="0"/>
            </a:rPr>
            <a:t>arasında kurulması gereken dengeye işaret ederken daha da netleştirmiştir. </a:t>
          </a:r>
          <a:endParaRPr lang="tr-TR" sz="1500" b="1" kern="1200" dirty="0">
            <a:solidFill>
              <a:srgbClr val="FFFF00"/>
            </a:solidFill>
            <a:latin typeface="Times New Roman" panose="02020603050405020304" pitchFamily="18" charset="0"/>
            <a:cs typeface="Times New Roman" panose="02020603050405020304" pitchFamily="18" charset="0"/>
          </a:endParaRPr>
        </a:p>
      </dsp:txBody>
      <dsp:txXfrm>
        <a:off x="878034" y="1347455"/>
        <a:ext cx="2065343" cy="5381274"/>
      </dsp:txXfrm>
    </dsp:sp>
    <dsp:sp modelId="{8AF0BA0B-2142-4665-9BFA-6D7D26C437EF}">
      <dsp:nvSpPr>
        <dsp:cNvPr id="0" name=""/>
        <dsp:cNvSpPr/>
      </dsp:nvSpPr>
      <dsp:spPr>
        <a:xfrm>
          <a:off x="3199622" y="1100810"/>
          <a:ext cx="2319110" cy="54760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648AC-902C-455F-AE0B-0ED21D326E7E}">
      <dsp:nvSpPr>
        <dsp:cNvPr id="0" name=""/>
        <dsp:cNvSpPr/>
      </dsp:nvSpPr>
      <dsp:spPr>
        <a:xfrm>
          <a:off x="3391610" y="1283199"/>
          <a:ext cx="2319110" cy="5476058"/>
        </a:xfrm>
        <a:prstGeom prst="roundRect">
          <a:avLst>
            <a:gd name="adj" fmla="val 10000"/>
          </a:avLst>
        </a:prstGeom>
        <a:solidFill>
          <a:srgbClr val="00206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150000"/>
            </a:lnSpc>
            <a:spcBef>
              <a:spcPct val="0"/>
            </a:spcBef>
            <a:spcAft>
              <a:spcPts val="0"/>
            </a:spcAft>
          </a:pPr>
          <a:r>
            <a:rPr lang="tr-TR" sz="1500" b="1" kern="1200" dirty="0" smtClean="0">
              <a:solidFill>
                <a:srgbClr val="FFFF00"/>
              </a:solidFill>
              <a:latin typeface="Times New Roman" panose="02020603050405020304" pitchFamily="18" charset="0"/>
              <a:cs typeface="Times New Roman" panose="02020603050405020304" pitchFamily="18" charset="0"/>
            </a:rPr>
            <a:t>Evliya Çelebi</a:t>
          </a:r>
        </a:p>
        <a:p>
          <a:pPr lvl="0" algn="ctr" defTabSz="666750">
            <a:lnSpc>
              <a:spcPct val="150000"/>
            </a:lnSpc>
            <a:spcBef>
              <a:spcPct val="0"/>
            </a:spcBef>
            <a:spcAft>
              <a:spcPts val="0"/>
            </a:spcAft>
          </a:pPr>
          <a:r>
            <a:rPr lang="tr-TR" sz="1500" kern="1200" dirty="0" smtClean="0">
              <a:solidFill>
                <a:schemeClr val="bg1"/>
              </a:solidFill>
              <a:latin typeface="Times New Roman" panose="02020603050405020304" pitchFamily="18" charset="0"/>
              <a:cs typeface="Times New Roman" panose="02020603050405020304" pitchFamily="18" charset="0"/>
            </a:rPr>
            <a:t>Evliya Çelebi, </a:t>
          </a:r>
          <a:r>
            <a:rPr lang="tr-TR" sz="1500" kern="1200" dirty="0" err="1" smtClean="0">
              <a:solidFill>
                <a:srgbClr val="FFFF00"/>
              </a:solidFill>
              <a:latin typeface="Times New Roman" panose="02020603050405020304" pitchFamily="18" charset="0"/>
              <a:cs typeface="Times New Roman" panose="02020603050405020304" pitchFamily="18" charset="0"/>
            </a:rPr>
            <a:t>Seyahatname’yi</a:t>
          </a:r>
          <a:r>
            <a:rPr lang="tr-TR" sz="1500" kern="1200" dirty="0" smtClean="0">
              <a:solidFill>
                <a:srgbClr val="FFFF00"/>
              </a:solidFill>
              <a:latin typeface="Times New Roman" panose="02020603050405020304" pitchFamily="18" charset="0"/>
              <a:cs typeface="Times New Roman" panose="02020603050405020304" pitchFamily="18" charset="0"/>
            </a:rPr>
            <a:t> 1630-1681 </a:t>
          </a:r>
          <a:r>
            <a:rPr lang="tr-TR" sz="1500" kern="1200" dirty="0" smtClean="0">
              <a:solidFill>
                <a:schemeClr val="bg1"/>
              </a:solidFill>
              <a:latin typeface="Times New Roman" panose="02020603050405020304" pitchFamily="18" charset="0"/>
              <a:cs typeface="Times New Roman" panose="02020603050405020304" pitchFamily="18" charset="0"/>
            </a:rPr>
            <a:t>tarihleri arasında yazdı. Eseri yazmaya </a:t>
          </a:r>
          <a:r>
            <a:rPr lang="tr-TR" sz="1500" kern="1200" dirty="0" smtClean="0">
              <a:solidFill>
                <a:srgbClr val="FFFF00"/>
              </a:solidFill>
              <a:latin typeface="Times New Roman" panose="02020603050405020304" pitchFamily="18" charset="0"/>
              <a:cs typeface="Times New Roman" panose="02020603050405020304" pitchFamily="18" charset="0"/>
            </a:rPr>
            <a:t>İstanbul’dan başlayan Evliya Çelebi</a:t>
          </a:r>
          <a:r>
            <a:rPr lang="tr-TR" sz="1500" kern="1200" dirty="0" smtClean="0">
              <a:solidFill>
                <a:schemeClr val="bg1"/>
              </a:solidFill>
              <a:latin typeface="Times New Roman" panose="02020603050405020304" pitchFamily="18" charset="0"/>
              <a:cs typeface="Times New Roman" panose="02020603050405020304" pitchFamily="18" charset="0"/>
            </a:rPr>
            <a:t>, Osmanlı Devleti’nin topraklarında ve komşu ülkelerde yaptığı seyahatleri anlatır. </a:t>
          </a:r>
          <a:r>
            <a:rPr lang="tr-TR" sz="1500" kern="1200" dirty="0" smtClean="0">
              <a:solidFill>
                <a:srgbClr val="FFFF00"/>
              </a:solidFill>
              <a:latin typeface="Times New Roman" panose="02020603050405020304" pitchFamily="18" charset="0"/>
              <a:cs typeface="Times New Roman" panose="02020603050405020304" pitchFamily="18" charset="0"/>
            </a:rPr>
            <a:t>Seyahatname</a:t>
          </a:r>
          <a:r>
            <a:rPr lang="tr-TR" sz="1500" kern="1200" dirty="0" smtClean="0">
              <a:solidFill>
                <a:schemeClr val="bg1"/>
              </a:solidFill>
              <a:latin typeface="Times New Roman" panose="02020603050405020304" pitchFamily="18" charset="0"/>
              <a:cs typeface="Times New Roman" panose="02020603050405020304" pitchFamily="18" charset="0"/>
            </a:rPr>
            <a:t>, Osmanlı dünyasının geniş bir coğrafi panoraması ile yerleşim yapısını tarihi perspektiften verir. </a:t>
          </a:r>
          <a:endParaRPr lang="tr-TR" sz="1500" kern="1200" dirty="0">
            <a:latin typeface="Times New Roman" panose="02020603050405020304" pitchFamily="18" charset="0"/>
            <a:cs typeface="Times New Roman" panose="02020603050405020304" pitchFamily="18" charset="0"/>
          </a:endParaRPr>
        </a:p>
      </dsp:txBody>
      <dsp:txXfrm>
        <a:off x="3459534" y="1351123"/>
        <a:ext cx="2183262" cy="5340210"/>
      </dsp:txXfrm>
    </dsp:sp>
    <dsp:sp modelId="{10E1D1C6-AEB7-4929-A518-1CEE2ADF0706}">
      <dsp:nvSpPr>
        <dsp:cNvPr id="0" name=""/>
        <dsp:cNvSpPr/>
      </dsp:nvSpPr>
      <dsp:spPr>
        <a:xfrm>
          <a:off x="5902710" y="1100810"/>
          <a:ext cx="2315378" cy="54426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10096-7A64-4395-9A27-8E51EF95AC14}">
      <dsp:nvSpPr>
        <dsp:cNvPr id="0" name=""/>
        <dsp:cNvSpPr/>
      </dsp:nvSpPr>
      <dsp:spPr>
        <a:xfrm>
          <a:off x="6094698" y="1283199"/>
          <a:ext cx="2315378" cy="5442604"/>
        </a:xfrm>
        <a:prstGeom prst="roundRect">
          <a:avLst>
            <a:gd name="adj" fmla="val 10000"/>
          </a:avLst>
        </a:prstGeom>
        <a:solidFill>
          <a:srgbClr val="00206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solidFill>
                <a:srgbClr val="FFFF00"/>
              </a:solidFill>
              <a:latin typeface="Times New Roman" panose="02020603050405020304" pitchFamily="18" charset="0"/>
              <a:cs typeface="Times New Roman" panose="02020603050405020304" pitchFamily="18" charset="0"/>
            </a:rPr>
            <a:t>Naima Efendi</a:t>
          </a:r>
        </a:p>
        <a:p>
          <a:pPr lvl="0" algn="ctr" defTabSz="622300">
            <a:lnSpc>
              <a:spcPct val="150000"/>
            </a:lnSpc>
            <a:spcBef>
              <a:spcPct val="0"/>
            </a:spcBef>
            <a:spcAft>
              <a:spcPts val="0"/>
            </a:spcAft>
          </a:pPr>
          <a:r>
            <a:rPr lang="tr-TR" sz="1400" kern="1200" dirty="0" smtClean="0">
              <a:solidFill>
                <a:schemeClr val="bg1"/>
              </a:solidFill>
              <a:latin typeface="Times New Roman" panose="02020603050405020304" pitchFamily="18" charset="0"/>
              <a:cs typeface="Times New Roman" panose="02020603050405020304" pitchFamily="18" charset="0"/>
            </a:rPr>
            <a:t>Naima Osmanlı Devleti’nin ilk resmî tarihçisi, vakanüvisidir. </a:t>
          </a:r>
          <a:r>
            <a:rPr lang="tr-TR" sz="1400" kern="1200" dirty="0" smtClean="0">
              <a:solidFill>
                <a:srgbClr val="FFFF00"/>
              </a:solidFill>
              <a:latin typeface="Times New Roman" panose="02020603050405020304" pitchFamily="18" charset="0"/>
              <a:cs typeface="Times New Roman" panose="02020603050405020304" pitchFamily="18" charset="0"/>
            </a:rPr>
            <a:t>Tarihçi sıfatıyla ele aldığı metni dikkatli şekilde yer yer karşılaştırmalar yaparak ve sözlü kaynaklara başvurarak şekillendirmiştir.</a:t>
          </a:r>
          <a:r>
            <a:rPr lang="tr-TR" sz="1400" kern="1200" dirty="0" smtClean="0">
              <a:solidFill>
                <a:schemeClr val="bg1"/>
              </a:solidFill>
              <a:latin typeface="Times New Roman" panose="02020603050405020304" pitchFamily="18" charset="0"/>
              <a:cs typeface="Times New Roman" panose="02020603050405020304" pitchFamily="18" charset="0"/>
            </a:rPr>
            <a:t> Kullanılan </a:t>
          </a:r>
          <a:r>
            <a:rPr lang="tr-TR" sz="1400" kern="1200" dirty="0" smtClean="0">
              <a:solidFill>
                <a:srgbClr val="FFFF00"/>
              </a:solidFill>
              <a:latin typeface="Times New Roman" panose="02020603050405020304" pitchFamily="18" charset="0"/>
              <a:cs typeface="Times New Roman" panose="02020603050405020304" pitchFamily="18" charset="0"/>
            </a:rPr>
            <a:t>eserlerin isimlerini </a:t>
          </a:r>
          <a:r>
            <a:rPr lang="tr-TR" sz="1400" kern="1200" dirty="0" smtClean="0">
              <a:solidFill>
                <a:schemeClr val="bg1"/>
              </a:solidFill>
              <a:latin typeface="Times New Roman" panose="02020603050405020304" pitchFamily="18" charset="0"/>
              <a:cs typeface="Times New Roman" panose="02020603050405020304" pitchFamily="18" charset="0"/>
            </a:rPr>
            <a:t>zikretmiştir. Eserde gelecekte olabilecek olayların kurgusu vardır. Eserin başka bir özelliği ise olayın perde arkasını sağlıklı bir şekilde </a:t>
          </a:r>
          <a:r>
            <a:rPr lang="tr-TR" sz="1400" kern="1200" dirty="0" smtClean="0">
              <a:solidFill>
                <a:srgbClr val="FFFF00"/>
              </a:solidFill>
              <a:latin typeface="Times New Roman" panose="02020603050405020304" pitchFamily="18" charset="0"/>
              <a:cs typeface="Times New Roman" panose="02020603050405020304" pitchFamily="18" charset="0"/>
            </a:rPr>
            <a:t>neden sonuç </a:t>
          </a:r>
          <a:r>
            <a:rPr lang="tr-TR" sz="1400" kern="1200" dirty="0" smtClean="0">
              <a:solidFill>
                <a:schemeClr val="bg1"/>
              </a:solidFill>
              <a:latin typeface="Times New Roman" panose="02020603050405020304" pitchFamily="18" charset="0"/>
              <a:cs typeface="Times New Roman" panose="02020603050405020304" pitchFamily="18" charset="0"/>
            </a:rPr>
            <a:t>ilişkisi içinde vermesidir.</a:t>
          </a:r>
          <a:endParaRPr lang="tr-TR" sz="1400" kern="1200" dirty="0">
            <a:latin typeface="Times New Roman" panose="02020603050405020304" pitchFamily="18" charset="0"/>
            <a:cs typeface="Times New Roman" panose="02020603050405020304" pitchFamily="18" charset="0"/>
          </a:endParaRPr>
        </a:p>
      </dsp:txBody>
      <dsp:txXfrm>
        <a:off x="6162513" y="1351014"/>
        <a:ext cx="2179748" cy="5306974"/>
      </dsp:txXfrm>
    </dsp:sp>
    <dsp:sp modelId="{428388A0-0309-499F-91FD-BA496B089B71}">
      <dsp:nvSpPr>
        <dsp:cNvPr id="0" name=""/>
        <dsp:cNvSpPr/>
      </dsp:nvSpPr>
      <dsp:spPr>
        <a:xfrm>
          <a:off x="8602065" y="1100810"/>
          <a:ext cx="2776156" cy="557040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65500-D2C9-4FB4-8861-676FEB53BE85}">
      <dsp:nvSpPr>
        <dsp:cNvPr id="0" name=""/>
        <dsp:cNvSpPr/>
      </dsp:nvSpPr>
      <dsp:spPr>
        <a:xfrm>
          <a:off x="8794053" y="1283199"/>
          <a:ext cx="2776156" cy="5570407"/>
        </a:xfrm>
        <a:prstGeom prst="roundRect">
          <a:avLst>
            <a:gd name="adj" fmla="val 10000"/>
          </a:avLst>
        </a:prstGeom>
        <a:solidFill>
          <a:srgbClr val="002060">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FF00"/>
              </a:solidFill>
              <a:latin typeface="Times New Roman" panose="02020603050405020304" pitchFamily="18" charset="0"/>
              <a:cs typeface="Times New Roman" panose="02020603050405020304" pitchFamily="18" charset="0"/>
            </a:rPr>
            <a:t>Yanyalı Esad Efendi</a:t>
          </a:r>
        </a:p>
        <a:p>
          <a:pPr lvl="0" algn="ctr" defTabSz="622300">
            <a:lnSpc>
              <a:spcPct val="150000"/>
            </a:lnSpc>
            <a:spcBef>
              <a:spcPct val="0"/>
            </a:spcBef>
            <a:spcAft>
              <a:spcPts val="0"/>
            </a:spcAft>
          </a:pPr>
          <a:r>
            <a:rPr lang="tr-TR" sz="1400" kern="1200" dirty="0" smtClean="0">
              <a:solidFill>
                <a:srgbClr val="FFFF00"/>
              </a:solidFill>
              <a:latin typeface="Times New Roman" panose="02020603050405020304" pitchFamily="18" charset="0"/>
              <a:cs typeface="Times New Roman" panose="02020603050405020304" pitchFamily="18" charset="0"/>
            </a:rPr>
            <a:t>Aristo’nun bazı eserlerini </a:t>
          </a:r>
          <a:r>
            <a:rPr lang="tr-TR" sz="1400" kern="1200" dirty="0" err="1" smtClean="0">
              <a:solidFill>
                <a:srgbClr val="FFFF00"/>
              </a:solidFill>
              <a:latin typeface="Times New Roman" panose="02020603050405020304" pitchFamily="18" charset="0"/>
              <a:cs typeface="Times New Roman" panose="02020603050405020304" pitchFamily="18" charset="0"/>
            </a:rPr>
            <a:t>Grekçe’den</a:t>
          </a:r>
          <a:r>
            <a:rPr lang="tr-TR" sz="1400" kern="1200" dirty="0" smtClean="0">
              <a:solidFill>
                <a:srgbClr val="FFFF00"/>
              </a:solidFill>
              <a:latin typeface="Times New Roman" panose="02020603050405020304" pitchFamily="18" charset="0"/>
              <a:cs typeface="Times New Roman" panose="02020603050405020304" pitchFamily="18" charset="0"/>
            </a:rPr>
            <a:t> Arapçaya çevirip yorumlaması ile tanındı. </a:t>
          </a:r>
          <a:r>
            <a:rPr lang="tr-TR" sz="1400" kern="1200" dirty="0" smtClean="0">
              <a:solidFill>
                <a:schemeClr val="bg1"/>
              </a:solidFill>
              <a:latin typeface="Times New Roman" panose="02020603050405020304" pitchFamily="18" charset="0"/>
              <a:cs typeface="Times New Roman" panose="02020603050405020304" pitchFamily="18" charset="0"/>
            </a:rPr>
            <a:t>Devrinin âlimleri kendisine </a:t>
          </a:r>
          <a:r>
            <a:rPr lang="tr-TR" sz="1400" kern="1200" dirty="0" smtClean="0">
              <a:solidFill>
                <a:srgbClr val="FFFF00"/>
              </a:solidFill>
              <a:latin typeface="Times New Roman" panose="02020603050405020304" pitchFamily="18" charset="0"/>
              <a:cs typeface="Times New Roman" panose="02020603050405020304" pitchFamily="18" charset="0"/>
            </a:rPr>
            <a:t>“Muallim-i </a:t>
          </a:r>
          <a:r>
            <a:rPr lang="tr-TR" sz="1400" kern="1200" dirty="0" err="1" smtClean="0">
              <a:solidFill>
                <a:srgbClr val="FFFF00"/>
              </a:solidFill>
              <a:latin typeface="Times New Roman" panose="02020603050405020304" pitchFamily="18" charset="0"/>
              <a:cs typeface="Times New Roman" panose="02020603050405020304" pitchFamily="18" charset="0"/>
            </a:rPr>
            <a:t>Salis</a:t>
          </a:r>
          <a:r>
            <a:rPr lang="tr-TR" sz="1400" kern="1200" dirty="0" smtClean="0">
              <a:solidFill>
                <a:srgbClr val="FFFF00"/>
              </a:solidFill>
              <a:latin typeface="Times New Roman" panose="02020603050405020304" pitchFamily="18" charset="0"/>
              <a:cs typeface="Times New Roman" panose="02020603050405020304" pitchFamily="18" charset="0"/>
            </a:rPr>
            <a:t> (Üçüncü Öğretmen)«</a:t>
          </a:r>
          <a:r>
            <a:rPr lang="tr-TR" sz="1400" kern="1200" dirty="0" smtClean="0">
              <a:solidFill>
                <a:schemeClr val="bg1"/>
              </a:solidFill>
              <a:latin typeface="Times New Roman" panose="02020603050405020304" pitchFamily="18" charset="0"/>
              <a:cs typeface="Times New Roman" panose="02020603050405020304" pitchFamily="18" charset="0"/>
            </a:rPr>
            <a:t> unvanını verdi. Sadrazam Damat İbrahim Paşa’nın isteğiyle Aristo’nun </a:t>
          </a:r>
          <a:r>
            <a:rPr lang="tr-TR" sz="1400" kern="1200" dirty="0" smtClean="0">
              <a:solidFill>
                <a:srgbClr val="FFFF00"/>
              </a:solidFill>
              <a:latin typeface="Times New Roman" panose="02020603050405020304" pitchFamily="18" charset="0"/>
              <a:cs typeface="Times New Roman" panose="02020603050405020304" pitchFamily="18" charset="0"/>
            </a:rPr>
            <a:t>“</a:t>
          </a:r>
          <a:r>
            <a:rPr lang="tr-TR" sz="1400" kern="1200" dirty="0" err="1" smtClean="0">
              <a:solidFill>
                <a:srgbClr val="FFFF00"/>
              </a:solidFill>
              <a:latin typeface="Times New Roman" panose="02020603050405020304" pitchFamily="18" charset="0"/>
              <a:cs typeface="Times New Roman" panose="02020603050405020304" pitchFamily="18" charset="0"/>
            </a:rPr>
            <a:t>Fizika</a:t>
          </a:r>
          <a:r>
            <a:rPr lang="tr-TR" sz="1400" kern="1200" dirty="0" smtClean="0">
              <a:solidFill>
                <a:srgbClr val="FFFF00"/>
              </a:solidFill>
              <a:latin typeface="Times New Roman" panose="02020603050405020304" pitchFamily="18" charset="0"/>
              <a:cs typeface="Times New Roman" panose="02020603050405020304" pitchFamily="18" charset="0"/>
            </a:rPr>
            <a:t>’’ </a:t>
          </a:r>
          <a:r>
            <a:rPr lang="tr-TR" sz="1400" kern="1200" dirty="0" smtClean="0">
              <a:solidFill>
                <a:schemeClr val="bg1"/>
              </a:solidFill>
              <a:latin typeface="Times New Roman" panose="02020603050405020304" pitchFamily="18" charset="0"/>
              <a:cs typeface="Times New Roman" panose="02020603050405020304" pitchFamily="18" charset="0"/>
            </a:rPr>
            <a:t>eserini </a:t>
          </a:r>
          <a:r>
            <a:rPr lang="tr-TR" sz="1400" kern="1200" dirty="0" err="1" smtClean="0">
              <a:solidFill>
                <a:schemeClr val="bg1"/>
              </a:solidFill>
              <a:latin typeface="Times New Roman" panose="02020603050405020304" pitchFamily="18" charset="0"/>
              <a:cs typeface="Times New Roman" panose="02020603050405020304" pitchFamily="18" charset="0"/>
            </a:rPr>
            <a:t>İoannis</a:t>
          </a:r>
          <a:r>
            <a:rPr lang="tr-TR" sz="1400" kern="1200" dirty="0" smtClean="0">
              <a:solidFill>
                <a:schemeClr val="bg1"/>
              </a:solidFill>
              <a:latin typeface="Times New Roman" panose="02020603050405020304" pitchFamily="18" charset="0"/>
              <a:cs typeface="Times New Roman" panose="02020603050405020304" pitchFamily="18" charset="0"/>
            </a:rPr>
            <a:t> </a:t>
          </a:r>
          <a:r>
            <a:rPr lang="tr-TR" sz="1400" kern="1200" dirty="0" err="1" smtClean="0">
              <a:solidFill>
                <a:schemeClr val="bg1"/>
              </a:solidFill>
              <a:latin typeface="Times New Roman" panose="02020603050405020304" pitchFamily="18" charset="0"/>
              <a:cs typeface="Times New Roman" panose="02020603050405020304" pitchFamily="18" charset="0"/>
            </a:rPr>
            <a:t>Kottinius’un</a:t>
          </a:r>
          <a:r>
            <a:rPr lang="tr-TR" sz="1400" kern="1200" dirty="0" smtClean="0">
              <a:solidFill>
                <a:schemeClr val="bg1"/>
              </a:solidFill>
              <a:latin typeface="Times New Roman" panose="02020603050405020304" pitchFamily="18" charset="0"/>
              <a:cs typeface="Times New Roman" panose="02020603050405020304" pitchFamily="18" charset="0"/>
            </a:rPr>
            <a:t> (</a:t>
          </a:r>
          <a:r>
            <a:rPr lang="tr-TR" sz="1400" kern="1200" dirty="0" err="1" smtClean="0">
              <a:solidFill>
                <a:schemeClr val="bg1"/>
              </a:solidFill>
              <a:latin typeface="Times New Roman" panose="02020603050405020304" pitchFamily="18" charset="0"/>
              <a:cs typeface="Times New Roman" panose="02020603050405020304" pitchFamily="18" charset="0"/>
            </a:rPr>
            <a:t>Ayenis</a:t>
          </a:r>
          <a:r>
            <a:rPr lang="tr-TR" sz="1400" kern="1200" dirty="0" smtClean="0">
              <a:solidFill>
                <a:schemeClr val="bg1"/>
              </a:solidFill>
              <a:latin typeface="Times New Roman" panose="02020603050405020304" pitchFamily="18" charset="0"/>
              <a:cs typeface="Times New Roman" panose="02020603050405020304" pitchFamily="18" charset="0"/>
            </a:rPr>
            <a:t> </a:t>
          </a:r>
          <a:r>
            <a:rPr lang="tr-TR" sz="1400" kern="1200" dirty="0" err="1" smtClean="0">
              <a:solidFill>
                <a:schemeClr val="bg1"/>
              </a:solidFill>
              <a:latin typeface="Times New Roman" panose="02020603050405020304" pitchFamily="18" charset="0"/>
              <a:cs typeface="Times New Roman" panose="02020603050405020304" pitchFamily="18" charset="0"/>
            </a:rPr>
            <a:t>Kottinus</a:t>
          </a:r>
          <a:r>
            <a:rPr lang="tr-TR" sz="1400" kern="1200" dirty="0" smtClean="0">
              <a:solidFill>
                <a:schemeClr val="bg1"/>
              </a:solidFill>
              <a:latin typeface="Times New Roman" panose="02020603050405020304" pitchFamily="18" charset="0"/>
              <a:cs typeface="Times New Roman" panose="02020603050405020304" pitchFamily="18" charset="0"/>
            </a:rPr>
            <a:t>) yorumunu esas alarak Arapçaya çevirmiştir. Bu çeviriye bazı görüşler eklemiştir. Bu esere </a:t>
          </a:r>
          <a:r>
            <a:rPr lang="tr-TR" sz="1400" kern="1200" dirty="0" smtClean="0">
              <a:solidFill>
                <a:srgbClr val="FFFF00"/>
              </a:solidFill>
              <a:latin typeface="Times New Roman" panose="02020603050405020304" pitchFamily="18" charset="0"/>
              <a:cs typeface="Times New Roman" panose="02020603050405020304" pitchFamily="18" charset="0"/>
            </a:rPr>
            <a:t>“</a:t>
          </a:r>
          <a:r>
            <a:rPr lang="tr-TR" sz="1400" kern="1200" dirty="0" err="1" smtClean="0">
              <a:solidFill>
                <a:srgbClr val="FFFF00"/>
              </a:solidFill>
              <a:latin typeface="Times New Roman" panose="02020603050405020304" pitchFamily="18" charset="0"/>
              <a:cs typeface="Times New Roman" panose="02020603050405020304" pitchFamily="18" charset="0"/>
            </a:rPr>
            <a:t>Talimü’s</a:t>
          </a:r>
          <a:r>
            <a:rPr lang="tr-TR" sz="1400" kern="1200" dirty="0" smtClean="0">
              <a:solidFill>
                <a:srgbClr val="FFFF00"/>
              </a:solidFill>
              <a:latin typeface="Times New Roman" panose="02020603050405020304" pitchFamily="18" charset="0"/>
              <a:cs typeface="Times New Roman" panose="02020603050405020304" pitchFamily="18" charset="0"/>
            </a:rPr>
            <a:t> </a:t>
          </a:r>
          <a:r>
            <a:rPr lang="tr-TR" sz="1400" kern="1200" dirty="0" err="1" smtClean="0">
              <a:solidFill>
                <a:srgbClr val="FFFF00"/>
              </a:solidFill>
              <a:latin typeface="Times New Roman" panose="02020603050405020304" pitchFamily="18" charset="0"/>
              <a:cs typeface="Times New Roman" panose="02020603050405020304" pitchFamily="18" charset="0"/>
            </a:rPr>
            <a:t>Salis</a:t>
          </a:r>
          <a:r>
            <a:rPr lang="tr-TR" sz="1400" kern="1200" dirty="0" smtClean="0">
              <a:solidFill>
                <a:srgbClr val="FFFF00"/>
              </a:solidFill>
              <a:latin typeface="Times New Roman" panose="02020603050405020304" pitchFamily="18" charset="0"/>
              <a:cs typeface="Times New Roman" panose="02020603050405020304" pitchFamily="18" charset="0"/>
            </a:rPr>
            <a:t>” </a:t>
          </a:r>
          <a:r>
            <a:rPr lang="tr-TR" sz="1400" kern="1200" dirty="0" smtClean="0">
              <a:solidFill>
                <a:schemeClr val="bg1"/>
              </a:solidFill>
              <a:latin typeface="Times New Roman" panose="02020603050405020304" pitchFamily="18" charset="0"/>
              <a:cs typeface="Times New Roman" panose="02020603050405020304" pitchFamily="18" charset="0"/>
            </a:rPr>
            <a:t>adını vermiştir. </a:t>
          </a:r>
          <a:endParaRPr lang="tr-TR" sz="1400" kern="1200" dirty="0">
            <a:latin typeface="Times New Roman" panose="02020603050405020304" pitchFamily="18" charset="0"/>
            <a:cs typeface="Times New Roman" panose="02020603050405020304" pitchFamily="18" charset="0"/>
          </a:endParaRPr>
        </a:p>
      </dsp:txBody>
      <dsp:txXfrm>
        <a:off x="8875364" y="1364510"/>
        <a:ext cx="2613534" cy="54077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686B1-4834-4FAE-BC19-ABE847A90CEF}" type="datetimeFigureOut">
              <a:rPr lang="tr-TR" smtClean="0"/>
              <a:t>25.04.2020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2DB6-C0B9-4390-A0D8-4609C7419882}" type="slidenum">
              <a:rPr lang="tr-TR" smtClean="0"/>
              <a:t>‹#›</a:t>
            </a:fld>
            <a:endParaRPr lang="tr-TR"/>
          </a:p>
        </p:txBody>
      </p:sp>
    </p:spTree>
    <p:extLst>
      <p:ext uri="{BB962C8B-B14F-4D97-AF65-F5344CB8AC3E}">
        <p14:creationId xmlns:p14="http://schemas.microsoft.com/office/powerpoint/2010/main" val="272484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9 İkizkenar Üçgen"/>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sp>
        <p:nvSpPr>
          <p:cNvPr id="8" name="7 Başlık"/>
          <p:cNvSpPr>
            <a:spLocks noGrp="1"/>
          </p:cNvSpPr>
          <p:nvPr>
            <p:ph type="ctrTitle"/>
          </p:nvPr>
        </p:nvSpPr>
        <p:spPr>
          <a:xfrm>
            <a:off x="720726" y="776289"/>
            <a:ext cx="10750549"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828800" y="6011864"/>
            <a:ext cx="7721600" cy="365125"/>
          </a:xfrm>
        </p:spPr>
        <p:txBody>
          <a:bodyPr tIns="0" bIns="0" anchor="t"/>
          <a:lstStyle>
            <a:lvl1pPr algn="r">
              <a:defRPr sz="1000"/>
            </a:lvl1pPr>
          </a:lstStyle>
          <a:p>
            <a:pPr>
              <a:defRPr/>
            </a:pPr>
            <a:endParaRPr lang="tr-TR">
              <a:solidFill>
                <a:prstClr val="white"/>
              </a:solidFill>
            </a:endParaRPr>
          </a:p>
        </p:txBody>
      </p:sp>
      <p:sp>
        <p:nvSpPr>
          <p:cNvPr id="6" name="16 Altbilgi Yer Tutucusu"/>
          <p:cNvSpPr>
            <a:spLocks noGrp="1"/>
          </p:cNvSpPr>
          <p:nvPr>
            <p:ph type="ftr" sz="quarter" idx="11"/>
          </p:nvPr>
        </p:nvSpPr>
        <p:spPr>
          <a:xfrm>
            <a:off x="1828800" y="5649914"/>
            <a:ext cx="7721600" cy="365125"/>
          </a:xfrm>
        </p:spPr>
        <p:txBody>
          <a:bodyPr tIns="0" bIns="0"/>
          <a:lstStyle>
            <a:lvl1pPr algn="r">
              <a:defRPr sz="1100"/>
            </a:lvl1pPr>
          </a:lstStyle>
          <a:p>
            <a:pPr>
              <a:defRPr/>
            </a:pPr>
            <a:endParaRPr lang="tr-TR">
              <a:solidFill>
                <a:prstClr val="white"/>
              </a:solidFill>
            </a:endParaRPr>
          </a:p>
        </p:txBody>
      </p:sp>
      <p:sp>
        <p:nvSpPr>
          <p:cNvPr id="7" name="28 Slayt Numarası Yer Tutucusu"/>
          <p:cNvSpPr>
            <a:spLocks noGrp="1"/>
          </p:cNvSpPr>
          <p:nvPr>
            <p:ph type="sldNum" sz="quarter" idx="12"/>
          </p:nvPr>
        </p:nvSpPr>
        <p:spPr>
          <a:xfrm>
            <a:off x="11188700" y="5753101"/>
            <a:ext cx="670984" cy="365125"/>
          </a:xfrm>
        </p:spPr>
        <p:txBody>
          <a:bodyPr anchor="ctr"/>
          <a:lstStyle>
            <a:lvl1pPr>
              <a:defRPr sz="1300">
                <a:solidFill>
                  <a:srgbClr val="FFFFFF"/>
                </a:solidFill>
              </a:defRPr>
            </a:lvl1pPr>
          </a:lstStyle>
          <a:p>
            <a:fld id="{00460A79-8802-4F1A-9EA4-9D40D11FD068}" type="slidenum">
              <a:rPr lang="tr-TR"/>
              <a:pPr/>
              <a:t>‹#›</a:t>
            </a:fld>
            <a:endParaRPr lang="tr-TR"/>
          </a:p>
        </p:txBody>
      </p:sp>
    </p:spTree>
    <p:extLst>
      <p:ext uri="{BB962C8B-B14F-4D97-AF65-F5344CB8AC3E}">
        <p14:creationId xmlns:p14="http://schemas.microsoft.com/office/powerpoint/2010/main" val="893895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DB36E27C-96C9-415B-A4CD-28BE05E3F9D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82993348"/>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381000"/>
            <a:ext cx="2540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381000"/>
            <a:ext cx="8331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48891B89-25FD-415B-B46B-AA9B8737D41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6330792"/>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9 İkizkenar Üçgen"/>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sp>
        <p:nvSpPr>
          <p:cNvPr id="8" name="7 Başlık"/>
          <p:cNvSpPr>
            <a:spLocks noGrp="1"/>
          </p:cNvSpPr>
          <p:nvPr>
            <p:ph type="ctrTitle"/>
          </p:nvPr>
        </p:nvSpPr>
        <p:spPr>
          <a:xfrm>
            <a:off x="720726" y="776289"/>
            <a:ext cx="10750549"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828800" y="6011864"/>
            <a:ext cx="7721600" cy="365125"/>
          </a:xfrm>
        </p:spPr>
        <p:txBody>
          <a:bodyPr tIns="0" bIns="0" anchor="t"/>
          <a:lstStyle>
            <a:lvl1pPr algn="r">
              <a:defRPr sz="1000"/>
            </a:lvl1pPr>
          </a:lstStyle>
          <a:p>
            <a:pPr>
              <a:defRPr/>
            </a:pPr>
            <a:endParaRPr lang="tr-TR">
              <a:solidFill>
                <a:prstClr val="white"/>
              </a:solidFill>
            </a:endParaRPr>
          </a:p>
        </p:txBody>
      </p:sp>
      <p:sp>
        <p:nvSpPr>
          <p:cNvPr id="6" name="16 Altbilgi Yer Tutucusu"/>
          <p:cNvSpPr>
            <a:spLocks noGrp="1"/>
          </p:cNvSpPr>
          <p:nvPr>
            <p:ph type="ftr" sz="quarter" idx="11"/>
          </p:nvPr>
        </p:nvSpPr>
        <p:spPr>
          <a:xfrm>
            <a:off x="1828800" y="5649914"/>
            <a:ext cx="7721600" cy="365125"/>
          </a:xfrm>
        </p:spPr>
        <p:txBody>
          <a:bodyPr tIns="0" bIns="0"/>
          <a:lstStyle>
            <a:lvl1pPr algn="r">
              <a:defRPr sz="1100"/>
            </a:lvl1pPr>
          </a:lstStyle>
          <a:p>
            <a:pPr>
              <a:defRPr/>
            </a:pPr>
            <a:endParaRPr lang="tr-TR">
              <a:solidFill>
                <a:prstClr val="white"/>
              </a:solidFill>
            </a:endParaRPr>
          </a:p>
        </p:txBody>
      </p:sp>
      <p:sp>
        <p:nvSpPr>
          <p:cNvPr id="7" name="28 Slayt Numarası Yer Tutucusu"/>
          <p:cNvSpPr>
            <a:spLocks noGrp="1"/>
          </p:cNvSpPr>
          <p:nvPr>
            <p:ph type="sldNum" sz="quarter" idx="12"/>
          </p:nvPr>
        </p:nvSpPr>
        <p:spPr>
          <a:xfrm>
            <a:off x="11188700" y="5753101"/>
            <a:ext cx="670984" cy="365125"/>
          </a:xfrm>
        </p:spPr>
        <p:txBody>
          <a:bodyPr anchor="ctr"/>
          <a:lstStyle>
            <a:lvl1pPr>
              <a:defRPr sz="1300">
                <a:solidFill>
                  <a:srgbClr val="FFFFFF"/>
                </a:solidFill>
              </a:defRPr>
            </a:lvl1pPr>
          </a:lstStyle>
          <a:p>
            <a:fld id="{00460A79-8802-4F1A-9EA4-9D40D11FD068}" type="slidenum">
              <a:rPr lang="tr-TR"/>
              <a:pPr/>
              <a:t>‹#›</a:t>
            </a:fld>
            <a:endParaRPr lang="tr-TR"/>
          </a:p>
        </p:txBody>
      </p:sp>
    </p:spTree>
    <p:extLst>
      <p:ext uri="{BB962C8B-B14F-4D97-AF65-F5344CB8AC3E}">
        <p14:creationId xmlns:p14="http://schemas.microsoft.com/office/powerpoint/2010/main" val="3481797100"/>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7494"/>
            <a:ext cx="109728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609600" y="1882808"/>
            <a:ext cx="10972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6388100" y="6480176"/>
            <a:ext cx="2844800" cy="301625"/>
          </a:xfrm>
        </p:spPr>
        <p:txBody>
          <a:bodyPr/>
          <a:lstStyle>
            <a:lvl1pPr>
              <a:defRPr/>
            </a:lvl1pPr>
          </a:lstStyle>
          <a:p>
            <a:pPr>
              <a:defRPr/>
            </a:pPr>
            <a:endParaRPr lang="tr-TR">
              <a:solidFill>
                <a:prstClr val="white"/>
              </a:solidFill>
            </a:endParaRPr>
          </a:p>
        </p:txBody>
      </p:sp>
      <p:sp>
        <p:nvSpPr>
          <p:cNvPr id="5" name="4 Altbilgi Yer Tutucusu"/>
          <p:cNvSpPr>
            <a:spLocks noGrp="1"/>
          </p:cNvSpPr>
          <p:nvPr>
            <p:ph type="ftr" sz="quarter" idx="11"/>
          </p:nvPr>
        </p:nvSpPr>
        <p:spPr>
          <a:xfrm>
            <a:off x="609601" y="6481764"/>
            <a:ext cx="5679017" cy="300037"/>
          </a:xfrm>
        </p:spPr>
        <p:txBody>
          <a:bodyPr/>
          <a:lstStyle>
            <a:lvl1pPr>
              <a:defRPr/>
            </a:lvl1pPr>
          </a:lstStyle>
          <a:p>
            <a:pPr>
              <a:defRPr/>
            </a:pPr>
            <a:endParaRPr lang="tr-TR">
              <a:solidFill>
                <a:prstClr val="white"/>
              </a:solidFill>
            </a:endParaRPr>
          </a:p>
        </p:txBody>
      </p:sp>
      <p:sp>
        <p:nvSpPr>
          <p:cNvPr id="6" name="5 Slayt Numarası Yer Tutucusu"/>
          <p:cNvSpPr>
            <a:spLocks noGrp="1"/>
          </p:cNvSpPr>
          <p:nvPr>
            <p:ph type="sldNum" sz="quarter" idx="12"/>
          </p:nvPr>
        </p:nvSpPr>
        <p:spPr/>
        <p:txBody>
          <a:bodyPr/>
          <a:lstStyle>
            <a:lvl1pPr>
              <a:defRPr/>
            </a:lvl1pPr>
          </a:lstStyle>
          <a:p>
            <a:fld id="{0738EECF-DB87-4C2B-8D7A-EF997884E902}"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13378585"/>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9 Dik Üçgen"/>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11 İkizkenar Üçgen"/>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6" name="12 Düz Bağlayıcı"/>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4 Düz Bağlayıcı"/>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508000" y="271465"/>
            <a:ext cx="9652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9275233" y="6477000"/>
            <a:ext cx="2844800" cy="304800"/>
          </a:xfrm>
        </p:spPr>
        <p:txBody>
          <a:bodyPr/>
          <a:lstStyle>
            <a:lvl1pPr>
              <a:defRPr/>
            </a:lvl1pPr>
          </a:lstStyle>
          <a:p>
            <a:pPr>
              <a:defRPr/>
            </a:pPr>
            <a:endParaRPr lang="tr-TR">
              <a:solidFill>
                <a:prstClr val="white"/>
              </a:solidFill>
            </a:endParaRPr>
          </a:p>
        </p:txBody>
      </p:sp>
      <p:sp>
        <p:nvSpPr>
          <p:cNvPr id="9" name="4 Altbilgi Yer Tutucusu"/>
          <p:cNvSpPr>
            <a:spLocks noGrp="1"/>
          </p:cNvSpPr>
          <p:nvPr>
            <p:ph type="ftr" sz="quarter" idx="11"/>
          </p:nvPr>
        </p:nvSpPr>
        <p:spPr>
          <a:xfrm>
            <a:off x="3492500" y="6481764"/>
            <a:ext cx="5681133" cy="300037"/>
          </a:xfrm>
        </p:spPr>
        <p:txBody>
          <a:bodyPr/>
          <a:lstStyle>
            <a:lvl1pPr>
              <a:defRPr/>
            </a:lvl1pPr>
          </a:lstStyle>
          <a:p>
            <a:pPr>
              <a:defRPr/>
            </a:pPr>
            <a:endParaRPr lang="tr-TR">
              <a:solidFill>
                <a:prstClr val="white"/>
              </a:solidFill>
            </a:endParaRPr>
          </a:p>
        </p:txBody>
      </p:sp>
      <p:sp>
        <p:nvSpPr>
          <p:cNvPr id="10" name="5 Slayt Numarası Yer Tutucusu"/>
          <p:cNvSpPr>
            <a:spLocks noGrp="1"/>
          </p:cNvSpPr>
          <p:nvPr>
            <p:ph type="sldNum" sz="quarter" idx="12"/>
          </p:nvPr>
        </p:nvSpPr>
        <p:spPr>
          <a:xfrm>
            <a:off x="11267018" y="809625"/>
            <a:ext cx="670983" cy="300038"/>
          </a:xfrm>
        </p:spPr>
        <p:txBody>
          <a:bodyPr/>
          <a:lstStyle>
            <a:lvl1pPr>
              <a:defRPr/>
            </a:lvl1pPr>
          </a:lstStyle>
          <a:p>
            <a:fld id="{632840C5-9252-4993-8A55-59700FFA68C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5518961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22 Slayt Numarası Yer Tutucusu"/>
          <p:cNvSpPr>
            <a:spLocks noGrp="1"/>
          </p:cNvSpPr>
          <p:nvPr>
            <p:ph type="sldNum" sz="quarter" idx="12"/>
          </p:nvPr>
        </p:nvSpPr>
        <p:spPr/>
        <p:txBody>
          <a:bodyPr/>
          <a:lstStyle>
            <a:lvl1pPr>
              <a:defRPr/>
            </a:lvl1pPr>
          </a:lstStyle>
          <a:p>
            <a:fld id="{0DE5B45F-8196-4582-8D57-ACD1FC2428B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25158235"/>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6388101" y="6481764"/>
            <a:ext cx="2840567" cy="301625"/>
          </a:xfrm>
        </p:spPr>
        <p:txBody>
          <a:bodyPr/>
          <a:lstStyle>
            <a:lvl1pPr>
              <a:defRPr/>
            </a:lvl1pPr>
          </a:lstStyle>
          <a:p>
            <a:pPr>
              <a:defRPr/>
            </a:pPr>
            <a:endParaRPr lang="tr-TR">
              <a:solidFill>
                <a:prstClr val="white"/>
              </a:solidFill>
            </a:endParaRPr>
          </a:p>
        </p:txBody>
      </p:sp>
      <p:sp>
        <p:nvSpPr>
          <p:cNvPr id="8" name="7 Altbilgi Yer Tutucusu"/>
          <p:cNvSpPr>
            <a:spLocks noGrp="1"/>
          </p:cNvSpPr>
          <p:nvPr>
            <p:ph type="ftr" sz="quarter" idx="11"/>
          </p:nvPr>
        </p:nvSpPr>
        <p:spPr>
          <a:xfrm>
            <a:off x="609600" y="6481764"/>
            <a:ext cx="5681133" cy="301625"/>
          </a:xfrm>
        </p:spPr>
        <p:txBody>
          <a:bodyPr/>
          <a:lstStyle>
            <a:lvl1pPr>
              <a:defRPr/>
            </a:lvl1pPr>
          </a:lstStyle>
          <a:p>
            <a:pPr>
              <a:defRPr/>
            </a:pPr>
            <a:endParaRPr lang="tr-TR">
              <a:solidFill>
                <a:prstClr val="white"/>
              </a:solidFill>
            </a:endParaRPr>
          </a:p>
        </p:txBody>
      </p:sp>
      <p:sp>
        <p:nvSpPr>
          <p:cNvPr id="9" name="8 Slayt Numarası Yer Tutucusu"/>
          <p:cNvSpPr>
            <a:spLocks noGrp="1"/>
          </p:cNvSpPr>
          <p:nvPr>
            <p:ph type="sldNum" sz="quarter" idx="12"/>
          </p:nvPr>
        </p:nvSpPr>
        <p:spPr>
          <a:xfrm>
            <a:off x="10119785" y="6483351"/>
            <a:ext cx="670983" cy="301625"/>
          </a:xfrm>
        </p:spPr>
        <p:txBody>
          <a:bodyPr/>
          <a:lstStyle>
            <a:lvl1pPr>
              <a:defRPr/>
            </a:lvl1pPr>
          </a:lstStyle>
          <a:p>
            <a:fld id="{6C95F5D0-E232-46EF-9670-7DDF39191C40}"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8878861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4"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22 Slayt Numarası Yer Tutucusu"/>
          <p:cNvSpPr>
            <a:spLocks noGrp="1"/>
          </p:cNvSpPr>
          <p:nvPr>
            <p:ph type="sldNum" sz="quarter" idx="12"/>
          </p:nvPr>
        </p:nvSpPr>
        <p:spPr/>
        <p:txBody>
          <a:bodyPr/>
          <a:lstStyle>
            <a:lvl1pPr>
              <a:defRPr/>
            </a:lvl1pPr>
          </a:lstStyle>
          <a:p>
            <a:fld id="{198B04CF-4AA7-422E-BA91-40569843E86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96087306"/>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4" name="22 Slayt Numarası Yer Tutucusu"/>
          <p:cNvSpPr>
            <a:spLocks noGrp="1"/>
          </p:cNvSpPr>
          <p:nvPr>
            <p:ph type="sldNum" sz="quarter" idx="12"/>
          </p:nvPr>
        </p:nvSpPr>
        <p:spPr/>
        <p:txBody>
          <a:bodyPr/>
          <a:lstStyle>
            <a:lvl1pPr>
              <a:defRPr/>
            </a:lvl1pPr>
          </a:lstStyle>
          <a:p>
            <a:fld id="{897E1AC6-5B93-41F5-9089-2D34B438F80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01738817"/>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8371417" y="6556376"/>
            <a:ext cx="2844800"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13417" y="6556376"/>
            <a:ext cx="6858000"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1214100" y="6556376"/>
            <a:ext cx="670984" cy="301625"/>
          </a:xfrm>
        </p:spPr>
        <p:txBody>
          <a:bodyPr/>
          <a:lstStyle>
            <a:lvl1pPr>
              <a:defRPr sz="900"/>
            </a:lvl1pPr>
          </a:lstStyle>
          <a:p>
            <a:fld id="{2F6DC57F-DB0E-4F92-8650-7D53FEAC8875}"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2662901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7494"/>
            <a:ext cx="109728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609600" y="1882808"/>
            <a:ext cx="10972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6388100" y="6480176"/>
            <a:ext cx="2844800" cy="301625"/>
          </a:xfrm>
        </p:spPr>
        <p:txBody>
          <a:bodyPr/>
          <a:lstStyle>
            <a:lvl1pPr>
              <a:defRPr/>
            </a:lvl1pPr>
          </a:lstStyle>
          <a:p>
            <a:pPr>
              <a:defRPr/>
            </a:pPr>
            <a:endParaRPr lang="tr-TR">
              <a:solidFill>
                <a:prstClr val="white"/>
              </a:solidFill>
            </a:endParaRPr>
          </a:p>
        </p:txBody>
      </p:sp>
      <p:sp>
        <p:nvSpPr>
          <p:cNvPr id="5" name="4 Altbilgi Yer Tutucusu"/>
          <p:cNvSpPr>
            <a:spLocks noGrp="1"/>
          </p:cNvSpPr>
          <p:nvPr>
            <p:ph type="ftr" sz="quarter" idx="11"/>
          </p:nvPr>
        </p:nvSpPr>
        <p:spPr>
          <a:xfrm>
            <a:off x="609601" y="6481764"/>
            <a:ext cx="5679017" cy="300037"/>
          </a:xfrm>
        </p:spPr>
        <p:txBody>
          <a:bodyPr/>
          <a:lstStyle>
            <a:lvl1pPr>
              <a:defRPr/>
            </a:lvl1pPr>
          </a:lstStyle>
          <a:p>
            <a:pPr>
              <a:defRPr/>
            </a:pPr>
            <a:endParaRPr lang="tr-TR">
              <a:solidFill>
                <a:prstClr val="white"/>
              </a:solidFill>
            </a:endParaRPr>
          </a:p>
        </p:txBody>
      </p:sp>
      <p:sp>
        <p:nvSpPr>
          <p:cNvPr id="6" name="5 Slayt Numarası Yer Tutucusu"/>
          <p:cNvSpPr>
            <a:spLocks noGrp="1"/>
          </p:cNvSpPr>
          <p:nvPr>
            <p:ph type="sldNum" sz="quarter" idx="12"/>
          </p:nvPr>
        </p:nvSpPr>
        <p:spPr/>
        <p:txBody>
          <a:bodyPr/>
          <a:lstStyle>
            <a:lvl1pPr>
              <a:defRPr/>
            </a:lvl1pPr>
          </a:lstStyle>
          <a:p>
            <a:fld id="{0738EECF-DB87-4C2B-8D7A-EF997884E902}"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59852573"/>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8144933" y="6556376"/>
            <a:ext cx="2802467"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59985" y="6557964"/>
            <a:ext cx="6597649"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0955867" y="6556376"/>
            <a:ext cx="488951" cy="301625"/>
          </a:xfrm>
        </p:spPr>
        <p:txBody>
          <a:bodyPr/>
          <a:lstStyle>
            <a:lvl1pPr>
              <a:defRPr sz="900"/>
            </a:lvl1pPr>
          </a:lstStyle>
          <a:p>
            <a:fld id="{A5BC8456-EC53-4244-B6C0-D080BA21368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5140713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DB36E27C-96C9-415B-A4CD-28BE05E3F9D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37581493"/>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381000"/>
            <a:ext cx="2540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381000"/>
            <a:ext cx="8331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48891B89-25FD-415B-B46B-AA9B8737D41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75665897"/>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pPr>
              <a:defRPr/>
            </a:pPr>
            <a:fld id="{9F71F116-8121-43BD-9352-E9E2C6E80A01}" type="slidenum">
              <a:rPr lang="tr-TR">
                <a:solidFill>
                  <a:prstClr val="white"/>
                </a:solidFill>
              </a:rPr>
              <a:pPr>
                <a:defRPr/>
              </a:pPr>
              <a:t>‹#›</a:t>
            </a:fld>
            <a:endParaRPr lang="tr-TR">
              <a:solidFill>
                <a:prstClr val="white"/>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prstClr val="white"/>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1303742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fld id="{D6E4F424-615A-471D-869D-549F3CDC5930}" type="datetime1">
              <a:rPr lang="tr-TR" smtClean="0">
                <a:solidFill>
                  <a:prstClr val="white">
                    <a:alpha val="60000"/>
                  </a:prstClr>
                </a:solidFill>
              </a:rPr>
              <a:pPr/>
              <a:t>25.04.2020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11622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0C62C8-C86B-4B9A-9EF7-F43AB6F019D0}"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7972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68EE0B-AE63-46B9-80E1-BDF721989646}"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66266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1155253" y="2489201"/>
            <a:ext cx="4849307"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56E903-BB97-49AC-A6BB-EEA0F9734C3A}"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516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9A53DD-089E-4837-B44F-02FAA5661909}" type="datetime1">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86427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9C114F-6608-43DA-A765-90A2188BD1D2}" type="datetime1">
              <a:rPr lang="tr-TR" smtClean="0">
                <a:solidFill>
                  <a:srgbClr val="B31166"/>
                </a:solidFill>
              </a:rPr>
              <a:pPr/>
              <a:t>25.04.2020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423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9 Dik Üçgen"/>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11 İkizkenar Üçgen"/>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6" name="12 Düz Bağlayıcı"/>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4 Düz Bağlayıcı"/>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508000" y="271465"/>
            <a:ext cx="9652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9275233" y="6477000"/>
            <a:ext cx="2844800" cy="304800"/>
          </a:xfrm>
        </p:spPr>
        <p:txBody>
          <a:bodyPr/>
          <a:lstStyle>
            <a:lvl1pPr>
              <a:defRPr/>
            </a:lvl1pPr>
          </a:lstStyle>
          <a:p>
            <a:pPr>
              <a:defRPr/>
            </a:pPr>
            <a:endParaRPr lang="tr-TR">
              <a:solidFill>
                <a:prstClr val="white"/>
              </a:solidFill>
            </a:endParaRPr>
          </a:p>
        </p:txBody>
      </p:sp>
      <p:sp>
        <p:nvSpPr>
          <p:cNvPr id="9" name="4 Altbilgi Yer Tutucusu"/>
          <p:cNvSpPr>
            <a:spLocks noGrp="1"/>
          </p:cNvSpPr>
          <p:nvPr>
            <p:ph type="ftr" sz="quarter" idx="11"/>
          </p:nvPr>
        </p:nvSpPr>
        <p:spPr>
          <a:xfrm>
            <a:off x="3492500" y="6481764"/>
            <a:ext cx="5681133" cy="300037"/>
          </a:xfrm>
        </p:spPr>
        <p:txBody>
          <a:bodyPr/>
          <a:lstStyle>
            <a:lvl1pPr>
              <a:defRPr/>
            </a:lvl1pPr>
          </a:lstStyle>
          <a:p>
            <a:pPr>
              <a:defRPr/>
            </a:pPr>
            <a:endParaRPr lang="tr-TR">
              <a:solidFill>
                <a:prstClr val="white"/>
              </a:solidFill>
            </a:endParaRPr>
          </a:p>
        </p:txBody>
      </p:sp>
      <p:sp>
        <p:nvSpPr>
          <p:cNvPr id="10" name="5 Slayt Numarası Yer Tutucusu"/>
          <p:cNvSpPr>
            <a:spLocks noGrp="1"/>
          </p:cNvSpPr>
          <p:nvPr>
            <p:ph type="sldNum" sz="quarter" idx="12"/>
          </p:nvPr>
        </p:nvSpPr>
        <p:spPr>
          <a:xfrm>
            <a:off x="11267018" y="809625"/>
            <a:ext cx="670983" cy="300038"/>
          </a:xfrm>
        </p:spPr>
        <p:txBody>
          <a:bodyPr/>
          <a:lstStyle>
            <a:lvl1pPr>
              <a:defRPr/>
            </a:lvl1pPr>
          </a:lstStyle>
          <a:p>
            <a:fld id="{632840C5-9252-4993-8A55-59700FFA68C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433064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85536B3-001F-4C85-B0B1-EAF6529E51C2}" type="datetime1">
              <a:rPr lang="tr-TR" smtClean="0">
                <a:solidFill>
                  <a:srgbClr val="B31166"/>
                </a:solidFill>
              </a:rPr>
              <a:pPr/>
              <a:t>25.04.2020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39526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5256" y="3086846"/>
            <a:ext cx="3616785"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295722-EF24-400E-B698-A27FC9074767}"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24332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F38CF-C1AC-4532-831B-27DF17AA02BC}"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60902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66580749"/>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8721018"/>
      </p:ext>
    </p:extLst>
  </p:cSld>
  <p:clrMapOvr>
    <a:masterClrMapping/>
  </p:clrMapOvr>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863241" y="651691"/>
            <a:ext cx="802121"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9425892" y="2900293"/>
            <a:ext cx="825417"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04081" y="927100"/>
            <a:ext cx="8213847"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24374388"/>
      </p:ext>
    </p:extLst>
  </p:cSld>
  <p:clrMapOvr>
    <a:masterClrMapping/>
  </p:clrMapOvr>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2057400"/>
            <a:ext cx="8562673"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5" y="5024909"/>
            <a:ext cx="8562672"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41731477"/>
      </p:ext>
    </p:extLst>
  </p:cSld>
  <p:clrMapOvr>
    <a:masterClrMapping/>
  </p:clrMapOvr>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5254" y="927100"/>
            <a:ext cx="8564791"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4544628" y="3147164"/>
            <a:ext cx="309189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7947914" y="3147164"/>
            <a:ext cx="30888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03211288"/>
      </p:ext>
    </p:extLst>
  </p:cSld>
  <p:clrMapOvr>
    <a:masterClrMapping/>
  </p:clrMapOvr>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358740"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1155252" y="4837559"/>
            <a:ext cx="3084576"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8167" y="4179595"/>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548167" y="484820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6" y="4179596"/>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814485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44856" y="483755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31491999"/>
      </p:ext>
    </p:extLst>
  </p:cSld>
  <p:clrMapOvr>
    <a:masterClrMapping/>
  </p:clrMapOvr>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161735" y="6387911"/>
            <a:ext cx="1320799" cy="228659"/>
          </a:xfrm>
        </p:spPr>
        <p:txBody>
          <a:bodyPr/>
          <a:lstStyle/>
          <a:p>
            <a:fld id="{D7D23E44-E49C-4254-9B7A-2B321ABD5431}"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a:xfrm>
            <a:off x="688178" y="6387910"/>
            <a:ext cx="5146393"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5668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22 Slayt Numarası Yer Tutucusu"/>
          <p:cNvSpPr>
            <a:spLocks noGrp="1"/>
          </p:cNvSpPr>
          <p:nvPr>
            <p:ph type="sldNum" sz="quarter" idx="12"/>
          </p:nvPr>
        </p:nvSpPr>
        <p:spPr/>
        <p:txBody>
          <a:bodyPr/>
          <a:lstStyle>
            <a:lvl1pPr>
              <a:defRPr/>
            </a:lvl1pPr>
          </a:lstStyle>
          <a:p>
            <a:fld id="{0DE5B45F-8196-4582-8D57-ACD1FC2428B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80217434"/>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E30DEF-F0DA-441F-9BEB-92DC5A358015}"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a:xfrm>
            <a:off x="718062" y="6365498"/>
            <a:ext cx="5146393"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23919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pPr>
              <a:defRPr/>
            </a:pPr>
            <a:fld id="{D28B79B5-44C4-419E-B1E3-AC480E35F97E}" type="slidenum">
              <a:rPr lang="tr-TR">
                <a:solidFill>
                  <a:srgbClr val="FFFFFF"/>
                </a:solidFill>
              </a:rPr>
              <a:pPr>
                <a:def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82453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70538BA-9BB4-42B9-8EBD-CC410D3575AF}" type="datetimeFigureOut">
              <a:rPr lang="tr-TR" smtClean="0">
                <a:solidFill>
                  <a:prstClr val="white">
                    <a:alpha val="60000"/>
                  </a:prstClr>
                </a:solidFill>
              </a:rPr>
              <a:pPr/>
              <a:t>25.04.2020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3883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2438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46476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17935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62979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6713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70009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007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6388101" y="6481764"/>
            <a:ext cx="2840567" cy="301625"/>
          </a:xfrm>
        </p:spPr>
        <p:txBody>
          <a:bodyPr/>
          <a:lstStyle>
            <a:lvl1pPr>
              <a:defRPr/>
            </a:lvl1pPr>
          </a:lstStyle>
          <a:p>
            <a:pPr>
              <a:defRPr/>
            </a:pPr>
            <a:endParaRPr lang="tr-TR">
              <a:solidFill>
                <a:prstClr val="white"/>
              </a:solidFill>
            </a:endParaRPr>
          </a:p>
        </p:txBody>
      </p:sp>
      <p:sp>
        <p:nvSpPr>
          <p:cNvPr id="8" name="7 Altbilgi Yer Tutucusu"/>
          <p:cNvSpPr>
            <a:spLocks noGrp="1"/>
          </p:cNvSpPr>
          <p:nvPr>
            <p:ph type="ftr" sz="quarter" idx="11"/>
          </p:nvPr>
        </p:nvSpPr>
        <p:spPr>
          <a:xfrm>
            <a:off x="609600" y="6481764"/>
            <a:ext cx="5681133" cy="301625"/>
          </a:xfrm>
        </p:spPr>
        <p:txBody>
          <a:bodyPr/>
          <a:lstStyle>
            <a:lvl1pPr>
              <a:defRPr/>
            </a:lvl1pPr>
          </a:lstStyle>
          <a:p>
            <a:pPr>
              <a:defRPr/>
            </a:pPr>
            <a:endParaRPr lang="tr-TR">
              <a:solidFill>
                <a:prstClr val="white"/>
              </a:solidFill>
            </a:endParaRPr>
          </a:p>
        </p:txBody>
      </p:sp>
      <p:sp>
        <p:nvSpPr>
          <p:cNvPr id="9" name="8 Slayt Numarası Yer Tutucusu"/>
          <p:cNvSpPr>
            <a:spLocks noGrp="1"/>
          </p:cNvSpPr>
          <p:nvPr>
            <p:ph type="sldNum" sz="quarter" idx="12"/>
          </p:nvPr>
        </p:nvSpPr>
        <p:spPr>
          <a:xfrm>
            <a:off x="10119785" y="6483351"/>
            <a:ext cx="670983" cy="301625"/>
          </a:xfrm>
        </p:spPr>
        <p:txBody>
          <a:bodyPr/>
          <a:lstStyle>
            <a:lvl1pPr>
              <a:defRPr/>
            </a:lvl1pPr>
          </a:lstStyle>
          <a:p>
            <a:fld id="{6C95F5D0-E232-46EF-9670-7DDF39191C40}"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8852722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6433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21217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8005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93689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36550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79545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02581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7894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03533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7" name="Rectangle 1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9"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9" cy="861420"/>
          </a:xfrm>
        </p:spPr>
        <p:txBody>
          <a:bodyPr/>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60000" y="1792288"/>
            <a:ext cx="990600" cy="304800"/>
          </a:xfrm>
        </p:spPr>
        <p:txBody>
          <a:bodyPr anchor="t"/>
          <a:lstStyle>
            <a:lvl1pPr algn="l"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fld id="{AB35F66F-129C-4B62-AF8D-C3CF54E318AB}" type="datetimeFigureOut">
              <a:rPr lang="en-US"/>
              <a:pPr>
                <a:defRPr/>
              </a:pPr>
              <a:t>4/25/2020</a:t>
            </a:fld>
            <a:endParaRPr lang="en-US"/>
          </a:p>
        </p:txBody>
      </p:sp>
      <p:sp>
        <p:nvSpPr>
          <p:cNvPr id="9" name="Footer Placeholder 4"/>
          <p:cNvSpPr>
            <a:spLocks noGrp="1"/>
          </p:cNvSpPr>
          <p:nvPr>
            <p:ph type="ftr" sz="quarter" idx="11"/>
          </p:nvPr>
        </p:nvSpPr>
        <p:spPr bwMode="gray">
          <a:xfrm rot="5400000">
            <a:off x="8952178" y="3228182"/>
            <a:ext cx="3859213" cy="304800"/>
          </a:xfrm>
        </p:spPr>
        <p:txBody>
          <a:bodyPr/>
          <a:lstStyle>
            <a:lvl1pPr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r>
              <a:rPr lang="en-US"/>
              <a:t>
              </a:t>
            </a:r>
          </a:p>
        </p:txBody>
      </p:sp>
      <p:sp>
        <p:nvSpPr>
          <p:cNvPr id="10"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CEA579-27FD-48FF-8B8F-26E0210A1D2F}" type="slidenum">
              <a:rPr lang="en-US"/>
              <a:pPr>
                <a:defRPr/>
              </a:pPr>
              <a:t>‹#›</a:t>
            </a:fld>
            <a:endParaRPr lang="en-US"/>
          </a:p>
        </p:txBody>
      </p:sp>
    </p:spTree>
    <p:extLst>
      <p:ext uri="{BB962C8B-B14F-4D97-AF65-F5344CB8AC3E}">
        <p14:creationId xmlns:p14="http://schemas.microsoft.com/office/powerpoint/2010/main" val="36131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4"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22 Slayt Numarası Yer Tutucusu"/>
          <p:cNvSpPr>
            <a:spLocks noGrp="1"/>
          </p:cNvSpPr>
          <p:nvPr>
            <p:ph type="sldNum" sz="quarter" idx="12"/>
          </p:nvPr>
        </p:nvSpPr>
        <p:spPr/>
        <p:txBody>
          <a:bodyPr/>
          <a:lstStyle>
            <a:lvl1pPr>
              <a:defRPr/>
            </a:lvl1pPr>
          </a:lstStyle>
          <a:p>
            <a:fld id="{198B04CF-4AA7-422E-BA91-40569843E86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32086037"/>
      </p:ext>
    </p:extLst>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7CBB176-B7F1-48ED-BE21-1A676FE67029}" type="datetimeFigureOut">
              <a:rPr lang="en-US"/>
              <a:pPr>
                <a:defRPr/>
              </a:pPr>
              <a:t>4/25/2020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116CC86-3B8F-4E37-974C-202871D57847}" type="slidenum">
              <a:rPr lang="en-US"/>
              <a:pPr>
                <a:defRPr/>
              </a:pPr>
              <a:t>‹#›</a:t>
            </a:fld>
            <a:endParaRPr lang="en-US"/>
          </a:p>
        </p:txBody>
      </p:sp>
    </p:spTree>
    <p:extLst>
      <p:ext uri="{BB962C8B-B14F-4D97-AF65-F5344CB8AC3E}">
        <p14:creationId xmlns:p14="http://schemas.microsoft.com/office/powerpoint/2010/main" val="4224915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677511">
              <a:off x="4698352"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5" cy="2283824"/>
          </a:xfrm>
        </p:spPr>
        <p:txBody>
          <a:bodyP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50841BA-8886-40CA-B3B9-3925607B0AAF}" type="datetimeFigureOut">
              <a:rPr lang="en-US"/>
              <a:pPr>
                <a:defRPr/>
              </a:pPr>
              <a:t>4/25/2020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0092688-8B6F-445F-AA28-18772717FFF5}" type="slidenum">
              <a:rPr lang="en-US"/>
              <a:pPr>
                <a:defRPr/>
              </a:pPr>
              <a:t>‹#›</a:t>
            </a:fld>
            <a:endParaRPr lang="en-US"/>
          </a:p>
        </p:txBody>
      </p:sp>
    </p:spTree>
    <p:extLst>
      <p:ext uri="{BB962C8B-B14F-4D97-AF65-F5344CB8AC3E}">
        <p14:creationId xmlns:p14="http://schemas.microsoft.com/office/powerpoint/2010/main" val="680002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2"/>
            <a:ext cx="4825159" cy="34163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4" y="2603500"/>
            <a:ext cx="48251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9F6FDFD-6406-43E9-B39A-3E6BB24606B7}" type="datetimeFigureOut">
              <a:rPr lang="en-US"/>
              <a:pPr>
                <a:defRPr/>
              </a:pPr>
              <a:t>4/25/2020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D88958B-AEB6-427E-B5A4-A245F54039C5}" type="slidenum">
              <a:rPr lang="en-US"/>
              <a:pPr>
                <a:defRPr/>
              </a:pPr>
              <a:t>‹#›</a:t>
            </a:fld>
            <a:endParaRPr lang="en-US"/>
          </a:p>
        </p:txBody>
      </p:sp>
    </p:spTree>
    <p:extLst>
      <p:ext uri="{BB962C8B-B14F-4D97-AF65-F5344CB8AC3E}">
        <p14:creationId xmlns:p14="http://schemas.microsoft.com/office/powerpoint/2010/main" val="3269388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4"/>
            <a:ext cx="4825159" cy="28400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4" y="3179764"/>
            <a:ext cx="4825159" cy="2840039"/>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934E5B-65E0-4A74-9A09-55F7640BD692}" type="datetimeFigureOut">
              <a:rPr lang="en-US"/>
              <a:pPr>
                <a:defRPr/>
              </a:pPr>
              <a:t>4/25/2020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4B8A245-CC88-4565-A1DA-6D75E7286761}" type="slidenum">
              <a:rPr lang="en-US"/>
              <a:pPr>
                <a:defRPr/>
              </a:pPr>
              <a:t>‹#›</a:t>
            </a:fld>
            <a:endParaRPr lang="en-US"/>
          </a:p>
        </p:txBody>
      </p:sp>
    </p:spTree>
    <p:extLst>
      <p:ext uri="{BB962C8B-B14F-4D97-AF65-F5344CB8AC3E}">
        <p14:creationId xmlns:p14="http://schemas.microsoft.com/office/powerpoint/2010/main" val="3296270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71CA884-811D-4153-914E-3F2002ED7859}" type="datetimeFigureOut">
              <a:rPr lang="en-US"/>
              <a:pPr>
                <a:defRPr/>
              </a:pPr>
              <a:t>4/25/2020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F8DC4C2-DCE8-49A9-BE4E-398A93ED6142}" type="slidenum">
              <a:rPr lang="en-US"/>
              <a:pPr>
                <a:defRPr/>
              </a:pPr>
              <a:t>‹#›</a:t>
            </a:fld>
            <a:endParaRPr lang="en-US"/>
          </a:p>
        </p:txBody>
      </p:sp>
    </p:spTree>
    <p:extLst>
      <p:ext uri="{BB962C8B-B14F-4D97-AF65-F5344CB8AC3E}">
        <p14:creationId xmlns:p14="http://schemas.microsoft.com/office/powerpoint/2010/main" val="22982581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F7B7C12-A5FB-4617-B787-041C04C0F255}" type="datetimeFigureOut">
              <a:rPr lang="en-US"/>
              <a:pPr>
                <a:defRPr/>
              </a:pPr>
              <a:t>4/25/2020</a:t>
            </a:fld>
            <a:endParaRPr lang="en-US"/>
          </a:p>
        </p:txBody>
      </p:sp>
      <p:sp>
        <p:nvSpPr>
          <p:cNvPr id="4"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E1135A4-E60F-4AA2-8234-95E3572D8B1E}" type="slidenum">
              <a:rPr lang="en-US"/>
              <a:pPr>
                <a:defRPr/>
              </a:pPr>
              <a:t>‹#›</a:t>
            </a:fld>
            <a:endParaRPr lang="en-US"/>
          </a:p>
        </p:txBody>
      </p:sp>
    </p:spTree>
    <p:extLst>
      <p:ext uri="{BB962C8B-B14F-4D97-AF65-F5344CB8AC3E}">
        <p14:creationId xmlns:p14="http://schemas.microsoft.com/office/powerpoint/2010/main" val="706130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5781145" y="1447800"/>
            <a:ext cx="5190067" cy="45720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6CBDF6E-93B6-4CBF-9928-E91D4649C5C2}" type="datetimeFigureOut">
              <a:rPr lang="en-US"/>
              <a:pPr>
                <a:defRPr/>
              </a:pPr>
              <a:t>4/25/2020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C7BB615-40AA-4E6D-B66D-1E675FA2744E}" type="slidenum">
              <a:rPr lang="en-US"/>
              <a:pPr>
                <a:defRPr/>
              </a:pPr>
              <a:t>‹#›</a:t>
            </a:fld>
            <a:endParaRPr lang="en-US"/>
          </a:p>
        </p:txBody>
      </p:sp>
    </p:spTree>
    <p:extLst>
      <p:ext uri="{BB962C8B-B14F-4D97-AF65-F5344CB8AC3E}">
        <p14:creationId xmlns:p14="http://schemas.microsoft.com/office/powerpoint/2010/main" val="4242482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5EA819C-B42A-478A-9B4B-7C54F64CE490}" type="datetimeFigureOut">
              <a:rPr lang="en-US"/>
              <a:pPr>
                <a:defRPr/>
              </a:pPr>
              <a:t>4/25/2020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A9BA03B-36C2-4022-8DD1-68899112E8A9}" type="slidenum">
              <a:rPr lang="en-US"/>
              <a:pPr>
                <a:defRPr/>
              </a:pPr>
              <a:t>‹#›</a:t>
            </a:fld>
            <a:endParaRPr lang="en-US"/>
          </a:p>
        </p:txBody>
      </p:sp>
    </p:spTree>
    <p:extLst>
      <p:ext uri="{BB962C8B-B14F-4D97-AF65-F5344CB8AC3E}">
        <p14:creationId xmlns:p14="http://schemas.microsoft.com/office/powerpoint/2010/main" val="3505014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3" y="5536665"/>
            <a:ext cx="8825659" cy="493712"/>
          </a:xfrm>
        </p:spPr>
        <p:txBody>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26F21FD-15FD-4049-910C-7AB4D83C938B}" type="datetimeFigureOut">
              <a:rPr lang="en-US"/>
              <a:pPr>
                <a:defRPr/>
              </a:pPr>
              <a:t>4/25/2020</a:t>
            </a:fld>
            <a:endParaRPr lang="en-US"/>
          </a:p>
        </p:txBody>
      </p:sp>
      <p:sp>
        <p:nvSpPr>
          <p:cNvPr id="17"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926B102-BEDC-4712-A3CF-48039BE87AF9}" type="slidenum">
              <a:rPr lang="en-US"/>
              <a:pPr>
                <a:defRPr/>
              </a:pPr>
              <a:t>‹#›</a:t>
            </a:fld>
            <a:endParaRPr lang="en-US"/>
          </a:p>
        </p:txBody>
      </p:sp>
    </p:spTree>
    <p:extLst>
      <p:ext uri="{BB962C8B-B14F-4D97-AF65-F5344CB8AC3E}">
        <p14:creationId xmlns:p14="http://schemas.microsoft.com/office/powerpoint/2010/main" val="1900949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3602184 h 7946"/>
                <a:gd name="T4" fmla="*/ 11277600 w 10000"/>
                <a:gd name="T5" fmla="*/ 3602637 h 7946"/>
                <a:gd name="T6" fmla="*/ 11277600 w 10000"/>
                <a:gd name="T7" fmla="*/ 1814 h 7946"/>
                <a:gd name="T8" fmla="*/ 11277600 w 10000"/>
                <a:gd name="T9" fmla="*/ 1814 h 7946"/>
                <a:gd name="T10" fmla="*/ 11021598 w 10000"/>
                <a:gd name="T11" fmla="*/ 41258 h 7946"/>
                <a:gd name="T12" fmla="*/ 10766725 w 10000"/>
                <a:gd name="T13" fmla="*/ 79343 h 7946"/>
                <a:gd name="T14" fmla="*/ 10510723 w 10000"/>
                <a:gd name="T15" fmla="*/ 116068 h 7946"/>
                <a:gd name="T16" fmla="*/ 10253594 w 10000"/>
                <a:gd name="T17" fmla="*/ 147805 h 7946"/>
                <a:gd name="T18" fmla="*/ 9997592 w 10000"/>
                <a:gd name="T19" fmla="*/ 179542 h 7946"/>
                <a:gd name="T20" fmla="*/ 9740463 w 10000"/>
                <a:gd name="T21" fmla="*/ 209466 h 7946"/>
                <a:gd name="T22" fmla="*/ 9486717 w 10000"/>
                <a:gd name="T23" fmla="*/ 234856 h 7946"/>
                <a:gd name="T24" fmla="*/ 9229588 w 10000"/>
                <a:gd name="T25" fmla="*/ 258886 h 7946"/>
                <a:gd name="T26" fmla="*/ 8973586 w 10000"/>
                <a:gd name="T27" fmla="*/ 281102 h 7946"/>
                <a:gd name="T28" fmla="*/ 8722096 w 10000"/>
                <a:gd name="T29" fmla="*/ 300144 h 7946"/>
                <a:gd name="T30" fmla="*/ 8467222 w 10000"/>
                <a:gd name="T31" fmla="*/ 319187 h 7946"/>
                <a:gd name="T32" fmla="*/ 8215732 w 10000"/>
                <a:gd name="T33" fmla="*/ 335055 h 7946"/>
                <a:gd name="T34" fmla="*/ 7964241 w 10000"/>
                <a:gd name="T35" fmla="*/ 347750 h 7946"/>
                <a:gd name="T36" fmla="*/ 7713878 w 10000"/>
                <a:gd name="T37" fmla="*/ 360445 h 7946"/>
                <a:gd name="T38" fmla="*/ 7465771 w 10000"/>
                <a:gd name="T39" fmla="*/ 371326 h 7946"/>
                <a:gd name="T40" fmla="*/ 7219920 w 10000"/>
                <a:gd name="T41" fmla="*/ 379487 h 7946"/>
                <a:gd name="T42" fmla="*/ 6974068 w 10000"/>
                <a:gd name="T43" fmla="*/ 385835 h 7946"/>
                <a:gd name="T44" fmla="*/ 6730472 w 10000"/>
                <a:gd name="T45" fmla="*/ 392182 h 7946"/>
                <a:gd name="T46" fmla="*/ 6490259 w 10000"/>
                <a:gd name="T47" fmla="*/ 395356 h 7946"/>
                <a:gd name="T48" fmla="*/ 6250046 w 10000"/>
                <a:gd name="T49" fmla="*/ 398530 h 7946"/>
                <a:gd name="T50" fmla="*/ 6013216 w 10000"/>
                <a:gd name="T51" fmla="*/ 399890 h 7946"/>
                <a:gd name="T52" fmla="*/ 5778642 w 10000"/>
                <a:gd name="T53" fmla="*/ 398530 h 7946"/>
                <a:gd name="T54" fmla="*/ 5546324 w 10000"/>
                <a:gd name="T55" fmla="*/ 398530 h 7946"/>
                <a:gd name="T56" fmla="*/ 5316261 w 10000"/>
                <a:gd name="T57" fmla="*/ 395356 h 7946"/>
                <a:gd name="T58" fmla="*/ 5090709 w 10000"/>
                <a:gd name="T59" fmla="*/ 390369 h 7946"/>
                <a:gd name="T60" fmla="*/ 4867412 w 10000"/>
                <a:gd name="T61" fmla="*/ 385835 h 7946"/>
                <a:gd name="T62" fmla="*/ 4648627 w 10000"/>
                <a:gd name="T63" fmla="*/ 380848 h 7946"/>
                <a:gd name="T64" fmla="*/ 4430969 w 10000"/>
                <a:gd name="T65" fmla="*/ 373140 h 7946"/>
                <a:gd name="T66" fmla="*/ 4216695 w 10000"/>
                <a:gd name="T67" fmla="*/ 364979 h 7946"/>
                <a:gd name="T68" fmla="*/ 4006931 w 10000"/>
                <a:gd name="T69" fmla="*/ 357271 h 7946"/>
                <a:gd name="T70" fmla="*/ 3597554 w 10000"/>
                <a:gd name="T71" fmla="*/ 336415 h 7946"/>
                <a:gd name="T72" fmla="*/ 3205094 w 10000"/>
                <a:gd name="T73" fmla="*/ 314199 h 7946"/>
                <a:gd name="T74" fmla="*/ 2828422 w 10000"/>
                <a:gd name="T75" fmla="*/ 290623 h 7946"/>
                <a:gd name="T76" fmla="*/ 2472050 w 10000"/>
                <a:gd name="T77" fmla="*/ 265233 h 7946"/>
                <a:gd name="T78" fmla="*/ 2131466 w 10000"/>
                <a:gd name="T79" fmla="*/ 238030 h 7946"/>
                <a:gd name="T80" fmla="*/ 1815694 w 10000"/>
                <a:gd name="T81" fmla="*/ 209466 h 7946"/>
                <a:gd name="T82" fmla="*/ 1519093 w 10000"/>
                <a:gd name="T83" fmla="*/ 180903 h 7946"/>
                <a:gd name="T84" fmla="*/ 1246175 w 10000"/>
                <a:gd name="T85" fmla="*/ 152339 h 7946"/>
                <a:gd name="T86" fmla="*/ 995812 w 10000"/>
                <a:gd name="T87" fmla="*/ 125589 h 7946"/>
                <a:gd name="T88" fmla="*/ 773643 w 10000"/>
                <a:gd name="T89" fmla="*/ 100199 h 7946"/>
                <a:gd name="T90" fmla="*/ 572902 w 10000"/>
                <a:gd name="T91" fmla="*/ 76170 h 7946"/>
                <a:gd name="T92" fmla="*/ 403738 w 10000"/>
                <a:gd name="T93" fmla="*/ 55767 h 7946"/>
                <a:gd name="T94" fmla="*/ 261640 w 10000"/>
                <a:gd name="T95" fmla="*/ 36725 h 7946"/>
                <a:gd name="T96" fmla="*/ 66538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2"/>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7" y="1063417"/>
            <a:ext cx="8831816"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5" y="3543300"/>
            <a:ext cx="8825659" cy="24765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1968DDB-43B3-4C47-ADBD-87CA239AC1DA}" type="datetimeFigureOut">
              <a:rPr lang="en-US"/>
              <a:pPr>
                <a:defRPr/>
              </a:pPr>
              <a:t>4/25/2020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C1C9881-381D-44AC-BAF9-643C713ADAA9}" type="slidenum">
              <a:rPr lang="en-US"/>
              <a:pPr>
                <a:defRPr/>
              </a:pPr>
              <a:t>‹#›</a:t>
            </a:fld>
            <a:endParaRPr lang="en-US"/>
          </a:p>
        </p:txBody>
      </p:sp>
    </p:spTree>
    <p:extLst>
      <p:ext uri="{BB962C8B-B14F-4D97-AF65-F5344CB8AC3E}">
        <p14:creationId xmlns:p14="http://schemas.microsoft.com/office/powerpoint/2010/main" val="235412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4" name="22 Slayt Numarası Yer Tutucusu"/>
          <p:cNvSpPr>
            <a:spLocks noGrp="1"/>
          </p:cNvSpPr>
          <p:nvPr>
            <p:ph type="sldNum" sz="quarter" idx="12"/>
          </p:nvPr>
        </p:nvSpPr>
        <p:spPr/>
        <p:txBody>
          <a:bodyPr/>
          <a:lstStyle>
            <a:lvl1pPr>
              <a:defRPr/>
            </a:lvl1pPr>
          </a:lstStyle>
          <a:p>
            <a:fld id="{897E1AC6-5B93-41F5-9089-2D34B438F80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2451701"/>
      </p:ext>
    </p:extLst>
  </p:cSld>
  <p:clrMapOvr>
    <a:masterClrMapping/>
  </p:clrMapOvr>
  <p:transition>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7" name="TextBox 15"/>
          <p:cNvSpPr txBox="1">
            <a:spLocks noChangeArrowheads="1"/>
          </p:cNvSpPr>
          <p:nvPr/>
        </p:nvSpPr>
        <p:spPr bwMode="gray">
          <a:xfrm>
            <a:off x="880534" y="608013"/>
            <a:ext cx="8022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8" name="TextBox 12"/>
          <p:cNvSpPr txBox="1">
            <a:spLocks noChangeArrowheads="1"/>
          </p:cNvSpPr>
          <p:nvPr/>
        </p:nvSpPr>
        <p:spPr bwMode="gray">
          <a:xfrm>
            <a:off x="9884834" y="2613025"/>
            <a:ext cx="65193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9" name="Rectangle 18"/>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2134"/>
            <a:ext cx="8453907"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6" y="5029201"/>
            <a:ext cx="9244897" cy="99785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F359B18-69D4-45B4-88BF-6D52F8126B05}" type="datetimeFigureOut">
              <a:rPr lang="en-US"/>
              <a:pPr>
                <a:defRPr/>
              </a:pPr>
              <a:t>4/25/2020</a:t>
            </a:fld>
            <a:endParaRPr lang="en-US"/>
          </a:p>
        </p:txBody>
      </p:sp>
      <p:sp>
        <p:nvSpPr>
          <p:cNvPr id="21" name="Footer Placeholder 4"/>
          <p:cNvSpPr>
            <a:spLocks noGrp="1"/>
          </p:cNvSpPr>
          <p:nvPr>
            <p:ph type="ftr" sz="quarter" idx="1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22" name="Slide Number Placeholder 5"/>
          <p:cNvSpPr>
            <a:spLocks noGrp="1"/>
          </p:cNvSpPr>
          <p:nvPr>
            <p:ph type="sldNum" sz="quarter" idx="16"/>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E83ACC8-E0D7-4000-B26C-71077C1491B6}" type="slidenum">
              <a:rPr lang="en-US"/>
              <a:pPr>
                <a:defRPr/>
              </a:pPr>
              <a:t>‹#›</a:t>
            </a:fld>
            <a:endParaRPr lang="en-US"/>
          </a:p>
        </p:txBody>
      </p:sp>
    </p:spTree>
    <p:extLst>
      <p:ext uri="{BB962C8B-B14F-4D97-AF65-F5344CB8AC3E}">
        <p14:creationId xmlns:p14="http://schemas.microsoft.com/office/powerpoint/2010/main" val="18101753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4"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5024967"/>
            <a:ext cx="8825659" cy="860400"/>
          </a:xfrm>
        </p:spPr>
        <p:txBody>
          <a:bodyPr/>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0F2DAE6-0C19-4A52-A9E9-9E34AAB566BD}" type="datetimeFigureOut">
              <a:rPr lang="en-US"/>
              <a:pPr>
                <a:defRPr/>
              </a:pPr>
              <a:t>4/25/2020</a:t>
            </a:fld>
            <a:endParaRPr lang="en-US"/>
          </a:p>
        </p:txBody>
      </p:sp>
      <p:sp>
        <p:nvSpPr>
          <p:cNvPr id="16"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FAE768C-152F-4C70-9E2D-4EF407633BF7}" type="slidenum">
              <a:rPr lang="en-US"/>
              <a:pPr>
                <a:defRPr/>
              </a:pPr>
              <a:t>‹#›</a:t>
            </a:fld>
            <a:endParaRPr lang="en-US"/>
          </a:p>
        </p:txBody>
      </p:sp>
    </p:spTree>
    <p:extLst>
      <p:ext uri="{BB962C8B-B14F-4D97-AF65-F5344CB8AC3E}">
        <p14:creationId xmlns:p14="http://schemas.microsoft.com/office/powerpoint/2010/main" val="322010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79766"/>
            <a:ext cx="314187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2" y="3179765"/>
            <a:ext cx="314700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4"/>
            <a:ext cx="3145536"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2B258D1-5251-40EF-AC49-6F629282724A}" type="datetimeFigureOut">
              <a:rPr lang="en-US"/>
              <a:pPr>
                <a:defRPr/>
              </a:pPr>
              <a:t>4/25/2020</a:t>
            </a:fld>
            <a:endParaRPr lang="en-US"/>
          </a:p>
        </p:txBody>
      </p:sp>
      <p:sp>
        <p:nvSpPr>
          <p:cNvPr id="12" name="Footer Placeholder 7"/>
          <p:cNvSpPr>
            <a:spLocks noGrp="1"/>
          </p:cNvSpPr>
          <p:nvPr>
            <p:ph type="ftr" sz="quarter" idx="19"/>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3" name="Slide Number Placeholder 8"/>
          <p:cNvSpPr>
            <a:spLocks noGrp="1"/>
          </p:cNvSpPr>
          <p:nvPr>
            <p:ph type="sldNum" sz="quarter" idx="2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48E705-F7A6-4AE0-872C-E747A2A4756F}" type="slidenum">
              <a:rPr lang="en-US"/>
              <a:pPr>
                <a:defRPr/>
              </a:pPr>
              <a:t>‹#›</a:t>
            </a:fld>
            <a:endParaRPr lang="en-US"/>
          </a:p>
        </p:txBody>
      </p:sp>
    </p:spTree>
    <p:extLst>
      <p:ext uri="{BB962C8B-B14F-4D97-AF65-F5344CB8AC3E}">
        <p14:creationId xmlns:p14="http://schemas.microsoft.com/office/powerpoint/2010/main" val="2923423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3" y="5109105"/>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1141746-0E53-4B68-A45D-C541E36EA250}" type="datetimeFigureOut">
              <a:rPr lang="en-US"/>
              <a:pPr>
                <a:defRPr/>
              </a:pPr>
              <a:t>4/25/2020</a:t>
            </a:fld>
            <a:endParaRPr lang="en-US"/>
          </a:p>
        </p:txBody>
      </p:sp>
      <p:sp>
        <p:nvSpPr>
          <p:cNvPr id="16" name="Footer Placeholder 7"/>
          <p:cNvSpPr>
            <a:spLocks noGrp="1"/>
          </p:cNvSpPr>
          <p:nvPr>
            <p:ph type="ftr" sz="quarter" idx="24"/>
          </p:nvPr>
        </p:nvSpPr>
        <p:spPr>
          <a:xfrm>
            <a:off x="560918" y="6391275"/>
            <a:ext cx="36449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8"/>
          <p:cNvSpPr>
            <a:spLocks noGrp="1"/>
          </p:cNvSpPr>
          <p:nvPr>
            <p:ph type="sldNum" sz="quarter" idx="2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2208076-6A7B-4E74-8D9F-244705E45676}" type="slidenum">
              <a:rPr lang="en-US"/>
              <a:pPr>
                <a:defRPr/>
              </a:pPr>
              <a:t>‹#›</a:t>
            </a:fld>
            <a:endParaRPr lang="en-US"/>
          </a:p>
        </p:txBody>
      </p:sp>
    </p:spTree>
    <p:extLst>
      <p:ext uri="{BB962C8B-B14F-4D97-AF65-F5344CB8AC3E}">
        <p14:creationId xmlns:p14="http://schemas.microsoft.com/office/powerpoint/2010/main" val="3961349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517" y="6391275"/>
            <a:ext cx="9906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6214408-B387-44D0-BB76-ACA07B531CD1}" type="datetimeFigureOut">
              <a:rPr lang="en-US"/>
              <a:pPr>
                <a:defRPr/>
              </a:pPr>
              <a:t>4/25/2020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D226CDA-DC74-47A1-B9FF-D876229C6621}" type="slidenum">
              <a:rPr lang="en-US"/>
              <a:pPr>
                <a:defRPr/>
              </a:pPr>
              <a:t>‹#›</a:t>
            </a:fld>
            <a:endParaRPr lang="en-US"/>
          </a:p>
        </p:txBody>
      </p:sp>
    </p:spTree>
    <p:extLst>
      <p:ext uri="{BB962C8B-B14F-4D97-AF65-F5344CB8AC3E}">
        <p14:creationId xmlns:p14="http://schemas.microsoft.com/office/powerpoint/2010/main" val="7703884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6"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185" y="6391275"/>
            <a:ext cx="992716"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A9A8C41-9346-47DD-AF39-E78F630E64B4}" type="datetimeFigureOut">
              <a:rPr lang="en-US"/>
              <a:pPr>
                <a:defRPr/>
              </a:pPr>
              <a:t>4/25/2020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C4C7161-819E-45A2-B493-23EF9ED8FDF4}" type="slidenum">
              <a:rPr lang="en-US"/>
              <a:pPr>
                <a:defRPr/>
              </a:pPr>
              <a:t>‹#›</a:t>
            </a:fld>
            <a:endParaRPr lang="en-US"/>
          </a:p>
        </p:txBody>
      </p:sp>
    </p:spTree>
    <p:extLst>
      <p:ext uri="{BB962C8B-B14F-4D97-AF65-F5344CB8AC3E}">
        <p14:creationId xmlns:p14="http://schemas.microsoft.com/office/powerpoint/2010/main" val="1538286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2"/>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6" name="Rectangle 18"/>
          <p:cNvSpPr>
            <a:spLocks noGrp="1" noChangeArrowheads="1"/>
          </p:cNvSpPr>
          <p:nvPr>
            <p:ph type="ftr" sz="quarter" idx="11"/>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7" name="Rectangle 19"/>
          <p:cNvSpPr>
            <a:spLocks noGrp="1" noChangeArrowheads="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5CFE6C0-C43B-419C-B837-59D1E9B55EFE}" type="slidenum">
              <a:rPr lang="tr-TR"/>
              <a:pPr>
                <a:defRPr/>
              </a:pPr>
              <a:t>‹#›</a:t>
            </a:fld>
            <a:endParaRPr lang="tr-TR"/>
          </a:p>
        </p:txBody>
      </p:sp>
    </p:spTree>
    <p:extLst>
      <p:ext uri="{BB962C8B-B14F-4D97-AF65-F5344CB8AC3E}">
        <p14:creationId xmlns:p14="http://schemas.microsoft.com/office/powerpoint/2010/main" val="390580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8371417" y="6556376"/>
            <a:ext cx="2844800"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13417" y="6556376"/>
            <a:ext cx="6858000"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1214100" y="6556376"/>
            <a:ext cx="670984" cy="301625"/>
          </a:xfrm>
        </p:spPr>
        <p:txBody>
          <a:bodyPr/>
          <a:lstStyle>
            <a:lvl1pPr>
              <a:defRPr sz="900"/>
            </a:lvl1pPr>
          </a:lstStyle>
          <a:p>
            <a:fld id="{2F6DC57F-DB0E-4F92-8650-7D53FEAC8875}"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7533787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8144933" y="6556376"/>
            <a:ext cx="2802467"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59985" y="6557964"/>
            <a:ext cx="6597649"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0955867" y="6556376"/>
            <a:ext cx="488951" cy="301625"/>
          </a:xfrm>
        </p:spPr>
        <p:txBody>
          <a:bodyPr/>
          <a:lstStyle>
            <a:lvl1pPr>
              <a:defRPr sz="900"/>
            </a:lvl1pPr>
          </a:lstStyle>
          <a:p>
            <a:fld id="{A5BC8456-EC53-4244-B6C0-D080BA21368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92960240"/>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2.jpe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2.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8" name="7 Düz Bağlayıcı"/>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609600" y="268289"/>
            <a:ext cx="109728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3" name="2 Altbilgi Yer Tutucusu"/>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23" name="22 Slayt Numarası Yer Tutucusu"/>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fld id="{CAF8BFC3-1D8E-4B5B-851C-3307873B26DC}" type="slidenum">
              <a:rPr lang="tr-TR" smtClean="0">
                <a:solidFill>
                  <a:prstClr val="white"/>
                </a:solidFill>
                <a:latin typeface="Arial" panose="020B0604020202020204" pitchFamily="34" charset="0"/>
              </a:rPr>
              <a:pPr fontAlgn="base">
                <a:spcBef>
                  <a:spcPct val="0"/>
                </a:spcBef>
                <a:spcAft>
                  <a:spcPct val="0"/>
                </a:spcAft>
              </a:pPr>
              <a:t>‹#›</a:t>
            </a:fld>
            <a:endParaRPr lang="tr-TR" smtClean="0">
              <a:solidFill>
                <a:prstClr val="white"/>
              </a:solidFill>
              <a:latin typeface="Arial" panose="020B0604020202020204" pitchFamily="34" charset="0"/>
            </a:endParaRPr>
          </a:p>
        </p:txBody>
      </p:sp>
    </p:spTree>
    <p:extLst>
      <p:ext uri="{BB962C8B-B14F-4D97-AF65-F5344CB8AC3E}">
        <p14:creationId xmlns:p14="http://schemas.microsoft.com/office/powerpoint/2010/main" val="2323179405"/>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wedge/>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8" name="7 Düz Bağlayıcı"/>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609600" y="268289"/>
            <a:ext cx="109728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3" name="2 Altbilgi Yer Tutucusu"/>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23" name="22 Slayt Numarası Yer Tutucusu"/>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fld id="{CAF8BFC3-1D8E-4B5B-851C-3307873B26DC}" type="slidenum">
              <a:rPr lang="tr-TR" smtClean="0">
                <a:solidFill>
                  <a:prstClr val="white"/>
                </a:solidFill>
                <a:latin typeface="Arial" panose="020B0604020202020204" pitchFamily="34" charset="0"/>
              </a:rPr>
              <a:pPr fontAlgn="base">
                <a:spcBef>
                  <a:spcPct val="0"/>
                </a:spcBef>
                <a:spcAft>
                  <a:spcPct val="0"/>
                </a:spcAft>
              </a:pPr>
              <a:t>‹#›</a:t>
            </a:fld>
            <a:endParaRPr lang="tr-TR" smtClean="0">
              <a:solidFill>
                <a:prstClr val="white"/>
              </a:solidFill>
              <a:latin typeface="Arial" panose="020B0604020202020204" pitchFamily="34" charset="0"/>
            </a:endParaRPr>
          </a:p>
        </p:txBody>
      </p:sp>
    </p:spTree>
    <p:extLst>
      <p:ext uri="{BB962C8B-B14F-4D97-AF65-F5344CB8AC3E}">
        <p14:creationId xmlns:p14="http://schemas.microsoft.com/office/powerpoint/2010/main" val="4219764208"/>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p:wedge/>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1155253" y="927100"/>
            <a:ext cx="8460347"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099258" y="6365499"/>
            <a:ext cx="1320799" cy="228659"/>
          </a:xfrm>
          <a:prstGeom prst="rect">
            <a:avLst/>
          </a:prstGeom>
        </p:spPr>
        <p:txBody>
          <a:bodyPr vert="horz" lIns="91440" tIns="45720" rIns="91440" bIns="45720" rtlCol="0" anchor="b"/>
          <a:lstStyle>
            <a:lvl1pPr algn="r">
              <a:defRPr sz="900" b="1" i="0">
                <a:solidFill>
                  <a:schemeClr val="accent1"/>
                </a:solidFill>
              </a:defRPr>
            </a:lvl1pPr>
          </a:lstStyle>
          <a:p>
            <a:fld id="{355D4866-6571-402E-8F1F-0932EE85C0CE}" type="datetime1">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3"/>
          </p:nvPr>
        </p:nvSpPr>
        <p:spPr>
          <a:xfrm>
            <a:off x="787792" y="6365497"/>
            <a:ext cx="5146393" cy="228660"/>
          </a:xfrm>
          <a:prstGeom prst="rect">
            <a:avLst/>
          </a:prstGeom>
        </p:spPr>
        <p:txBody>
          <a:bodyPr vert="horz" lIns="91440" tIns="45720" rIns="91440" bIns="45720" rtlCol="0" anchor="b"/>
          <a:lstStyle>
            <a:lvl1pPr algn="l">
              <a:defRPr sz="900" b="1" i="0">
                <a:solidFill>
                  <a:schemeClr val="accent1"/>
                </a:solidFill>
              </a:defRPr>
            </a:lvl1pPr>
          </a:lstStyle>
          <a:p>
            <a:r>
              <a:rPr lang="tr-TR" smtClean="0">
                <a:solidFill>
                  <a:srgbClr val="B31166"/>
                </a:solidFill>
              </a:rPr>
              <a:t>www.tariheglencesi.com</a:t>
            </a:r>
            <a:endParaRPr lang="tr-TR">
              <a:solidFill>
                <a:srgbClr val="B31166"/>
              </a:solidFill>
            </a:endParaRPr>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5" y="295731"/>
            <a:ext cx="1055077" cy="767687"/>
          </a:xfrm>
          <a:prstGeom prst="rect">
            <a:avLst/>
          </a:prstGeom>
        </p:spPr>
        <p:txBody>
          <a:bodyPr anchor="b"/>
          <a:lstStyle>
            <a:lvl1pPr algn="ctr">
              <a:defRPr sz="2800">
                <a:solidFill>
                  <a:schemeClr val="bg1"/>
                </a:solidFill>
              </a:defRPr>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41300869"/>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Lst>
  <p:hf sldNum="0"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0538BA-9BB4-42B9-8EBD-CC410D3575AF}" type="datetimeFigureOut">
              <a:rPr lang="tr-TR" smtClean="0">
                <a:solidFill>
                  <a:srgbClr val="B31166"/>
                </a:solidFill>
              </a:rPr>
              <a:pPr/>
              <a:t>25.04.2020</a:t>
            </a:fld>
            <a:endParaRPr lang="tr-TR">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1933019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6" name="Freeform 5"/>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7"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2051" name="Title Placeholder 1"/>
          <p:cNvSpPr>
            <a:spLocks noGrp="1"/>
          </p:cNvSpPr>
          <p:nvPr>
            <p:ph type="title"/>
          </p:nvPr>
        </p:nvSpPr>
        <p:spPr bwMode="gray">
          <a:xfrm>
            <a:off x="1155701" y="973139"/>
            <a:ext cx="87608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2" name="Text Placeholder 2"/>
          <p:cNvSpPr>
            <a:spLocks noGrp="1"/>
          </p:cNvSpPr>
          <p:nvPr>
            <p:ph type="body" idx="1"/>
          </p:nvPr>
        </p:nvSpPr>
        <p:spPr bwMode="auto">
          <a:xfrm>
            <a:off x="1155701" y="2603500"/>
            <a:ext cx="876088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184" y="6391275"/>
            <a:ext cx="990600" cy="304800"/>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fld id="{8A83FFE6-EBA8-4817-A92C-2BE880CE768E}" type="datetimeFigureOut">
              <a:rPr lang="en-US"/>
              <a:pPr>
                <a:defRPr/>
              </a:pPr>
              <a:t>4/25/2020</a:t>
            </a:fld>
            <a:endParaRPr lang="en-US" dirty="0"/>
          </a:p>
        </p:txBody>
      </p:sp>
      <p:sp>
        <p:nvSpPr>
          <p:cNvPr id="5" name="Footer Placeholder 4"/>
          <p:cNvSpPr>
            <a:spLocks noGrp="1"/>
          </p:cNvSpPr>
          <p:nvPr>
            <p:ph type="ftr" sz="quarter" idx="3"/>
          </p:nvPr>
        </p:nvSpPr>
        <p:spPr>
          <a:xfrm>
            <a:off x="560917" y="6391275"/>
            <a:ext cx="3860800" cy="304800"/>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r>
              <a:rPr lang="en-US"/>
              <a:t>
              </a:t>
            </a:r>
            <a:endParaRPr lang="en-US" dirty="0"/>
          </a:p>
        </p:txBody>
      </p:sp>
      <p:sp>
        <p:nvSpPr>
          <p:cNvPr id="21" name="Rectangle 2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617" y="295275"/>
            <a:ext cx="838200" cy="768350"/>
          </a:xfrm>
          <a:prstGeom prst="rect">
            <a:avLst/>
          </a:prstGeom>
        </p:spPr>
        <p:txBody>
          <a:bodyPr vert="horz" lIns="91440" tIns="45720" rIns="91440" bIns="45720" rtlCol="0" anchor="b"/>
          <a:lstStyle>
            <a:lvl1pPr algn="ctr" defTabSz="342900" eaLnBrk="1" fontAlgn="auto" hangingPunct="1">
              <a:spcBef>
                <a:spcPts val="0"/>
              </a:spcBef>
              <a:spcAft>
                <a:spcPts val="0"/>
              </a:spcAft>
              <a:defRPr sz="2100" b="0" i="0">
                <a:solidFill>
                  <a:prstClr val="white"/>
                </a:solidFill>
                <a:latin typeface="Century Gothic" panose="020B0502020202020204"/>
                <a:cs typeface="+mn-cs"/>
              </a:defRPr>
            </a:lvl1pPr>
          </a:lstStyle>
          <a:p>
            <a:pPr>
              <a:defRPr/>
            </a:pPr>
            <a:fld id="{F56DAD8E-5408-40EA-B279-1F18D9A6B366}" type="slidenum">
              <a:rPr lang="en-US"/>
              <a:pPr>
                <a:defRPr/>
              </a:pPr>
              <a:t>‹#›</a:t>
            </a:fld>
            <a:endParaRPr lang="en-US" dirty="0"/>
          </a:p>
        </p:txBody>
      </p:sp>
    </p:spTree>
    <p:extLst>
      <p:ext uri="{BB962C8B-B14F-4D97-AF65-F5344CB8AC3E}">
        <p14:creationId xmlns:p14="http://schemas.microsoft.com/office/powerpoint/2010/main" val="10635462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Lst>
  <p:hf sldNum="0" hdr="0" ftr="0" dt="0"/>
  <p:txStyles>
    <p:titleStyle>
      <a:lvl1pPr algn="l" defTabSz="342900" rtl="0" eaLnBrk="0" fontAlgn="base" hangingPunct="0">
        <a:spcBef>
          <a:spcPct val="0"/>
        </a:spcBef>
        <a:spcAft>
          <a:spcPct val="0"/>
        </a:spcAft>
        <a:defRPr sz="2700" kern="1200">
          <a:solidFill>
            <a:schemeClr val="bg2"/>
          </a:solidFill>
          <a:latin typeface="+mj-lt"/>
          <a:ea typeface="+mj-ea"/>
          <a:cs typeface="+mj-cs"/>
        </a:defRPr>
      </a:lvl1pPr>
      <a:lvl2pPr algn="l" defTabSz="342900" rtl="0" eaLnBrk="0" fontAlgn="base" hangingPunct="0">
        <a:spcBef>
          <a:spcPct val="0"/>
        </a:spcBef>
        <a:spcAft>
          <a:spcPct val="0"/>
        </a:spcAft>
        <a:defRPr sz="2700">
          <a:solidFill>
            <a:schemeClr val="bg2"/>
          </a:solidFill>
          <a:latin typeface="Century Gothic" panose="020B0502020202020204" pitchFamily="34" charset="0"/>
        </a:defRPr>
      </a:lvl2pPr>
      <a:lvl3pPr algn="l" defTabSz="342900" rtl="0" eaLnBrk="0" fontAlgn="base" hangingPunct="0">
        <a:spcBef>
          <a:spcPct val="0"/>
        </a:spcBef>
        <a:spcAft>
          <a:spcPct val="0"/>
        </a:spcAft>
        <a:defRPr sz="2700">
          <a:solidFill>
            <a:schemeClr val="bg2"/>
          </a:solidFill>
          <a:latin typeface="Century Gothic" panose="020B0502020202020204" pitchFamily="34" charset="0"/>
        </a:defRPr>
      </a:lvl3pPr>
      <a:lvl4pPr algn="l" defTabSz="342900" rtl="0" eaLnBrk="0" fontAlgn="base" hangingPunct="0">
        <a:spcBef>
          <a:spcPct val="0"/>
        </a:spcBef>
        <a:spcAft>
          <a:spcPct val="0"/>
        </a:spcAft>
        <a:defRPr sz="2700">
          <a:solidFill>
            <a:schemeClr val="bg2"/>
          </a:solidFill>
          <a:latin typeface="Century Gothic" panose="020B0502020202020204" pitchFamily="34" charset="0"/>
        </a:defRPr>
      </a:lvl4pPr>
      <a:lvl5pPr algn="l" defTabSz="342900" rtl="0" eaLnBrk="0" fontAlgn="base" hangingPunct="0">
        <a:spcBef>
          <a:spcPct val="0"/>
        </a:spcBef>
        <a:spcAft>
          <a:spcPct val="0"/>
        </a:spcAft>
        <a:defRPr sz="27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89397" y="760330"/>
            <a:ext cx="11230377" cy="1081349"/>
          </a:xfrm>
          <a:solidFill>
            <a:srgbClr val="002060"/>
          </a:solidFill>
          <a:ln>
            <a:solidFill>
              <a:schemeClr val="accent1"/>
            </a:solidFill>
          </a:ln>
        </p:spPr>
        <p:txBody>
          <a:bodyPr/>
          <a:lstStyle/>
          <a:p>
            <a:pPr algn="ctr"/>
            <a:r>
              <a:rPr lang="tr-TR" sz="4000" b="1" dirty="0">
                <a:solidFill>
                  <a:prstClr val="white"/>
                </a:solidFill>
                <a:latin typeface="Calibri Light" panose="020F0302020204030204"/>
              </a:rPr>
              <a:t>OSMANLI KÜLTÜR VE MEDENİYETİ</a:t>
            </a:r>
            <a:endParaRPr lang="tr-TR" sz="3600" b="1" dirty="0"/>
          </a:p>
        </p:txBody>
      </p:sp>
      <p:grpSp>
        <p:nvGrpSpPr>
          <p:cNvPr id="7" name="Diagram group"/>
          <p:cNvGrpSpPr/>
          <p:nvPr/>
        </p:nvGrpSpPr>
        <p:grpSpPr>
          <a:xfrm>
            <a:off x="925935" y="2187988"/>
            <a:ext cx="2911970" cy="2731742"/>
            <a:chOff x="1346514" y="1401140"/>
            <a:chExt cx="2097652" cy="1838081"/>
          </a:xfrm>
          <a:scene3d>
            <a:camera prst="orthographicFront">
              <a:rot lat="0" lon="0" rev="0"/>
            </a:camera>
            <a:lightRig rig="soft" dir="t">
              <a:rot lat="0" lon="0" rev="0"/>
            </a:lightRig>
          </a:scene3d>
        </p:grpSpPr>
        <p:grpSp>
          <p:nvGrpSpPr>
            <p:cNvPr id="8" name="Grup 7"/>
            <p:cNvGrpSpPr/>
            <p:nvPr/>
          </p:nvGrpSpPr>
          <p:grpSpPr>
            <a:xfrm>
              <a:off x="1346514" y="1401140"/>
              <a:ext cx="2097652" cy="1838081"/>
              <a:chOff x="1346514" y="1401140"/>
              <a:chExt cx="2097652" cy="1838081"/>
            </a:xfrm>
            <a:scene3d>
              <a:camera prst="orthographicFront">
                <a:rot lat="0" lon="0" rev="0"/>
              </a:camera>
              <a:lightRig rig="soft" dir="t">
                <a:rot lat="0" lon="0" rev="0"/>
              </a:lightRig>
            </a:scene3d>
          </p:grpSpPr>
          <p:sp>
            <p:nvSpPr>
              <p:cNvPr id="9" name="Yuvarlatılmış Dikdörtgen 8"/>
              <p:cNvSpPr/>
              <p:nvPr/>
            </p:nvSpPr>
            <p:spPr>
              <a:xfrm>
                <a:off x="1346514" y="1401140"/>
                <a:ext cx="2097652" cy="1838081"/>
              </a:xfrm>
              <a:prstGeom prst="roundRect">
                <a:avLst>
                  <a:gd name="adj" fmla="val 10000"/>
                </a:avLst>
              </a:prstGeom>
              <a:blipFill rotWithShape="0">
                <a:blip r:embed="rId4"/>
                <a:stretch>
                  <a:fillRect/>
                </a:stretch>
              </a:blip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p>
          <p:sp>
            <p:nvSpPr>
              <p:cNvPr id="10" name="Yuvarlatılmış Dikdörtgen 4"/>
              <p:cNvSpPr/>
              <p:nvPr/>
            </p:nvSpPr>
            <p:spPr>
              <a:xfrm>
                <a:off x="1400350" y="1454976"/>
                <a:ext cx="1989980" cy="1730409"/>
              </a:xfrm>
              <a:prstGeom prst="rect">
                <a:avLst/>
              </a:prstGeom>
              <a:noFill/>
              <a:ln>
                <a:noFill/>
              </a:ln>
              <a:effectLst/>
              <a:sp3d/>
            </p:spPr>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endParaRPr lang="tr-TR" sz="1200" b="1" dirty="0">
                  <a:solidFill>
                    <a:srgbClr val="FFFF00"/>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r>
                  <a:rPr lang="tr-TR" sz="1200" b="1" dirty="0" smtClean="0">
                    <a:solidFill>
                      <a:srgbClr val="FFFF00"/>
                    </a:solidFill>
                    <a:latin typeface="Tahoma"/>
                  </a:rPr>
                  <a:t>OSMAN BEY</a:t>
                </a:r>
              </a:p>
              <a:p>
                <a:pPr algn="ctr" defTabSz="889000">
                  <a:lnSpc>
                    <a:spcPct val="90000"/>
                  </a:lnSpc>
                  <a:spcBef>
                    <a:spcPct val="0"/>
                  </a:spcBef>
                  <a:spcAft>
                    <a:spcPct val="35000"/>
                  </a:spcAft>
                  <a:defRPr/>
                </a:pPr>
                <a:r>
                  <a:rPr lang="tr-TR" sz="1200" b="1" dirty="0" smtClean="0">
                    <a:solidFill>
                      <a:srgbClr val="FFFF00"/>
                    </a:solidFill>
                    <a:latin typeface="Tahoma"/>
                  </a:rPr>
                  <a:t>(1284-1324)</a:t>
                </a:r>
                <a:endParaRPr lang="tr-TR" sz="1200" b="1" dirty="0">
                  <a:solidFill>
                    <a:srgbClr val="FFFF00"/>
                  </a:solidFill>
                  <a:latin typeface="Tahoma"/>
                </a:endParaRPr>
              </a:p>
            </p:txBody>
          </p:sp>
        </p:grpSp>
      </p:grpSp>
      <p:sp>
        <p:nvSpPr>
          <p:cNvPr id="11" name="Metin kutusu 10"/>
          <p:cNvSpPr txBox="1"/>
          <p:nvPr/>
        </p:nvSpPr>
        <p:spPr>
          <a:xfrm>
            <a:off x="8680360" y="5643028"/>
            <a:ext cx="3039414" cy="369332"/>
          </a:xfrm>
          <a:prstGeom prst="rect">
            <a:avLst/>
          </a:prstGeom>
          <a:solidFill>
            <a:srgbClr val="002060"/>
          </a:solidFill>
        </p:spPr>
        <p:txBody>
          <a:bodyPr wrap="square" rtlCol="0">
            <a:spAutoFit/>
          </a:bodyPr>
          <a:lstStyle/>
          <a:p>
            <a:r>
              <a:rPr lang="tr-TR" b="1" dirty="0" smtClean="0">
                <a:solidFill>
                  <a:srgbClr val="FFFF00"/>
                </a:solidFill>
              </a:rPr>
              <a:t>www.tariheglencesi.com</a:t>
            </a:r>
            <a:endParaRPr lang="tr-TR" b="1" dirty="0">
              <a:solidFill>
                <a:srgbClr val="FFFF00"/>
              </a:solidFill>
            </a:endParaRPr>
          </a:p>
        </p:txBody>
      </p:sp>
      <p:sp>
        <p:nvSpPr>
          <p:cNvPr id="12" name="Metin kutusu 11"/>
          <p:cNvSpPr txBox="1"/>
          <p:nvPr/>
        </p:nvSpPr>
        <p:spPr>
          <a:xfrm>
            <a:off x="643943" y="5643028"/>
            <a:ext cx="4662152" cy="369332"/>
          </a:xfrm>
          <a:prstGeom prst="rect">
            <a:avLst/>
          </a:prstGeom>
          <a:solidFill>
            <a:srgbClr val="002060"/>
          </a:solidFill>
        </p:spPr>
        <p:txBody>
          <a:bodyPr wrap="square" rtlCol="0">
            <a:spAutoFit/>
          </a:bodyPr>
          <a:lstStyle/>
          <a:p>
            <a:r>
              <a:rPr lang="tr-TR" b="1" dirty="0" smtClean="0">
                <a:solidFill>
                  <a:prstClr val="white"/>
                </a:solidFill>
              </a:rPr>
              <a:t>Youtube kanalı: </a:t>
            </a:r>
            <a:r>
              <a:rPr lang="tr-TR" b="1" dirty="0" err="1" smtClean="0">
                <a:solidFill>
                  <a:srgbClr val="FFFF00"/>
                </a:solidFill>
              </a:rPr>
              <a:t>tariheglencesi</a:t>
            </a:r>
            <a:endParaRPr lang="tr-TR" b="1" dirty="0">
              <a:solidFill>
                <a:srgbClr val="FFFF00"/>
              </a:solidFill>
            </a:endParaRPr>
          </a:p>
        </p:txBody>
      </p:sp>
      <p:sp>
        <p:nvSpPr>
          <p:cNvPr id="13" name="Dikdörtgen 12"/>
          <p:cNvSpPr/>
          <p:nvPr/>
        </p:nvSpPr>
        <p:spPr>
          <a:xfrm>
            <a:off x="5306095" y="5643028"/>
            <a:ext cx="3374265" cy="369332"/>
          </a:xfrm>
          <a:prstGeom prst="rect">
            <a:avLst/>
          </a:prstGeom>
          <a:solidFill>
            <a:srgbClr val="002060"/>
          </a:solidFill>
        </p:spPr>
        <p:txBody>
          <a:bodyPr wrap="square">
            <a:spAutoFit/>
          </a:bodyPr>
          <a:lstStyle/>
          <a:p>
            <a:r>
              <a:rPr lang="tr-TR" b="1" dirty="0">
                <a:solidFill>
                  <a:prstClr val="white"/>
                </a:solidFill>
              </a:rPr>
              <a:t>Arif özbeyli</a:t>
            </a:r>
          </a:p>
        </p:txBody>
      </p:sp>
      <p:sp>
        <p:nvSpPr>
          <p:cNvPr id="14" name="Unvan 1"/>
          <p:cNvSpPr txBox="1">
            <a:spLocks/>
          </p:cNvSpPr>
          <p:nvPr/>
        </p:nvSpPr>
        <p:spPr bwMode="gray">
          <a:xfrm>
            <a:off x="4700789" y="2333249"/>
            <a:ext cx="5897180" cy="2818208"/>
          </a:xfrm>
          <a:prstGeom prst="rect">
            <a:avLst/>
          </a:prstGeom>
          <a:solidFill>
            <a:srgbClr val="002060"/>
          </a:solidFill>
          <a:ln>
            <a:solidFill>
              <a:schemeClr val="accent1"/>
            </a:solidFill>
          </a:ln>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4000" b="1" dirty="0" smtClean="0">
                <a:solidFill>
                  <a:prstClr val="white"/>
                </a:solidFill>
                <a:latin typeface="Calibri Light" panose="020F0302020204030204"/>
              </a:rPr>
              <a:t>OSMANLI KLASİK DÖNEMİNDE EĞİTİM VE BİLİM</a:t>
            </a:r>
            <a:endParaRPr lang="tr-TR" sz="3600" b="1" dirty="0"/>
          </a:p>
        </p:txBody>
      </p:sp>
      <p:pic>
        <p:nvPicPr>
          <p:cNvPr id="6"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2555" y="5892800"/>
            <a:ext cx="424360" cy="424360"/>
          </a:xfrm>
          <a:prstGeom prst="rect">
            <a:avLst/>
          </a:prstGeom>
        </p:spPr>
      </p:pic>
    </p:spTree>
    <p:extLst>
      <p:ext uri="{BB962C8B-B14F-4D97-AF65-F5344CB8AC3E}">
        <p14:creationId xmlns:p14="http://schemas.microsoft.com/office/powerpoint/2010/main" val="1841931975"/>
      </p:ext>
    </p:extLst>
  </p:cSld>
  <p:clrMapOvr>
    <a:masterClrMapping/>
  </p:clrMapOvr>
  <mc:AlternateContent xmlns:mc="http://schemas.openxmlformats.org/markup-compatibility/2006">
    <mc:Choice xmlns:p14="http://schemas.microsoft.com/office/powerpoint/2010/main" Requires="p14">
      <p:transition spd="slow" p14:dur="1600" advTm="10759">
        <p14:gallery dir="l"/>
      </p:transition>
    </mc:Choice>
    <mc:Fallback>
      <p:transition spd="slow" advTm="107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8">
                <p:cTn id="7" fill="remove"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0098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60055">
        <p15:prstTrans prst="curtains"/>
      </p:transition>
    </mc:Choice>
    <mc:Fallback>
      <p:transition spd="slow" advTm="600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326659526"/>
              </p:ext>
            </p:extLst>
          </p:nvPr>
        </p:nvGraphicFramePr>
        <p:xfrm>
          <a:off x="1"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6"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1"/>
            <a:ext cx="990938"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ebru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3426" y="1"/>
            <a:ext cx="10445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766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486">
        <p15:prstTrans prst="airplane"/>
      </p:transition>
    </mc:Choice>
    <mc:Fallback>
      <p:transition spd="slow" advTm="26486">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574860198"/>
              </p:ext>
            </p:extLst>
          </p:nvPr>
        </p:nvGraphicFramePr>
        <p:xfrm>
          <a:off x="1"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6"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1"/>
            <a:ext cx="990938"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ebru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3426" y="1"/>
            <a:ext cx="10445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583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43288">
        <p15:prstTrans prst="origami"/>
      </p:transition>
    </mc:Choice>
    <mc:Fallback>
      <p:transition spd="slow" advTm="4328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35543252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1"/>
            <a:ext cx="1090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ebru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3426" y="1"/>
            <a:ext cx="10445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724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3785">
        <p15:prstTrans prst="crush"/>
      </p:transition>
    </mc:Choice>
    <mc:Fallback>
      <p:transition spd="slow" advTm="3378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111666043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1"/>
            <a:ext cx="1090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ebru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3426" y="1"/>
            <a:ext cx="10445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981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287">
        <p15:prstTrans prst="peelOff"/>
      </p:transition>
    </mc:Choice>
    <mc:Fallback>
      <p:transition spd="slow" advTm="2628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idx="1"/>
            <p:extLst>
              <p:ext uri="{D42A27DB-BD31-4B8C-83A1-F6EECF244321}">
                <p14:modId xmlns:p14="http://schemas.microsoft.com/office/powerpoint/2010/main" val="387168916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690C62C8-C86B-4B9A-9EF7-F43AB6F019D0}" type="datetime1">
              <a:rPr lang="tr-TR" smtClean="0">
                <a:solidFill>
                  <a:srgbClr val="B31166"/>
                </a:solidFill>
              </a:rPr>
              <a:pPr/>
              <a:t>25.04.2020</a:t>
            </a:fld>
            <a:endParaRPr lang="tr-TR">
              <a:solidFill>
                <a:srgbClr val="B31166"/>
              </a:solidFill>
            </a:endParaRPr>
          </a:p>
        </p:txBody>
      </p:sp>
      <p:sp>
        <p:nvSpPr>
          <p:cNvPr id="5" name="Altbilgi Yer Tutucusu 4"/>
          <p:cNvSpPr>
            <a:spLocks noGrp="1"/>
          </p:cNvSpPr>
          <p:nvPr>
            <p:ph type="ftr" sz="quarter" idx="11"/>
          </p:nvPr>
        </p:nvSpPr>
        <p:spPr>
          <a:xfrm>
            <a:off x="9107544" y="6365498"/>
            <a:ext cx="5146393" cy="228660"/>
          </a:xfrm>
        </p:spPr>
        <p:txBody>
          <a:bodyPr/>
          <a:lstStyle/>
          <a:p>
            <a:r>
              <a:rPr lang="tr-TR" dirty="0" smtClean="0">
                <a:solidFill>
                  <a:srgbClr val="B31166"/>
                </a:solidFill>
              </a:rPr>
              <a:t>www.tariheglencesi.com</a:t>
            </a:r>
            <a:endParaRPr lang="tr-TR" dirty="0">
              <a:solidFill>
                <a:srgbClr val="B31166"/>
              </a:solidFill>
            </a:endParaRPr>
          </a:p>
        </p:txBody>
      </p:sp>
    </p:spTree>
    <p:extLst>
      <p:ext uri="{BB962C8B-B14F-4D97-AF65-F5344CB8AC3E}">
        <p14:creationId xmlns:p14="http://schemas.microsoft.com/office/powerpoint/2010/main" val="457999108"/>
      </p:ext>
    </p:extLst>
  </p:cSld>
  <p:clrMapOvr>
    <a:masterClrMapping/>
  </p:clrMapOvr>
  <mc:AlternateContent xmlns:mc="http://schemas.openxmlformats.org/markup-compatibility/2006">
    <mc:Choice xmlns:p14="http://schemas.microsoft.com/office/powerpoint/2010/main" Requires="p14">
      <p:transition spd="slow" p14:dur="1600" advTm="66187">
        <p14:conveyor dir="l"/>
      </p:transition>
    </mc:Choice>
    <mc:Fallback>
      <p:transition spd="slow" advTm="6618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l="4892" t="8891" r="31177" b="62302"/>
          <a:stretch>
            <a:fillRect/>
          </a:stretch>
        </p:blipFill>
        <p:spPr>
          <a:xfrm>
            <a:off x="3017839" y="3159126"/>
            <a:ext cx="6181725" cy="1565275"/>
          </a:xfrm>
        </p:spPr>
      </p:pic>
      <p:sp>
        <p:nvSpPr>
          <p:cNvPr id="2" name="Metin kutusu 1"/>
          <p:cNvSpPr txBox="1"/>
          <p:nvPr/>
        </p:nvSpPr>
        <p:spPr>
          <a:xfrm>
            <a:off x="5934076" y="3700463"/>
            <a:ext cx="2862263" cy="506412"/>
          </a:xfrm>
          <a:prstGeom prst="rect">
            <a:avLst/>
          </a:prstGeom>
          <a:noFill/>
        </p:spPr>
        <p:txBody>
          <a:bodyPr>
            <a:spAutoFit/>
          </a:bodyPr>
          <a:lstStyle/>
          <a:p>
            <a:pPr defTabSz="342900">
              <a:defRPr/>
            </a:pPr>
            <a:r>
              <a:rPr lang="tr-TR" sz="2700" b="1" dirty="0">
                <a:solidFill>
                  <a:prstClr val="white"/>
                </a:solidFill>
                <a:cs typeface="Arial" panose="020B0604020202020204" pitchFamily="34" charset="0"/>
              </a:rPr>
              <a:t>tariheglencesi</a:t>
            </a:r>
          </a:p>
        </p:txBody>
      </p:sp>
      <p:sp>
        <p:nvSpPr>
          <p:cNvPr id="3" name="Metin kutusu 2"/>
          <p:cNvSpPr txBox="1"/>
          <p:nvPr/>
        </p:nvSpPr>
        <p:spPr>
          <a:xfrm>
            <a:off x="3017839" y="4887913"/>
            <a:ext cx="6181725" cy="368300"/>
          </a:xfrm>
          <a:prstGeom prst="rect">
            <a:avLst/>
          </a:prstGeom>
          <a:solidFill>
            <a:schemeClr val="tx1"/>
          </a:solidFill>
        </p:spPr>
        <p:txBody>
          <a:bodyPr>
            <a:spAutoFit/>
          </a:bodyPr>
          <a:lstStyle/>
          <a:p>
            <a:pPr algn="ctr" defTabSz="342900">
              <a:defRPr/>
            </a:pPr>
            <a:r>
              <a:rPr lang="tr-TR" b="1" dirty="0">
                <a:solidFill>
                  <a:prstClr val="white"/>
                </a:solidFill>
                <a:cs typeface="Arial" panose="020B0604020202020204" pitchFamily="34" charset="0"/>
              </a:rPr>
              <a:t>Kanalıma abone olup, destek olabilirsiniz.</a:t>
            </a:r>
          </a:p>
        </p:txBody>
      </p:sp>
    </p:spTree>
    <p:extLst>
      <p:ext uri="{BB962C8B-B14F-4D97-AF65-F5344CB8AC3E}">
        <p14:creationId xmlns:p14="http://schemas.microsoft.com/office/powerpoint/2010/main" val="1280032281"/>
      </p:ext>
    </p:extLst>
  </p:cSld>
  <p:clrMapOvr>
    <a:masterClrMapping/>
  </p:clrMapOvr>
  <mc:AlternateContent xmlns:mc="http://schemas.openxmlformats.org/markup-compatibility/2006">
    <mc:Choice xmlns:p14="http://schemas.microsoft.com/office/powerpoint/2010/main" Requires="p14">
      <p:transition spd="slow" p14:dur="2000" advTm="14339">
        <p14:ferris dir="l"/>
        <p:sndAc>
          <p:stSnd>
            <p:snd r:embed="rId2" name="camera.wav"/>
          </p:stSnd>
        </p:sndAc>
      </p:transition>
    </mc:Choice>
    <mc:Fallback>
      <p:transition spd="slow" advTm="14339">
        <p:fade/>
        <p:sndAc>
          <p:stSnd>
            <p:snd r:embed="rId2" name="camera.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anl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7_Canl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2_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623</Words>
  <Application>Microsoft Office PowerPoint</Application>
  <PresentationFormat>Geniş ekran</PresentationFormat>
  <Paragraphs>35</Paragraphs>
  <Slides>8</Slides>
  <Notes>0</Notes>
  <HiddenSlides>0</HiddenSlides>
  <MMClips>1</MMClips>
  <ScaleCrop>false</ScaleCrop>
  <HeadingPairs>
    <vt:vector size="6" baseType="variant">
      <vt:variant>
        <vt:lpstr>Kullanılan Yazı Tipleri</vt:lpstr>
      </vt:variant>
      <vt:variant>
        <vt:i4>9</vt:i4>
      </vt:variant>
      <vt:variant>
        <vt:lpstr>Tema</vt:lpstr>
      </vt:variant>
      <vt:variant>
        <vt:i4>5</vt:i4>
      </vt:variant>
      <vt:variant>
        <vt:lpstr>Slayt Başlıkları</vt:lpstr>
      </vt:variant>
      <vt:variant>
        <vt:i4>8</vt:i4>
      </vt:variant>
    </vt:vector>
  </HeadingPairs>
  <TitlesOfParts>
    <vt:vector size="22" baseType="lpstr">
      <vt:lpstr>Arial</vt:lpstr>
      <vt:lpstr>Calibri</vt:lpstr>
      <vt:lpstr>Calibri Light</vt:lpstr>
      <vt:lpstr>Century Gothic</vt:lpstr>
      <vt:lpstr>Tahoma</vt:lpstr>
      <vt:lpstr>Times New Roman</vt:lpstr>
      <vt:lpstr>Verdana</vt:lpstr>
      <vt:lpstr>Wingdings 2</vt:lpstr>
      <vt:lpstr>Wingdings 3</vt:lpstr>
      <vt:lpstr>1_Canlı</vt:lpstr>
      <vt:lpstr>7_Canlı</vt:lpstr>
      <vt:lpstr>İyon Toplantı Odası</vt:lpstr>
      <vt:lpstr>1_İyon Toplantı Odası</vt:lpstr>
      <vt:lpstr>2_İyon Toplantı Odası</vt:lpstr>
      <vt:lpstr>OSMANLI KÜLTÜR VE MEDENİYETİ</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48</cp:revision>
  <dcterms:created xsi:type="dcterms:W3CDTF">2018-04-03T19:40:40Z</dcterms:created>
  <dcterms:modified xsi:type="dcterms:W3CDTF">2020-04-25T13:00:34Z</dcterms:modified>
</cp:coreProperties>
</file>