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8" r:id="rId1"/>
    <p:sldMasterId id="2147484126" r:id="rId2"/>
    <p:sldMasterId id="2147484145" r:id="rId3"/>
  </p:sldMasterIdLst>
  <p:notesMasterIdLst>
    <p:notesMasterId r:id="rId14"/>
  </p:notesMasterIdLst>
  <p:sldIdLst>
    <p:sldId id="315" r:id="rId4"/>
    <p:sldId id="318" r:id="rId5"/>
    <p:sldId id="322" r:id="rId6"/>
    <p:sldId id="319" r:id="rId7"/>
    <p:sldId id="320" r:id="rId8"/>
    <p:sldId id="321" r:id="rId9"/>
    <p:sldId id="323" r:id="rId10"/>
    <p:sldId id="324" r:id="rId11"/>
    <p:sldId id="325" r:id="rId12"/>
    <p:sldId id="31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2BC81-DC5E-41F5-85D0-2EE4C18431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C84AAEF-427F-4D09-A6C4-D948C11E563B}">
      <dgm:prSet phldrT="[Metin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2400" b="1" dirty="0" smtClean="0"/>
            <a:t>Eğitim ve Öğretimde Gelişmeler ve Yeni Kurumlar</a:t>
          </a:r>
          <a:endParaRPr lang="tr-TR" sz="2400" b="1" dirty="0"/>
        </a:p>
      </dgm:t>
    </dgm:pt>
    <dgm:pt modelId="{8E73E9A6-6B4F-42B8-8EBC-FF92AC5FCB10}" type="parTrans" cxnId="{F5A2A50F-D744-4FE1-A7D2-EFE6C0D2A06E}">
      <dgm:prSet/>
      <dgm:spPr/>
      <dgm:t>
        <a:bodyPr/>
        <a:lstStyle/>
        <a:p>
          <a:endParaRPr lang="tr-TR"/>
        </a:p>
      </dgm:t>
    </dgm:pt>
    <dgm:pt modelId="{FC8EADD2-D3CD-42BB-A460-277DE6DCA399}" type="sibTrans" cxnId="{F5A2A50F-D744-4FE1-A7D2-EFE6C0D2A06E}">
      <dgm:prSet/>
      <dgm:spPr/>
      <dgm:t>
        <a:bodyPr/>
        <a:lstStyle/>
        <a:p>
          <a:endParaRPr lang="tr-TR"/>
        </a:p>
      </dgm:t>
    </dgm:pt>
    <dgm:pt modelId="{BFCECD5D-CC27-4E80-BB66-4C12FE0D15C5}">
      <dgm:prSet phldrT="[Metin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tr-TR" sz="2000" b="1" dirty="0" smtClean="0"/>
            <a:t>Öğretim Kurumları</a:t>
          </a:r>
          <a:endParaRPr lang="tr-TR" sz="2000" b="1" dirty="0"/>
        </a:p>
      </dgm:t>
    </dgm:pt>
    <dgm:pt modelId="{9F2880E3-3FE8-42D0-8613-16BAE606BCA2}" type="parTrans" cxnId="{E9F6ECA4-4015-4AD8-B674-DA7BFFBBABD0}">
      <dgm:prSet/>
      <dgm:spPr/>
      <dgm:t>
        <a:bodyPr/>
        <a:lstStyle/>
        <a:p>
          <a:endParaRPr lang="tr-TR"/>
        </a:p>
      </dgm:t>
    </dgm:pt>
    <dgm:pt modelId="{C3664C16-45AF-4442-A03D-1F58BD72BBBA}" type="sibTrans" cxnId="{E9F6ECA4-4015-4AD8-B674-DA7BFFBBABD0}">
      <dgm:prSet/>
      <dgm:spPr/>
      <dgm:t>
        <a:bodyPr/>
        <a:lstStyle/>
        <a:p>
          <a:endParaRPr lang="tr-TR"/>
        </a:p>
      </dgm:t>
    </dgm:pt>
    <dgm:pt modelId="{C0499854-9DC4-4225-8E90-F71FBE2D9355}">
      <dgm:prSet phldrT="[Metin]" custT="1"/>
      <dgm:spPr>
        <a:solidFill>
          <a:srgbClr val="FFFF0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tr-TR" sz="2000" b="1" dirty="0" smtClean="0"/>
            <a:t>Askeri </a:t>
          </a:r>
          <a:r>
            <a:rPr lang="tr-TR" sz="2000" b="1" dirty="0" smtClean="0"/>
            <a:t>Kurumlar</a:t>
          </a:r>
          <a:endParaRPr lang="tr-TR" sz="2000" b="1" dirty="0"/>
        </a:p>
      </dgm:t>
    </dgm:pt>
    <dgm:pt modelId="{9CEE9479-E74A-4123-BFA8-2B7324190631}" type="parTrans" cxnId="{C81E46F6-8F38-4520-B828-FAA7FDA72EE9}">
      <dgm:prSet/>
      <dgm:spPr/>
      <dgm:t>
        <a:bodyPr/>
        <a:lstStyle/>
        <a:p>
          <a:endParaRPr lang="tr-TR"/>
        </a:p>
      </dgm:t>
    </dgm:pt>
    <dgm:pt modelId="{63B282D5-86B5-4A70-B8E2-4B629005B269}" type="sibTrans" cxnId="{C81E46F6-8F38-4520-B828-FAA7FDA72EE9}">
      <dgm:prSet/>
      <dgm:spPr/>
      <dgm:t>
        <a:bodyPr/>
        <a:lstStyle/>
        <a:p>
          <a:endParaRPr lang="tr-TR"/>
        </a:p>
      </dgm:t>
    </dgm:pt>
    <dgm:pt modelId="{CE8DCC21-869A-4BD5-B229-FC120FC1C7A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Deniz kuvvetleri için deniz subayı ve mühendisleri yetiştirmek amacıyla 1773 yılında </a:t>
          </a:r>
          <a:r>
            <a:rPr lang="tr-TR" sz="1800" b="1" dirty="0" smtClean="0"/>
            <a:t>"Mühendishane-i Bahr-ı Hümayun" </a:t>
          </a:r>
          <a:r>
            <a:rPr lang="tr-TR" sz="1800" dirty="0" smtClean="0"/>
            <a:t>okulu açıldı.III. Selim döneminde 1792'de </a:t>
          </a:r>
          <a:r>
            <a:rPr lang="tr-TR" sz="1800" b="1" dirty="0" smtClean="0"/>
            <a:t>"Humbarahane" </a:t>
          </a:r>
          <a:r>
            <a:rPr lang="tr-TR" sz="1800" dirty="0" smtClean="0"/>
            <a:t>ve daha sonra </a:t>
          </a:r>
          <a:r>
            <a:rPr lang="tr-TR" sz="1800" b="1" dirty="0" smtClean="0"/>
            <a:t>"Mühendishane-i </a:t>
          </a:r>
          <a:r>
            <a:rPr lang="tr-TR" sz="1800" b="1" dirty="0" err="1" smtClean="0"/>
            <a:t>Berr</a:t>
          </a:r>
          <a:r>
            <a:rPr lang="tr-TR" sz="1800" b="1" dirty="0" smtClean="0"/>
            <a:t>-i Hümayun</a:t>
          </a:r>
          <a:r>
            <a:rPr lang="tr-TR" sz="1800" dirty="0" smtClean="0"/>
            <a:t>'' okulları açıldı. II. Mahmut zamanında "Yeniçeri Ocağı" kaldırıldı ve </a:t>
          </a:r>
          <a:r>
            <a:rPr lang="tr-TR" sz="1800" b="1" dirty="0" smtClean="0"/>
            <a:t>yerine "Asakir-i Mansure-i Muhammediye" </a:t>
          </a:r>
          <a:r>
            <a:rPr lang="tr-TR" sz="1800" dirty="0" smtClean="0"/>
            <a:t>adıyla yeni bir ordu kuruldu. Ordunun eğitimi için Prusya'dan subaylar getirildi. </a:t>
          </a:r>
          <a:r>
            <a:rPr lang="tr-TR" sz="1800" b="1" dirty="0" smtClean="0"/>
            <a:t>1831'de "Mızıka-i Hümayun</a:t>
          </a:r>
          <a:r>
            <a:rPr lang="tr-TR" sz="1800" dirty="0" smtClean="0"/>
            <a:t>" kuruldu. Tanzimat döneminde 1849 yılında </a:t>
          </a:r>
          <a:r>
            <a:rPr lang="tr-TR" sz="1800" b="1" dirty="0" smtClean="0"/>
            <a:t>"Erkan-ı Harbiye" (Harp Akademisi) </a:t>
          </a:r>
          <a:r>
            <a:rPr lang="tr-TR" sz="1800" dirty="0" smtClean="0"/>
            <a:t>ve 1870 yılında </a:t>
          </a:r>
          <a:r>
            <a:rPr lang="tr-TR" sz="1800" b="1" dirty="0" smtClean="0"/>
            <a:t>"Bahriye Mektebi" </a:t>
          </a:r>
          <a:r>
            <a:rPr lang="tr-TR" sz="1800" dirty="0" smtClean="0"/>
            <a:t>ile askeri idadiler açıldı. II. Abdülhamit döneminde Almanya'dan harp okulunun düzenlenmesi için uzmanlar geldi. Harp okuluna öğrenci yetiştirmek amacıyla her biri ordu merkezlerinde olmak üzere çeşitli askeri liseler açıldı. Bunlardan </a:t>
          </a:r>
          <a:r>
            <a:rPr lang="tr-TR" sz="1800" b="1" dirty="0" smtClean="0"/>
            <a:t>Kuleli ve Işıklar Askeri Liseleri</a:t>
          </a:r>
          <a:r>
            <a:rPr lang="tr-TR" sz="1800" dirty="0" smtClean="0"/>
            <a:t> ile daha sonra açılan </a:t>
          </a:r>
          <a:r>
            <a:rPr lang="tr-TR" sz="1800" b="1" dirty="0" smtClean="0"/>
            <a:t>Maltepe Askeri Lisesi </a:t>
          </a:r>
          <a:r>
            <a:rPr lang="tr-TR" sz="1800" dirty="0" smtClean="0"/>
            <a:t>bugün de öğrenimlerini sürdürmektedirler</a:t>
          </a:r>
          <a:endParaRPr lang="tr-TR" sz="1800" dirty="0"/>
        </a:p>
      </dgm:t>
    </dgm:pt>
    <dgm:pt modelId="{50F828B7-E66C-40B9-89DA-3A7954E4FFF5}" type="parTrans" cxnId="{516737F6-47E8-42F8-89EF-ADD04A135358}">
      <dgm:prSet/>
      <dgm:spPr/>
      <dgm:t>
        <a:bodyPr/>
        <a:lstStyle/>
        <a:p>
          <a:endParaRPr lang="tr-TR"/>
        </a:p>
      </dgm:t>
    </dgm:pt>
    <dgm:pt modelId="{F82D3F7C-F890-4C7A-A47A-568A449155CA}" type="sibTrans" cxnId="{516737F6-47E8-42F8-89EF-ADD04A135358}">
      <dgm:prSet/>
      <dgm:spPr/>
      <dgm:t>
        <a:bodyPr/>
        <a:lstStyle/>
        <a:p>
          <a:endParaRPr lang="tr-TR"/>
        </a:p>
      </dgm:t>
    </dgm:pt>
    <dgm:pt modelId="{6B1AF061-D987-4BA7-AF28-610254B74597}" type="pres">
      <dgm:prSet presAssocID="{C622BC81-DC5E-41F5-85D0-2EE4C18431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A332CC5-3F5C-41E4-94B9-9D6A44F0D196}" type="pres">
      <dgm:prSet presAssocID="{BC84AAEF-427F-4D09-A6C4-D948C11E563B}" presName="hierRoot1" presStyleCnt="0"/>
      <dgm:spPr/>
    </dgm:pt>
    <dgm:pt modelId="{D04FB352-BD57-4A84-B55C-2240CA1BEAD9}" type="pres">
      <dgm:prSet presAssocID="{BC84AAEF-427F-4D09-A6C4-D948C11E563B}" presName="composite" presStyleCnt="0"/>
      <dgm:spPr/>
    </dgm:pt>
    <dgm:pt modelId="{3F8DB4EA-0D6A-4CB9-B2FC-68E113DA9DE1}" type="pres">
      <dgm:prSet presAssocID="{BC84AAEF-427F-4D09-A6C4-D948C11E563B}" presName="background" presStyleLbl="node0" presStyleIdx="0" presStyleCnt="1"/>
      <dgm:spPr/>
    </dgm:pt>
    <dgm:pt modelId="{10FD2BCF-4F30-4FCB-B9AC-B93C2AD1527E}" type="pres">
      <dgm:prSet presAssocID="{BC84AAEF-427F-4D09-A6C4-D948C11E563B}" presName="text" presStyleLbl="fgAcc0" presStyleIdx="0" presStyleCnt="1" custScaleX="663264" custScaleY="670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87FFF6-3F3C-457B-A280-EDA131ED3F41}" type="pres">
      <dgm:prSet presAssocID="{BC84AAEF-427F-4D09-A6C4-D948C11E563B}" presName="hierChild2" presStyleCnt="0"/>
      <dgm:spPr/>
    </dgm:pt>
    <dgm:pt modelId="{FF80BF69-E2A7-44BE-A97D-9FC8BC63DD0D}" type="pres">
      <dgm:prSet presAssocID="{9F2880E3-3FE8-42D0-8613-16BAE606BCA2}" presName="Name10" presStyleLbl="parChTrans1D2" presStyleIdx="0" presStyleCnt="1"/>
      <dgm:spPr/>
      <dgm:t>
        <a:bodyPr/>
        <a:lstStyle/>
        <a:p>
          <a:endParaRPr lang="tr-TR"/>
        </a:p>
      </dgm:t>
    </dgm:pt>
    <dgm:pt modelId="{10222A10-F400-42A0-8391-E95D51566915}" type="pres">
      <dgm:prSet presAssocID="{BFCECD5D-CC27-4E80-BB66-4C12FE0D15C5}" presName="hierRoot2" presStyleCnt="0"/>
      <dgm:spPr/>
    </dgm:pt>
    <dgm:pt modelId="{F65875B8-B6A3-43C5-8DAF-8428D3DE9D9A}" type="pres">
      <dgm:prSet presAssocID="{BFCECD5D-CC27-4E80-BB66-4C12FE0D15C5}" presName="composite2" presStyleCnt="0"/>
      <dgm:spPr/>
    </dgm:pt>
    <dgm:pt modelId="{ACA4EBA2-177C-47D1-AA58-6335ED692902}" type="pres">
      <dgm:prSet presAssocID="{BFCECD5D-CC27-4E80-BB66-4C12FE0D15C5}" presName="background2" presStyleLbl="node2" presStyleIdx="0" presStyleCnt="1"/>
      <dgm:spPr/>
    </dgm:pt>
    <dgm:pt modelId="{2A86BA1C-8FFC-418F-AE99-02986DC36A2F}" type="pres">
      <dgm:prSet presAssocID="{BFCECD5D-CC27-4E80-BB66-4C12FE0D15C5}" presName="text2" presStyleLbl="fgAcc2" presStyleIdx="0" presStyleCnt="1" custScaleX="257924" custScaleY="5178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7C9326-4D6C-410E-8E9F-BDE3CCDC0ED8}" type="pres">
      <dgm:prSet presAssocID="{BFCECD5D-CC27-4E80-BB66-4C12FE0D15C5}" presName="hierChild3" presStyleCnt="0"/>
      <dgm:spPr/>
    </dgm:pt>
    <dgm:pt modelId="{9F10FCA2-7FAE-46B4-979A-1FEDEF84185F}" type="pres">
      <dgm:prSet presAssocID="{9CEE9479-E74A-4123-BFA8-2B7324190631}" presName="Name17" presStyleLbl="parChTrans1D3" presStyleIdx="0" presStyleCnt="1"/>
      <dgm:spPr/>
      <dgm:t>
        <a:bodyPr/>
        <a:lstStyle/>
        <a:p>
          <a:endParaRPr lang="tr-TR"/>
        </a:p>
      </dgm:t>
    </dgm:pt>
    <dgm:pt modelId="{86BA6D89-0410-49B9-88B2-B22EE9BFB3E5}" type="pres">
      <dgm:prSet presAssocID="{C0499854-9DC4-4225-8E90-F71FBE2D9355}" presName="hierRoot3" presStyleCnt="0"/>
      <dgm:spPr/>
    </dgm:pt>
    <dgm:pt modelId="{486EAA0E-E22E-43DF-A172-E8943586536A}" type="pres">
      <dgm:prSet presAssocID="{C0499854-9DC4-4225-8E90-F71FBE2D9355}" presName="composite3" presStyleCnt="0"/>
      <dgm:spPr/>
    </dgm:pt>
    <dgm:pt modelId="{37E6CC1B-3AD5-4328-8D0E-C1602F05CD7F}" type="pres">
      <dgm:prSet presAssocID="{C0499854-9DC4-4225-8E90-F71FBE2D9355}" presName="background3" presStyleLbl="node3" presStyleIdx="0" presStyleCnt="1"/>
      <dgm:spPr/>
    </dgm:pt>
    <dgm:pt modelId="{13653A2D-E263-48EF-BAB8-32FEFEB7C10F}" type="pres">
      <dgm:prSet presAssocID="{C0499854-9DC4-4225-8E90-F71FBE2D9355}" presName="text3" presStyleLbl="fgAcc3" presStyleIdx="0" presStyleCnt="1" custScaleX="204659" custScaleY="530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C11126F-0A14-413F-BB62-72AEA16D3AEA}" type="pres">
      <dgm:prSet presAssocID="{C0499854-9DC4-4225-8E90-F71FBE2D9355}" presName="hierChild4" presStyleCnt="0"/>
      <dgm:spPr/>
    </dgm:pt>
    <dgm:pt modelId="{95C50A91-7DC5-491E-A24E-1E15DE77618E}" type="pres">
      <dgm:prSet presAssocID="{50F828B7-E66C-40B9-89DA-3A7954E4FFF5}" presName="Name23" presStyleLbl="parChTrans1D4" presStyleIdx="0" presStyleCnt="1"/>
      <dgm:spPr/>
      <dgm:t>
        <a:bodyPr/>
        <a:lstStyle/>
        <a:p>
          <a:endParaRPr lang="tr-TR"/>
        </a:p>
      </dgm:t>
    </dgm:pt>
    <dgm:pt modelId="{4CC6D962-4B28-4F6A-83EE-2CC1944E2170}" type="pres">
      <dgm:prSet presAssocID="{CE8DCC21-869A-4BD5-B229-FC120FC1C7A5}" presName="hierRoot4" presStyleCnt="0"/>
      <dgm:spPr/>
    </dgm:pt>
    <dgm:pt modelId="{2326AA6F-2D95-4BA5-A855-6A7D19C07AA3}" type="pres">
      <dgm:prSet presAssocID="{CE8DCC21-869A-4BD5-B229-FC120FC1C7A5}" presName="composite4" presStyleCnt="0"/>
      <dgm:spPr/>
    </dgm:pt>
    <dgm:pt modelId="{97FBFAF7-DFEB-423A-AB62-56C1E9929B5C}" type="pres">
      <dgm:prSet presAssocID="{CE8DCC21-869A-4BD5-B229-FC120FC1C7A5}" presName="background4" presStyleLbl="node4" presStyleIdx="0" presStyleCnt="1"/>
      <dgm:spPr/>
    </dgm:pt>
    <dgm:pt modelId="{E18EFF38-5F82-4AC8-9FD9-5280741B6D3A}" type="pres">
      <dgm:prSet presAssocID="{CE8DCC21-869A-4BD5-B229-FC120FC1C7A5}" presName="text4" presStyleLbl="fgAcc4" presStyleIdx="0" presStyleCnt="1" custScaleX="892501" custScaleY="4875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027F79-C554-410D-BCEA-96FE3543E37B}" type="pres">
      <dgm:prSet presAssocID="{CE8DCC21-869A-4BD5-B229-FC120FC1C7A5}" presName="hierChild5" presStyleCnt="0"/>
      <dgm:spPr/>
    </dgm:pt>
  </dgm:ptLst>
  <dgm:cxnLst>
    <dgm:cxn modelId="{FD40A03B-866E-4D82-B3F7-577C3C437025}" type="presOf" srcId="{C622BC81-DC5E-41F5-85D0-2EE4C1843172}" destId="{6B1AF061-D987-4BA7-AF28-610254B74597}" srcOrd="0" destOrd="0" presId="urn:microsoft.com/office/officeart/2005/8/layout/hierarchy1"/>
    <dgm:cxn modelId="{F5A2A50F-D744-4FE1-A7D2-EFE6C0D2A06E}" srcId="{C622BC81-DC5E-41F5-85D0-2EE4C1843172}" destId="{BC84AAEF-427F-4D09-A6C4-D948C11E563B}" srcOrd="0" destOrd="0" parTransId="{8E73E9A6-6B4F-42B8-8EBC-FF92AC5FCB10}" sibTransId="{FC8EADD2-D3CD-42BB-A460-277DE6DCA399}"/>
    <dgm:cxn modelId="{39D0AB1A-D869-40C6-B556-7797383C5B3D}" type="presOf" srcId="{9CEE9479-E74A-4123-BFA8-2B7324190631}" destId="{9F10FCA2-7FAE-46B4-979A-1FEDEF84185F}" srcOrd="0" destOrd="0" presId="urn:microsoft.com/office/officeart/2005/8/layout/hierarchy1"/>
    <dgm:cxn modelId="{516737F6-47E8-42F8-89EF-ADD04A135358}" srcId="{C0499854-9DC4-4225-8E90-F71FBE2D9355}" destId="{CE8DCC21-869A-4BD5-B229-FC120FC1C7A5}" srcOrd="0" destOrd="0" parTransId="{50F828B7-E66C-40B9-89DA-3A7954E4FFF5}" sibTransId="{F82D3F7C-F890-4C7A-A47A-568A449155CA}"/>
    <dgm:cxn modelId="{6639AFBB-640E-424D-BA8E-8BDD08F1D984}" type="presOf" srcId="{50F828B7-E66C-40B9-89DA-3A7954E4FFF5}" destId="{95C50A91-7DC5-491E-A24E-1E15DE77618E}" srcOrd="0" destOrd="0" presId="urn:microsoft.com/office/officeart/2005/8/layout/hierarchy1"/>
    <dgm:cxn modelId="{F9090646-7066-43BF-A657-D07C8B109A5C}" type="presOf" srcId="{9F2880E3-3FE8-42D0-8613-16BAE606BCA2}" destId="{FF80BF69-E2A7-44BE-A97D-9FC8BC63DD0D}" srcOrd="0" destOrd="0" presId="urn:microsoft.com/office/officeart/2005/8/layout/hierarchy1"/>
    <dgm:cxn modelId="{C81E46F6-8F38-4520-B828-FAA7FDA72EE9}" srcId="{BFCECD5D-CC27-4E80-BB66-4C12FE0D15C5}" destId="{C0499854-9DC4-4225-8E90-F71FBE2D9355}" srcOrd="0" destOrd="0" parTransId="{9CEE9479-E74A-4123-BFA8-2B7324190631}" sibTransId="{63B282D5-86B5-4A70-B8E2-4B629005B269}"/>
    <dgm:cxn modelId="{6FECC039-1241-413A-8BEE-D6BC46535FE8}" type="presOf" srcId="{CE8DCC21-869A-4BD5-B229-FC120FC1C7A5}" destId="{E18EFF38-5F82-4AC8-9FD9-5280741B6D3A}" srcOrd="0" destOrd="0" presId="urn:microsoft.com/office/officeart/2005/8/layout/hierarchy1"/>
    <dgm:cxn modelId="{E2F3F6D3-5ABF-486C-846C-508E6A075F69}" type="presOf" srcId="{BFCECD5D-CC27-4E80-BB66-4C12FE0D15C5}" destId="{2A86BA1C-8FFC-418F-AE99-02986DC36A2F}" srcOrd="0" destOrd="0" presId="urn:microsoft.com/office/officeart/2005/8/layout/hierarchy1"/>
    <dgm:cxn modelId="{D185CC44-2AA1-4D80-8F1F-ABE4B595AA06}" type="presOf" srcId="{C0499854-9DC4-4225-8E90-F71FBE2D9355}" destId="{13653A2D-E263-48EF-BAB8-32FEFEB7C10F}" srcOrd="0" destOrd="0" presId="urn:microsoft.com/office/officeart/2005/8/layout/hierarchy1"/>
    <dgm:cxn modelId="{F0A81CC3-6B78-4AB6-B9D9-6F7096F99E37}" type="presOf" srcId="{BC84AAEF-427F-4D09-A6C4-D948C11E563B}" destId="{10FD2BCF-4F30-4FCB-B9AC-B93C2AD1527E}" srcOrd="0" destOrd="0" presId="urn:microsoft.com/office/officeart/2005/8/layout/hierarchy1"/>
    <dgm:cxn modelId="{E9F6ECA4-4015-4AD8-B674-DA7BFFBBABD0}" srcId="{BC84AAEF-427F-4D09-A6C4-D948C11E563B}" destId="{BFCECD5D-CC27-4E80-BB66-4C12FE0D15C5}" srcOrd="0" destOrd="0" parTransId="{9F2880E3-3FE8-42D0-8613-16BAE606BCA2}" sibTransId="{C3664C16-45AF-4442-A03D-1F58BD72BBBA}"/>
    <dgm:cxn modelId="{217D086A-F05E-4D9F-A833-6B78CE382797}" type="presParOf" srcId="{6B1AF061-D987-4BA7-AF28-610254B74597}" destId="{8A332CC5-3F5C-41E4-94B9-9D6A44F0D196}" srcOrd="0" destOrd="0" presId="urn:microsoft.com/office/officeart/2005/8/layout/hierarchy1"/>
    <dgm:cxn modelId="{A8F397CE-8B77-47E1-BC2B-C742F31170DC}" type="presParOf" srcId="{8A332CC5-3F5C-41E4-94B9-9D6A44F0D196}" destId="{D04FB352-BD57-4A84-B55C-2240CA1BEAD9}" srcOrd="0" destOrd="0" presId="urn:microsoft.com/office/officeart/2005/8/layout/hierarchy1"/>
    <dgm:cxn modelId="{0D13F647-FA7A-420F-97D0-C0B6FA14B300}" type="presParOf" srcId="{D04FB352-BD57-4A84-B55C-2240CA1BEAD9}" destId="{3F8DB4EA-0D6A-4CB9-B2FC-68E113DA9DE1}" srcOrd="0" destOrd="0" presId="urn:microsoft.com/office/officeart/2005/8/layout/hierarchy1"/>
    <dgm:cxn modelId="{A3AD8F87-AA52-471D-9CEE-AEFC38CC8C0F}" type="presParOf" srcId="{D04FB352-BD57-4A84-B55C-2240CA1BEAD9}" destId="{10FD2BCF-4F30-4FCB-B9AC-B93C2AD1527E}" srcOrd="1" destOrd="0" presId="urn:microsoft.com/office/officeart/2005/8/layout/hierarchy1"/>
    <dgm:cxn modelId="{7E604DAE-8B01-46A0-83C2-089B01C4E2CD}" type="presParOf" srcId="{8A332CC5-3F5C-41E4-94B9-9D6A44F0D196}" destId="{F487FFF6-3F3C-457B-A280-EDA131ED3F41}" srcOrd="1" destOrd="0" presId="urn:microsoft.com/office/officeart/2005/8/layout/hierarchy1"/>
    <dgm:cxn modelId="{56D630AB-E284-488E-A14A-FCF8A5008AAB}" type="presParOf" srcId="{F487FFF6-3F3C-457B-A280-EDA131ED3F41}" destId="{FF80BF69-E2A7-44BE-A97D-9FC8BC63DD0D}" srcOrd="0" destOrd="0" presId="urn:microsoft.com/office/officeart/2005/8/layout/hierarchy1"/>
    <dgm:cxn modelId="{837A0525-BF81-4FD9-9A89-1C156764763A}" type="presParOf" srcId="{F487FFF6-3F3C-457B-A280-EDA131ED3F41}" destId="{10222A10-F400-42A0-8391-E95D51566915}" srcOrd="1" destOrd="0" presId="urn:microsoft.com/office/officeart/2005/8/layout/hierarchy1"/>
    <dgm:cxn modelId="{176325E6-E1E0-429D-90DF-8A3B88B15D36}" type="presParOf" srcId="{10222A10-F400-42A0-8391-E95D51566915}" destId="{F65875B8-B6A3-43C5-8DAF-8428D3DE9D9A}" srcOrd="0" destOrd="0" presId="urn:microsoft.com/office/officeart/2005/8/layout/hierarchy1"/>
    <dgm:cxn modelId="{692523C1-E313-4DAD-93F6-C11741D838DC}" type="presParOf" srcId="{F65875B8-B6A3-43C5-8DAF-8428D3DE9D9A}" destId="{ACA4EBA2-177C-47D1-AA58-6335ED692902}" srcOrd="0" destOrd="0" presId="urn:microsoft.com/office/officeart/2005/8/layout/hierarchy1"/>
    <dgm:cxn modelId="{E7668075-D410-452E-A3A3-E846DD3A02C4}" type="presParOf" srcId="{F65875B8-B6A3-43C5-8DAF-8428D3DE9D9A}" destId="{2A86BA1C-8FFC-418F-AE99-02986DC36A2F}" srcOrd="1" destOrd="0" presId="urn:microsoft.com/office/officeart/2005/8/layout/hierarchy1"/>
    <dgm:cxn modelId="{8081F4EF-C67E-43A2-87E5-148EC721A9C4}" type="presParOf" srcId="{10222A10-F400-42A0-8391-E95D51566915}" destId="{F47C9326-4D6C-410E-8E9F-BDE3CCDC0ED8}" srcOrd="1" destOrd="0" presId="urn:microsoft.com/office/officeart/2005/8/layout/hierarchy1"/>
    <dgm:cxn modelId="{6B4B651B-0547-449D-9056-17F940B63B09}" type="presParOf" srcId="{F47C9326-4D6C-410E-8E9F-BDE3CCDC0ED8}" destId="{9F10FCA2-7FAE-46B4-979A-1FEDEF84185F}" srcOrd="0" destOrd="0" presId="urn:microsoft.com/office/officeart/2005/8/layout/hierarchy1"/>
    <dgm:cxn modelId="{59460E0F-027F-4C3D-B822-C962E123DCA9}" type="presParOf" srcId="{F47C9326-4D6C-410E-8E9F-BDE3CCDC0ED8}" destId="{86BA6D89-0410-49B9-88B2-B22EE9BFB3E5}" srcOrd="1" destOrd="0" presId="urn:microsoft.com/office/officeart/2005/8/layout/hierarchy1"/>
    <dgm:cxn modelId="{05978A76-712B-44AA-AA57-21D66DCD3017}" type="presParOf" srcId="{86BA6D89-0410-49B9-88B2-B22EE9BFB3E5}" destId="{486EAA0E-E22E-43DF-A172-E8943586536A}" srcOrd="0" destOrd="0" presId="urn:microsoft.com/office/officeart/2005/8/layout/hierarchy1"/>
    <dgm:cxn modelId="{2B7C92CD-225C-44A4-901F-7CC496BE5180}" type="presParOf" srcId="{486EAA0E-E22E-43DF-A172-E8943586536A}" destId="{37E6CC1B-3AD5-4328-8D0E-C1602F05CD7F}" srcOrd="0" destOrd="0" presId="urn:microsoft.com/office/officeart/2005/8/layout/hierarchy1"/>
    <dgm:cxn modelId="{43207B29-4CEE-4A4A-8273-8DDB89751F28}" type="presParOf" srcId="{486EAA0E-E22E-43DF-A172-E8943586536A}" destId="{13653A2D-E263-48EF-BAB8-32FEFEB7C10F}" srcOrd="1" destOrd="0" presId="urn:microsoft.com/office/officeart/2005/8/layout/hierarchy1"/>
    <dgm:cxn modelId="{D227A46F-827B-4E4A-BABE-341BE3624417}" type="presParOf" srcId="{86BA6D89-0410-49B9-88B2-B22EE9BFB3E5}" destId="{CC11126F-0A14-413F-BB62-72AEA16D3AEA}" srcOrd="1" destOrd="0" presId="urn:microsoft.com/office/officeart/2005/8/layout/hierarchy1"/>
    <dgm:cxn modelId="{A549A600-EC4D-4F61-BF5E-0ED8C32F54A8}" type="presParOf" srcId="{CC11126F-0A14-413F-BB62-72AEA16D3AEA}" destId="{95C50A91-7DC5-491E-A24E-1E15DE77618E}" srcOrd="0" destOrd="0" presId="urn:microsoft.com/office/officeart/2005/8/layout/hierarchy1"/>
    <dgm:cxn modelId="{E971B2C0-2C2C-40AD-BA0E-BFBE99EAD3C3}" type="presParOf" srcId="{CC11126F-0A14-413F-BB62-72AEA16D3AEA}" destId="{4CC6D962-4B28-4F6A-83EE-2CC1944E2170}" srcOrd="1" destOrd="0" presId="urn:microsoft.com/office/officeart/2005/8/layout/hierarchy1"/>
    <dgm:cxn modelId="{13CD6215-560A-4A93-8804-68C372660CDA}" type="presParOf" srcId="{4CC6D962-4B28-4F6A-83EE-2CC1944E2170}" destId="{2326AA6F-2D95-4BA5-A855-6A7D19C07AA3}" srcOrd="0" destOrd="0" presId="urn:microsoft.com/office/officeart/2005/8/layout/hierarchy1"/>
    <dgm:cxn modelId="{8BCBAB90-7676-484D-8FEC-5AC169393CF4}" type="presParOf" srcId="{2326AA6F-2D95-4BA5-A855-6A7D19C07AA3}" destId="{97FBFAF7-DFEB-423A-AB62-56C1E9929B5C}" srcOrd="0" destOrd="0" presId="urn:microsoft.com/office/officeart/2005/8/layout/hierarchy1"/>
    <dgm:cxn modelId="{570227CA-48A6-4213-ADFA-E2D7C0454B98}" type="presParOf" srcId="{2326AA6F-2D95-4BA5-A855-6A7D19C07AA3}" destId="{E18EFF38-5F82-4AC8-9FD9-5280741B6D3A}" srcOrd="1" destOrd="0" presId="urn:microsoft.com/office/officeart/2005/8/layout/hierarchy1"/>
    <dgm:cxn modelId="{522B2AA7-AC75-4FA3-BBBC-436E0700A9A6}" type="presParOf" srcId="{4CC6D962-4B28-4F6A-83EE-2CC1944E2170}" destId="{35027F79-C554-410D-BCEA-96FE3543E37B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22BC81-DC5E-41F5-85D0-2EE4C18431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C84AAEF-427F-4D09-A6C4-D948C11E563B}">
      <dgm:prSet phldrT="[Metin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2400" b="1" dirty="0" smtClean="0"/>
            <a:t>Eğitim ve Öğretimde Gelişmeler ve Yeni Kurumlar</a:t>
          </a:r>
          <a:endParaRPr lang="tr-TR" sz="2400" b="1" dirty="0"/>
        </a:p>
      </dgm:t>
    </dgm:pt>
    <dgm:pt modelId="{8E73E9A6-6B4F-42B8-8EBC-FF92AC5FCB10}" type="parTrans" cxnId="{F5A2A50F-D744-4FE1-A7D2-EFE6C0D2A06E}">
      <dgm:prSet/>
      <dgm:spPr/>
      <dgm:t>
        <a:bodyPr/>
        <a:lstStyle/>
        <a:p>
          <a:endParaRPr lang="tr-TR"/>
        </a:p>
      </dgm:t>
    </dgm:pt>
    <dgm:pt modelId="{FC8EADD2-D3CD-42BB-A460-277DE6DCA399}" type="sibTrans" cxnId="{F5A2A50F-D744-4FE1-A7D2-EFE6C0D2A06E}">
      <dgm:prSet/>
      <dgm:spPr/>
      <dgm:t>
        <a:bodyPr/>
        <a:lstStyle/>
        <a:p>
          <a:endParaRPr lang="tr-TR"/>
        </a:p>
      </dgm:t>
    </dgm:pt>
    <dgm:pt modelId="{BFCECD5D-CC27-4E80-BB66-4C12FE0D15C5}">
      <dgm:prSet phldrT="[Metin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tr-TR" sz="2000" b="1" dirty="0" smtClean="0"/>
            <a:t>Öğretim Kurumları</a:t>
          </a:r>
          <a:endParaRPr lang="tr-TR" sz="2000" b="1" dirty="0"/>
        </a:p>
      </dgm:t>
    </dgm:pt>
    <dgm:pt modelId="{9F2880E3-3FE8-42D0-8613-16BAE606BCA2}" type="parTrans" cxnId="{E9F6ECA4-4015-4AD8-B674-DA7BFFBBABD0}">
      <dgm:prSet/>
      <dgm:spPr/>
      <dgm:t>
        <a:bodyPr/>
        <a:lstStyle/>
        <a:p>
          <a:endParaRPr lang="tr-TR"/>
        </a:p>
      </dgm:t>
    </dgm:pt>
    <dgm:pt modelId="{C3664C16-45AF-4442-A03D-1F58BD72BBBA}" type="sibTrans" cxnId="{E9F6ECA4-4015-4AD8-B674-DA7BFFBBABD0}">
      <dgm:prSet/>
      <dgm:spPr/>
      <dgm:t>
        <a:bodyPr/>
        <a:lstStyle/>
        <a:p>
          <a:endParaRPr lang="tr-TR"/>
        </a:p>
      </dgm:t>
    </dgm:pt>
    <dgm:pt modelId="{2FB77238-F86E-47B4-9FB9-3E57540D79BF}">
      <dgm:prSet custT="1"/>
      <dgm:spPr>
        <a:solidFill>
          <a:srgbClr val="FFFF0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tr-TR" sz="2000" b="1" dirty="0" smtClean="0"/>
            <a:t>Sivil Kurumlar</a:t>
          </a:r>
          <a:endParaRPr lang="tr-TR" sz="2000" dirty="0"/>
        </a:p>
      </dgm:t>
    </dgm:pt>
    <dgm:pt modelId="{D4B9E9E1-CE33-437E-91F1-B21FA6F832AA}" type="parTrans" cxnId="{31D04644-ACBD-4246-8E1B-3E7D3852CB78}">
      <dgm:prSet/>
      <dgm:spPr/>
      <dgm:t>
        <a:bodyPr/>
        <a:lstStyle/>
        <a:p>
          <a:endParaRPr lang="tr-TR"/>
        </a:p>
      </dgm:t>
    </dgm:pt>
    <dgm:pt modelId="{BCFBFB7C-684E-4E8C-B856-9EC6F252EB0C}" type="sibTrans" cxnId="{31D04644-ACBD-4246-8E1B-3E7D3852CB78}">
      <dgm:prSet/>
      <dgm:spPr/>
      <dgm:t>
        <a:bodyPr/>
        <a:lstStyle/>
        <a:p>
          <a:endParaRPr lang="tr-TR"/>
        </a:p>
      </dgm:t>
    </dgm:pt>
    <dgm:pt modelId="{BBAABA9B-AF9B-4BE7-94F5-38E3897C0478}">
      <dgm:prSet custT="1"/>
      <dgm:spPr>
        <a:solidFill>
          <a:srgbClr val="FFFF0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2000" b="1" dirty="0" smtClean="0"/>
            <a:t>Sivil Kurumlar:</a:t>
          </a:r>
          <a:endParaRPr lang="tr-TR" sz="2000" dirty="0" smtClean="0"/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2000" dirty="0" smtClean="0"/>
            <a:t>XIX. yüzyılın ikinci yarısında Osmanlı eğitim kurumları ilk, orta ve yüksek olmak üzere üç dereceli idi.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2000" b="1" dirty="0" smtClean="0"/>
            <a:t>İlk Öğretim:</a:t>
          </a:r>
          <a:endParaRPr lang="tr-TR" sz="2000" dirty="0" smtClean="0"/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2000" dirty="0" smtClean="0"/>
            <a:t>Sıbyan Mektepleri, Mekteb-i İbtidaiyeler (ilkokul).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2000" b="1" dirty="0" smtClean="0"/>
            <a:t>Orta öğretim:</a:t>
          </a:r>
          <a:endParaRPr lang="tr-TR" sz="2000" dirty="0" smtClean="0"/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2000" dirty="0" smtClean="0"/>
            <a:t>İdadiler ve Sultaniler (lise).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2000" b="1" dirty="0" smtClean="0"/>
            <a:t>Yüksek öğretim:</a:t>
          </a:r>
          <a:endParaRPr lang="tr-TR" sz="2000" dirty="0" smtClean="0"/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2000" b="1" dirty="0" err="1" smtClean="0"/>
            <a:t>Darü’l-Fünun</a:t>
          </a:r>
          <a:endParaRPr lang="tr-TR" sz="2000" dirty="0"/>
        </a:p>
      </dgm:t>
    </dgm:pt>
    <dgm:pt modelId="{238B62A2-252D-41CC-ADFC-E4EDC3E90B42}" type="parTrans" cxnId="{0B98E0D6-EC7B-4003-B09D-7EDEC2CB2FC6}">
      <dgm:prSet/>
      <dgm:spPr/>
      <dgm:t>
        <a:bodyPr/>
        <a:lstStyle/>
        <a:p>
          <a:endParaRPr lang="tr-TR"/>
        </a:p>
      </dgm:t>
    </dgm:pt>
    <dgm:pt modelId="{9B0987B0-9F5C-4D4D-B989-7B8AA03912AE}" type="sibTrans" cxnId="{0B98E0D6-EC7B-4003-B09D-7EDEC2CB2FC6}">
      <dgm:prSet/>
      <dgm:spPr/>
      <dgm:t>
        <a:bodyPr/>
        <a:lstStyle/>
        <a:p>
          <a:endParaRPr lang="tr-TR"/>
        </a:p>
      </dgm:t>
    </dgm:pt>
    <dgm:pt modelId="{6B1AF061-D987-4BA7-AF28-610254B74597}" type="pres">
      <dgm:prSet presAssocID="{C622BC81-DC5E-41F5-85D0-2EE4C18431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A332CC5-3F5C-41E4-94B9-9D6A44F0D196}" type="pres">
      <dgm:prSet presAssocID="{BC84AAEF-427F-4D09-A6C4-D948C11E563B}" presName="hierRoot1" presStyleCnt="0"/>
      <dgm:spPr/>
    </dgm:pt>
    <dgm:pt modelId="{D04FB352-BD57-4A84-B55C-2240CA1BEAD9}" type="pres">
      <dgm:prSet presAssocID="{BC84AAEF-427F-4D09-A6C4-D948C11E563B}" presName="composite" presStyleCnt="0"/>
      <dgm:spPr/>
    </dgm:pt>
    <dgm:pt modelId="{3F8DB4EA-0D6A-4CB9-B2FC-68E113DA9DE1}" type="pres">
      <dgm:prSet presAssocID="{BC84AAEF-427F-4D09-A6C4-D948C11E563B}" presName="background" presStyleLbl="node0" presStyleIdx="0" presStyleCnt="1"/>
      <dgm:spPr/>
    </dgm:pt>
    <dgm:pt modelId="{10FD2BCF-4F30-4FCB-B9AC-B93C2AD1527E}" type="pres">
      <dgm:prSet presAssocID="{BC84AAEF-427F-4D09-A6C4-D948C11E563B}" presName="text" presStyleLbl="fgAcc0" presStyleIdx="0" presStyleCnt="1" custScaleX="663264" custScaleY="670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87FFF6-3F3C-457B-A280-EDA131ED3F41}" type="pres">
      <dgm:prSet presAssocID="{BC84AAEF-427F-4D09-A6C4-D948C11E563B}" presName="hierChild2" presStyleCnt="0"/>
      <dgm:spPr/>
    </dgm:pt>
    <dgm:pt modelId="{FF80BF69-E2A7-44BE-A97D-9FC8BC63DD0D}" type="pres">
      <dgm:prSet presAssocID="{9F2880E3-3FE8-42D0-8613-16BAE606BCA2}" presName="Name10" presStyleLbl="parChTrans1D2" presStyleIdx="0" presStyleCnt="1"/>
      <dgm:spPr/>
      <dgm:t>
        <a:bodyPr/>
        <a:lstStyle/>
        <a:p>
          <a:endParaRPr lang="tr-TR"/>
        </a:p>
      </dgm:t>
    </dgm:pt>
    <dgm:pt modelId="{10222A10-F400-42A0-8391-E95D51566915}" type="pres">
      <dgm:prSet presAssocID="{BFCECD5D-CC27-4E80-BB66-4C12FE0D15C5}" presName="hierRoot2" presStyleCnt="0"/>
      <dgm:spPr/>
    </dgm:pt>
    <dgm:pt modelId="{F65875B8-B6A3-43C5-8DAF-8428D3DE9D9A}" type="pres">
      <dgm:prSet presAssocID="{BFCECD5D-CC27-4E80-BB66-4C12FE0D15C5}" presName="composite2" presStyleCnt="0"/>
      <dgm:spPr/>
    </dgm:pt>
    <dgm:pt modelId="{ACA4EBA2-177C-47D1-AA58-6335ED692902}" type="pres">
      <dgm:prSet presAssocID="{BFCECD5D-CC27-4E80-BB66-4C12FE0D15C5}" presName="background2" presStyleLbl="node2" presStyleIdx="0" presStyleCnt="1"/>
      <dgm:spPr/>
    </dgm:pt>
    <dgm:pt modelId="{2A86BA1C-8FFC-418F-AE99-02986DC36A2F}" type="pres">
      <dgm:prSet presAssocID="{BFCECD5D-CC27-4E80-BB66-4C12FE0D15C5}" presName="text2" presStyleLbl="fgAcc2" presStyleIdx="0" presStyleCnt="1" custScaleX="257924" custScaleY="5178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7C9326-4D6C-410E-8E9F-BDE3CCDC0ED8}" type="pres">
      <dgm:prSet presAssocID="{BFCECD5D-CC27-4E80-BB66-4C12FE0D15C5}" presName="hierChild3" presStyleCnt="0"/>
      <dgm:spPr/>
    </dgm:pt>
    <dgm:pt modelId="{7AE61C01-BF97-402C-B9A6-46B0E4463048}" type="pres">
      <dgm:prSet presAssocID="{D4B9E9E1-CE33-437E-91F1-B21FA6F832AA}" presName="Name17" presStyleLbl="parChTrans1D3" presStyleIdx="0" presStyleCnt="1"/>
      <dgm:spPr/>
      <dgm:t>
        <a:bodyPr/>
        <a:lstStyle/>
        <a:p>
          <a:endParaRPr lang="tr-TR"/>
        </a:p>
      </dgm:t>
    </dgm:pt>
    <dgm:pt modelId="{34285446-01F2-4687-A3CD-CF8D2627C292}" type="pres">
      <dgm:prSet presAssocID="{2FB77238-F86E-47B4-9FB9-3E57540D79BF}" presName="hierRoot3" presStyleCnt="0"/>
      <dgm:spPr/>
    </dgm:pt>
    <dgm:pt modelId="{C87B469D-0CE6-4CD8-AB32-8E778AFE14F3}" type="pres">
      <dgm:prSet presAssocID="{2FB77238-F86E-47B4-9FB9-3E57540D79BF}" presName="composite3" presStyleCnt="0"/>
      <dgm:spPr/>
    </dgm:pt>
    <dgm:pt modelId="{47589B71-0C95-43B5-8E57-31456C1E1D37}" type="pres">
      <dgm:prSet presAssocID="{2FB77238-F86E-47B4-9FB9-3E57540D79BF}" presName="background3" presStyleLbl="node3" presStyleIdx="0" presStyleCnt="1"/>
      <dgm:spPr/>
    </dgm:pt>
    <dgm:pt modelId="{257CB5CD-C8D7-4A04-882B-18ECF061F01B}" type="pres">
      <dgm:prSet presAssocID="{2FB77238-F86E-47B4-9FB9-3E57540D79BF}" presName="text3" presStyleLbl="fgAcc3" presStyleIdx="0" presStyleCnt="1" custScaleX="196013" custScaleY="5590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CEBA4BC-885F-4FE0-9BBA-43C6CA5CAC58}" type="pres">
      <dgm:prSet presAssocID="{2FB77238-F86E-47B4-9FB9-3E57540D79BF}" presName="hierChild4" presStyleCnt="0"/>
      <dgm:spPr/>
    </dgm:pt>
    <dgm:pt modelId="{93A9B31F-5391-4523-A961-BA05DBCC8830}" type="pres">
      <dgm:prSet presAssocID="{238B62A2-252D-41CC-ADFC-E4EDC3E90B42}" presName="Name23" presStyleLbl="parChTrans1D4" presStyleIdx="0" presStyleCnt="1"/>
      <dgm:spPr/>
      <dgm:t>
        <a:bodyPr/>
        <a:lstStyle/>
        <a:p>
          <a:endParaRPr lang="tr-TR"/>
        </a:p>
      </dgm:t>
    </dgm:pt>
    <dgm:pt modelId="{28E8F651-D492-429E-82BC-BE5C572BA071}" type="pres">
      <dgm:prSet presAssocID="{BBAABA9B-AF9B-4BE7-94F5-38E3897C0478}" presName="hierRoot4" presStyleCnt="0"/>
      <dgm:spPr/>
    </dgm:pt>
    <dgm:pt modelId="{82509E9D-536C-4D2D-82C6-FA5BB4680119}" type="pres">
      <dgm:prSet presAssocID="{BBAABA9B-AF9B-4BE7-94F5-38E3897C0478}" presName="composite4" presStyleCnt="0"/>
      <dgm:spPr/>
    </dgm:pt>
    <dgm:pt modelId="{EEEE91EA-0E57-423B-997C-AC4825E95CA3}" type="pres">
      <dgm:prSet presAssocID="{BBAABA9B-AF9B-4BE7-94F5-38E3897C0478}" presName="background4" presStyleLbl="node4" presStyleIdx="0" presStyleCnt="1"/>
      <dgm:spPr/>
    </dgm:pt>
    <dgm:pt modelId="{40B39E39-644A-4C80-9D89-28AB5B2943BF}" type="pres">
      <dgm:prSet presAssocID="{BBAABA9B-AF9B-4BE7-94F5-38E3897C0478}" presName="text4" presStyleLbl="fgAcc4" presStyleIdx="0" presStyleCnt="1" custScaleX="868984" custScaleY="47682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6F03222-9983-4230-8686-CF2AE114E347}" type="pres">
      <dgm:prSet presAssocID="{BBAABA9B-AF9B-4BE7-94F5-38E3897C0478}" presName="hierChild5" presStyleCnt="0"/>
      <dgm:spPr/>
    </dgm:pt>
  </dgm:ptLst>
  <dgm:cxnLst>
    <dgm:cxn modelId="{0B98E0D6-EC7B-4003-B09D-7EDEC2CB2FC6}" srcId="{2FB77238-F86E-47B4-9FB9-3E57540D79BF}" destId="{BBAABA9B-AF9B-4BE7-94F5-38E3897C0478}" srcOrd="0" destOrd="0" parTransId="{238B62A2-252D-41CC-ADFC-E4EDC3E90B42}" sibTransId="{9B0987B0-9F5C-4D4D-B989-7B8AA03912AE}"/>
    <dgm:cxn modelId="{60980F0B-7F1F-4D8D-BD9B-86FA577AC2C4}" type="presOf" srcId="{2FB77238-F86E-47B4-9FB9-3E57540D79BF}" destId="{257CB5CD-C8D7-4A04-882B-18ECF061F01B}" srcOrd="0" destOrd="0" presId="urn:microsoft.com/office/officeart/2005/8/layout/hierarchy1"/>
    <dgm:cxn modelId="{F5A2A50F-D744-4FE1-A7D2-EFE6C0D2A06E}" srcId="{C622BC81-DC5E-41F5-85D0-2EE4C1843172}" destId="{BC84AAEF-427F-4D09-A6C4-D948C11E563B}" srcOrd="0" destOrd="0" parTransId="{8E73E9A6-6B4F-42B8-8EBC-FF92AC5FCB10}" sibTransId="{FC8EADD2-D3CD-42BB-A460-277DE6DCA399}"/>
    <dgm:cxn modelId="{31D04644-ACBD-4246-8E1B-3E7D3852CB78}" srcId="{BFCECD5D-CC27-4E80-BB66-4C12FE0D15C5}" destId="{2FB77238-F86E-47B4-9FB9-3E57540D79BF}" srcOrd="0" destOrd="0" parTransId="{D4B9E9E1-CE33-437E-91F1-B21FA6F832AA}" sibTransId="{BCFBFB7C-684E-4E8C-B856-9EC6F252EB0C}"/>
    <dgm:cxn modelId="{DA1A0006-9321-4674-9CB7-7D6425ABF7AE}" type="presOf" srcId="{9F2880E3-3FE8-42D0-8613-16BAE606BCA2}" destId="{FF80BF69-E2A7-44BE-A97D-9FC8BC63DD0D}" srcOrd="0" destOrd="0" presId="urn:microsoft.com/office/officeart/2005/8/layout/hierarchy1"/>
    <dgm:cxn modelId="{9D442E5D-E964-4F7D-A665-525A6DCFC953}" type="presOf" srcId="{BC84AAEF-427F-4D09-A6C4-D948C11E563B}" destId="{10FD2BCF-4F30-4FCB-B9AC-B93C2AD1527E}" srcOrd="0" destOrd="0" presId="urn:microsoft.com/office/officeart/2005/8/layout/hierarchy1"/>
    <dgm:cxn modelId="{38F081A4-53EF-47EF-9009-D89353C24157}" type="presOf" srcId="{D4B9E9E1-CE33-437E-91F1-B21FA6F832AA}" destId="{7AE61C01-BF97-402C-B9A6-46B0E4463048}" srcOrd="0" destOrd="0" presId="urn:microsoft.com/office/officeart/2005/8/layout/hierarchy1"/>
    <dgm:cxn modelId="{F117169A-DDBF-4D7F-AAC1-6F68EA5576AF}" type="presOf" srcId="{238B62A2-252D-41CC-ADFC-E4EDC3E90B42}" destId="{93A9B31F-5391-4523-A961-BA05DBCC8830}" srcOrd="0" destOrd="0" presId="urn:microsoft.com/office/officeart/2005/8/layout/hierarchy1"/>
    <dgm:cxn modelId="{C138F664-8166-4DC7-B04A-AA9B2D091E1F}" type="presOf" srcId="{BBAABA9B-AF9B-4BE7-94F5-38E3897C0478}" destId="{40B39E39-644A-4C80-9D89-28AB5B2943BF}" srcOrd="0" destOrd="0" presId="urn:microsoft.com/office/officeart/2005/8/layout/hierarchy1"/>
    <dgm:cxn modelId="{C36E949E-DBB3-4E0A-BF35-81B644A3B215}" type="presOf" srcId="{C622BC81-DC5E-41F5-85D0-2EE4C1843172}" destId="{6B1AF061-D987-4BA7-AF28-610254B74597}" srcOrd="0" destOrd="0" presId="urn:microsoft.com/office/officeart/2005/8/layout/hierarchy1"/>
    <dgm:cxn modelId="{61DC5ACB-3544-44A4-AA93-26D49521DD16}" type="presOf" srcId="{BFCECD5D-CC27-4E80-BB66-4C12FE0D15C5}" destId="{2A86BA1C-8FFC-418F-AE99-02986DC36A2F}" srcOrd="0" destOrd="0" presId="urn:microsoft.com/office/officeart/2005/8/layout/hierarchy1"/>
    <dgm:cxn modelId="{E9F6ECA4-4015-4AD8-B674-DA7BFFBBABD0}" srcId="{BC84AAEF-427F-4D09-A6C4-D948C11E563B}" destId="{BFCECD5D-CC27-4E80-BB66-4C12FE0D15C5}" srcOrd="0" destOrd="0" parTransId="{9F2880E3-3FE8-42D0-8613-16BAE606BCA2}" sibTransId="{C3664C16-45AF-4442-A03D-1F58BD72BBBA}"/>
    <dgm:cxn modelId="{A3E05755-1F5B-42BD-A890-309FAB715C27}" type="presParOf" srcId="{6B1AF061-D987-4BA7-AF28-610254B74597}" destId="{8A332CC5-3F5C-41E4-94B9-9D6A44F0D196}" srcOrd="0" destOrd="0" presId="urn:microsoft.com/office/officeart/2005/8/layout/hierarchy1"/>
    <dgm:cxn modelId="{4B12FA87-7915-4026-B1A2-D149AA774932}" type="presParOf" srcId="{8A332CC5-3F5C-41E4-94B9-9D6A44F0D196}" destId="{D04FB352-BD57-4A84-B55C-2240CA1BEAD9}" srcOrd="0" destOrd="0" presId="urn:microsoft.com/office/officeart/2005/8/layout/hierarchy1"/>
    <dgm:cxn modelId="{769D9AF3-87D4-40C2-95D2-AD6ADA91BC70}" type="presParOf" srcId="{D04FB352-BD57-4A84-B55C-2240CA1BEAD9}" destId="{3F8DB4EA-0D6A-4CB9-B2FC-68E113DA9DE1}" srcOrd="0" destOrd="0" presId="urn:microsoft.com/office/officeart/2005/8/layout/hierarchy1"/>
    <dgm:cxn modelId="{21B67DB7-C76F-4E2F-A49E-4A00D7FAAC4A}" type="presParOf" srcId="{D04FB352-BD57-4A84-B55C-2240CA1BEAD9}" destId="{10FD2BCF-4F30-4FCB-B9AC-B93C2AD1527E}" srcOrd="1" destOrd="0" presId="urn:microsoft.com/office/officeart/2005/8/layout/hierarchy1"/>
    <dgm:cxn modelId="{8E5CFE68-9AA2-4F5C-9266-F45CBB3474DE}" type="presParOf" srcId="{8A332CC5-3F5C-41E4-94B9-9D6A44F0D196}" destId="{F487FFF6-3F3C-457B-A280-EDA131ED3F41}" srcOrd="1" destOrd="0" presId="urn:microsoft.com/office/officeart/2005/8/layout/hierarchy1"/>
    <dgm:cxn modelId="{6032167F-60BE-4915-8116-2D867A70FE27}" type="presParOf" srcId="{F487FFF6-3F3C-457B-A280-EDA131ED3F41}" destId="{FF80BF69-E2A7-44BE-A97D-9FC8BC63DD0D}" srcOrd="0" destOrd="0" presId="urn:microsoft.com/office/officeart/2005/8/layout/hierarchy1"/>
    <dgm:cxn modelId="{80399530-2270-4575-AF63-BCBFEF05BE45}" type="presParOf" srcId="{F487FFF6-3F3C-457B-A280-EDA131ED3F41}" destId="{10222A10-F400-42A0-8391-E95D51566915}" srcOrd="1" destOrd="0" presId="urn:microsoft.com/office/officeart/2005/8/layout/hierarchy1"/>
    <dgm:cxn modelId="{598672F7-086E-44D9-8B12-AC249A20DE15}" type="presParOf" srcId="{10222A10-F400-42A0-8391-E95D51566915}" destId="{F65875B8-B6A3-43C5-8DAF-8428D3DE9D9A}" srcOrd="0" destOrd="0" presId="urn:microsoft.com/office/officeart/2005/8/layout/hierarchy1"/>
    <dgm:cxn modelId="{85BD2F0C-E2DD-4D89-8BF5-0095E60C4F98}" type="presParOf" srcId="{F65875B8-B6A3-43C5-8DAF-8428D3DE9D9A}" destId="{ACA4EBA2-177C-47D1-AA58-6335ED692902}" srcOrd="0" destOrd="0" presId="urn:microsoft.com/office/officeart/2005/8/layout/hierarchy1"/>
    <dgm:cxn modelId="{EB4C9B93-24D3-4BE6-B0A8-B6CFBAB6C622}" type="presParOf" srcId="{F65875B8-B6A3-43C5-8DAF-8428D3DE9D9A}" destId="{2A86BA1C-8FFC-418F-AE99-02986DC36A2F}" srcOrd="1" destOrd="0" presId="urn:microsoft.com/office/officeart/2005/8/layout/hierarchy1"/>
    <dgm:cxn modelId="{8593D707-C0B0-442E-BD6D-05263DA54769}" type="presParOf" srcId="{10222A10-F400-42A0-8391-E95D51566915}" destId="{F47C9326-4D6C-410E-8E9F-BDE3CCDC0ED8}" srcOrd="1" destOrd="0" presId="urn:microsoft.com/office/officeart/2005/8/layout/hierarchy1"/>
    <dgm:cxn modelId="{41884953-D7B0-4BDC-A216-E90061D81FF7}" type="presParOf" srcId="{F47C9326-4D6C-410E-8E9F-BDE3CCDC0ED8}" destId="{7AE61C01-BF97-402C-B9A6-46B0E4463048}" srcOrd="0" destOrd="0" presId="urn:microsoft.com/office/officeart/2005/8/layout/hierarchy1"/>
    <dgm:cxn modelId="{58E692E7-FF8C-4FF3-A276-F6C5091EB20A}" type="presParOf" srcId="{F47C9326-4D6C-410E-8E9F-BDE3CCDC0ED8}" destId="{34285446-01F2-4687-A3CD-CF8D2627C292}" srcOrd="1" destOrd="0" presId="urn:microsoft.com/office/officeart/2005/8/layout/hierarchy1"/>
    <dgm:cxn modelId="{EA1FCAF4-33CB-4012-A0CB-0EE86AB63B57}" type="presParOf" srcId="{34285446-01F2-4687-A3CD-CF8D2627C292}" destId="{C87B469D-0CE6-4CD8-AB32-8E778AFE14F3}" srcOrd="0" destOrd="0" presId="urn:microsoft.com/office/officeart/2005/8/layout/hierarchy1"/>
    <dgm:cxn modelId="{60C1E479-9803-49AA-8A0D-28A2DA6313A3}" type="presParOf" srcId="{C87B469D-0CE6-4CD8-AB32-8E778AFE14F3}" destId="{47589B71-0C95-43B5-8E57-31456C1E1D37}" srcOrd="0" destOrd="0" presId="urn:microsoft.com/office/officeart/2005/8/layout/hierarchy1"/>
    <dgm:cxn modelId="{88F3608C-1519-457F-A83A-C6F4D63DCF38}" type="presParOf" srcId="{C87B469D-0CE6-4CD8-AB32-8E778AFE14F3}" destId="{257CB5CD-C8D7-4A04-882B-18ECF061F01B}" srcOrd="1" destOrd="0" presId="urn:microsoft.com/office/officeart/2005/8/layout/hierarchy1"/>
    <dgm:cxn modelId="{A1D4FEB3-1642-4214-A3BE-2E5BD7251577}" type="presParOf" srcId="{34285446-01F2-4687-A3CD-CF8D2627C292}" destId="{DCEBA4BC-885F-4FE0-9BBA-43C6CA5CAC58}" srcOrd="1" destOrd="0" presId="urn:microsoft.com/office/officeart/2005/8/layout/hierarchy1"/>
    <dgm:cxn modelId="{12DEE3E7-8B64-4B5B-A54D-8DBAE3FB907B}" type="presParOf" srcId="{DCEBA4BC-885F-4FE0-9BBA-43C6CA5CAC58}" destId="{93A9B31F-5391-4523-A961-BA05DBCC8830}" srcOrd="0" destOrd="0" presId="urn:microsoft.com/office/officeart/2005/8/layout/hierarchy1"/>
    <dgm:cxn modelId="{16AC2D99-0049-4017-B942-CABEDC2EB945}" type="presParOf" srcId="{DCEBA4BC-885F-4FE0-9BBA-43C6CA5CAC58}" destId="{28E8F651-D492-429E-82BC-BE5C572BA071}" srcOrd="1" destOrd="0" presId="urn:microsoft.com/office/officeart/2005/8/layout/hierarchy1"/>
    <dgm:cxn modelId="{08EA4364-3B1F-4CD9-BDC6-37DEC9055E0B}" type="presParOf" srcId="{28E8F651-D492-429E-82BC-BE5C572BA071}" destId="{82509E9D-536C-4D2D-82C6-FA5BB4680119}" srcOrd="0" destOrd="0" presId="urn:microsoft.com/office/officeart/2005/8/layout/hierarchy1"/>
    <dgm:cxn modelId="{93D4C77D-6438-473E-B9C1-8B4846264DA5}" type="presParOf" srcId="{82509E9D-536C-4D2D-82C6-FA5BB4680119}" destId="{EEEE91EA-0E57-423B-997C-AC4825E95CA3}" srcOrd="0" destOrd="0" presId="urn:microsoft.com/office/officeart/2005/8/layout/hierarchy1"/>
    <dgm:cxn modelId="{A3E3BCA9-B252-40CA-9047-D9ADF03CDDD3}" type="presParOf" srcId="{82509E9D-536C-4D2D-82C6-FA5BB4680119}" destId="{40B39E39-644A-4C80-9D89-28AB5B2943BF}" srcOrd="1" destOrd="0" presId="urn:microsoft.com/office/officeart/2005/8/layout/hierarchy1"/>
    <dgm:cxn modelId="{CD7F6911-26CB-4263-8DDB-58128CF9A63C}" type="presParOf" srcId="{28E8F651-D492-429E-82BC-BE5C572BA071}" destId="{C6F03222-9983-4230-8686-CF2AE114E347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22BC81-DC5E-41F5-85D0-2EE4C18431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C84AAEF-427F-4D09-A6C4-D948C11E563B}">
      <dgm:prSet phldrT="[Metin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2400" b="1" dirty="0" smtClean="0"/>
            <a:t>Eğitim ve Öğretimde Gelişmeler ve Yeni Kurumlar</a:t>
          </a:r>
          <a:endParaRPr lang="tr-TR" sz="2400" b="1" dirty="0"/>
        </a:p>
      </dgm:t>
    </dgm:pt>
    <dgm:pt modelId="{8E73E9A6-6B4F-42B8-8EBC-FF92AC5FCB10}" type="parTrans" cxnId="{F5A2A50F-D744-4FE1-A7D2-EFE6C0D2A06E}">
      <dgm:prSet/>
      <dgm:spPr/>
      <dgm:t>
        <a:bodyPr/>
        <a:lstStyle/>
        <a:p>
          <a:endParaRPr lang="tr-TR"/>
        </a:p>
      </dgm:t>
    </dgm:pt>
    <dgm:pt modelId="{FC8EADD2-D3CD-42BB-A460-277DE6DCA399}" type="sibTrans" cxnId="{F5A2A50F-D744-4FE1-A7D2-EFE6C0D2A06E}">
      <dgm:prSet/>
      <dgm:spPr/>
      <dgm:t>
        <a:bodyPr/>
        <a:lstStyle/>
        <a:p>
          <a:endParaRPr lang="tr-TR"/>
        </a:p>
      </dgm:t>
    </dgm:pt>
    <dgm:pt modelId="{BFCECD5D-CC27-4E80-BB66-4C12FE0D15C5}">
      <dgm:prSet phldrT="[Metin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tr-TR" sz="2000" b="1" dirty="0" smtClean="0"/>
            <a:t>Öğretim Kurumları</a:t>
          </a:r>
          <a:endParaRPr lang="tr-TR" sz="2000" b="1" dirty="0"/>
        </a:p>
      </dgm:t>
    </dgm:pt>
    <dgm:pt modelId="{9F2880E3-3FE8-42D0-8613-16BAE606BCA2}" type="parTrans" cxnId="{E9F6ECA4-4015-4AD8-B674-DA7BFFBBABD0}">
      <dgm:prSet/>
      <dgm:spPr/>
      <dgm:t>
        <a:bodyPr/>
        <a:lstStyle/>
        <a:p>
          <a:endParaRPr lang="tr-TR"/>
        </a:p>
      </dgm:t>
    </dgm:pt>
    <dgm:pt modelId="{C3664C16-45AF-4442-A03D-1F58BD72BBBA}" type="sibTrans" cxnId="{E9F6ECA4-4015-4AD8-B674-DA7BFFBBABD0}">
      <dgm:prSet/>
      <dgm:spPr/>
      <dgm:t>
        <a:bodyPr/>
        <a:lstStyle/>
        <a:p>
          <a:endParaRPr lang="tr-TR"/>
        </a:p>
      </dgm:t>
    </dgm:pt>
    <dgm:pt modelId="{C0499854-9DC4-4225-8E90-F71FBE2D9355}">
      <dgm:prSet phldrT="[Metin]" custT="1"/>
      <dgm:spPr>
        <a:solidFill>
          <a:srgbClr val="FFFF0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tr-TR" sz="2000" b="1" dirty="0" smtClean="0"/>
            <a:t>Sivil </a:t>
          </a:r>
          <a:r>
            <a:rPr lang="tr-TR" sz="2000" b="1" dirty="0" smtClean="0"/>
            <a:t>Kurumlar</a:t>
          </a:r>
          <a:endParaRPr lang="tr-TR" sz="2000" b="1" dirty="0"/>
        </a:p>
      </dgm:t>
    </dgm:pt>
    <dgm:pt modelId="{9CEE9479-E74A-4123-BFA8-2B7324190631}" type="parTrans" cxnId="{C81E46F6-8F38-4520-B828-FAA7FDA72EE9}">
      <dgm:prSet/>
      <dgm:spPr/>
      <dgm:t>
        <a:bodyPr/>
        <a:lstStyle/>
        <a:p>
          <a:endParaRPr lang="tr-TR"/>
        </a:p>
      </dgm:t>
    </dgm:pt>
    <dgm:pt modelId="{63B282D5-86B5-4A70-B8E2-4B629005B269}" type="sibTrans" cxnId="{C81E46F6-8F38-4520-B828-FAA7FDA72EE9}">
      <dgm:prSet/>
      <dgm:spPr/>
      <dgm:t>
        <a:bodyPr/>
        <a:lstStyle/>
        <a:p>
          <a:endParaRPr lang="tr-TR"/>
        </a:p>
      </dgm:t>
    </dgm:pt>
    <dgm:pt modelId="{CE8DCC21-869A-4BD5-B229-FC120FC1C7A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Sıbyan mektepleri günümüz anaokullarına benzer eğitim vermekteydiler. Onları dört yıl eğitim veren </a:t>
          </a:r>
          <a:r>
            <a:rPr lang="tr-TR" sz="1800" b="1" dirty="0" err="1" smtClean="0"/>
            <a:t>ibtidaiye</a:t>
          </a:r>
          <a:r>
            <a:rPr lang="tr-TR" sz="1800" b="1" dirty="0" smtClean="0"/>
            <a:t> mektepleri </a:t>
          </a:r>
          <a:r>
            <a:rPr lang="tr-TR" sz="1800" dirty="0" smtClean="0"/>
            <a:t>tamamlamaktaydı. </a:t>
          </a:r>
          <a:r>
            <a:rPr lang="tr-TR" sz="1800" b="1" dirty="0" smtClean="0"/>
            <a:t>Rüştiyeler,</a:t>
          </a:r>
          <a:r>
            <a:rPr lang="tr-TR" sz="1800" dirty="0" smtClean="0"/>
            <a:t> günümüzdeki </a:t>
          </a:r>
          <a:r>
            <a:rPr lang="tr-TR" sz="1800" b="1" dirty="0" smtClean="0"/>
            <a:t>ortaokul düzeyinde </a:t>
          </a:r>
          <a:r>
            <a:rPr lang="tr-TR" sz="1800" dirty="0" smtClean="0"/>
            <a:t>eğitim veren kurumlardı. 1838 yılında açılmaya başlanmış olan rüştiyelere, </a:t>
          </a:r>
          <a:r>
            <a:rPr lang="tr-TR" sz="1800" b="1" dirty="0" smtClean="0"/>
            <a:t>1867</a:t>
          </a:r>
          <a:r>
            <a:rPr lang="tr-TR" sz="1800" dirty="0" smtClean="0"/>
            <a:t> yılından itibaren Hıristiyan vatandaşların çocukları da alınmaya başlandı. </a:t>
          </a:r>
          <a:r>
            <a:rPr lang="tr-TR" sz="1800" b="1" dirty="0" smtClean="0"/>
            <a:t>İlk kız rüştiyesi, 1861 yılında İstanbul'da açıldı</a:t>
          </a:r>
          <a:r>
            <a:rPr lang="tr-TR" sz="1800" dirty="0" smtClean="0"/>
            <a:t>. </a:t>
          </a:r>
          <a:r>
            <a:rPr lang="tr-TR" sz="1800" b="1" dirty="0" smtClean="0"/>
            <a:t>İdadiler</a:t>
          </a:r>
          <a:r>
            <a:rPr lang="tr-TR" sz="1800" dirty="0" smtClean="0"/>
            <a:t>, </a:t>
          </a:r>
          <a:r>
            <a:rPr lang="tr-TR" sz="1800" b="1" dirty="0" smtClean="0"/>
            <a:t>rüştiyelerin üstünde </a:t>
          </a:r>
          <a:r>
            <a:rPr lang="tr-TR" sz="1800" dirty="0" smtClean="0"/>
            <a:t>üç yıllık okullardı. </a:t>
          </a:r>
          <a:r>
            <a:rPr lang="tr-TR" sz="1800" b="1" dirty="0" smtClean="0"/>
            <a:t>1872 yılında kurulmaya başlandı</a:t>
          </a:r>
          <a:r>
            <a:rPr lang="tr-TR" sz="1800" dirty="0" smtClean="0"/>
            <a:t>. Cevdet Paşa'nın </a:t>
          </a:r>
          <a:r>
            <a:rPr lang="tr-TR" sz="1800" b="1" dirty="0" smtClean="0"/>
            <a:t>Maarif Nazırlığı </a:t>
          </a:r>
          <a:r>
            <a:rPr lang="tr-TR" sz="1800" dirty="0" smtClean="0"/>
            <a:t>sırasında açılan bu okullarda Türkçe</a:t>
          </a:r>
          <a:r>
            <a:rPr lang="tr-TR" sz="1800" b="1" dirty="0" smtClean="0"/>
            <a:t>, yabancı dil, belagat, aritmetik, geometri, tabiat bilgisi, resim </a:t>
          </a:r>
          <a:r>
            <a:rPr lang="tr-TR" sz="1800" dirty="0" smtClean="0"/>
            <a:t>vb. dersler okutulmaktaydı. İdadilerin üstünde eğitim veren sultaniler ise, </a:t>
          </a:r>
          <a:r>
            <a:rPr lang="tr-TR" sz="1800" b="1" dirty="0" smtClean="0"/>
            <a:t>1869 Nizamnamesine </a:t>
          </a:r>
          <a:r>
            <a:rPr lang="tr-TR" sz="1800" dirty="0" smtClean="0"/>
            <a:t>göre açıldı. İstanbul'da açılan ilk okul, </a:t>
          </a:r>
          <a:r>
            <a:rPr lang="tr-TR" sz="1800" b="1" dirty="0" smtClean="0"/>
            <a:t>Galatasaray </a:t>
          </a:r>
          <a:r>
            <a:rPr lang="tr-TR" sz="1800" b="1" dirty="0" err="1" smtClean="0"/>
            <a:t>Sultanisi</a:t>
          </a:r>
          <a:r>
            <a:rPr lang="tr-TR" sz="1800" dirty="0" err="1" smtClean="0"/>
            <a:t>'dir</a:t>
          </a:r>
          <a:r>
            <a:rPr lang="tr-TR" sz="1800" dirty="0" smtClean="0"/>
            <a:t>. Fransız liselerindeki yönetim biçimi ve öğretim yöntemleri aynen kabul edildi. Öğretim süresi </a:t>
          </a:r>
          <a:r>
            <a:rPr lang="tr-TR" sz="1800" b="1" dirty="0" smtClean="0"/>
            <a:t>beş </a:t>
          </a:r>
          <a:r>
            <a:rPr lang="tr-TR" sz="1800" dirty="0" smtClean="0"/>
            <a:t>yıldı. Ülke genelinde yeterli sayıda açılamadı.</a:t>
          </a:r>
          <a:endParaRPr lang="tr-TR" sz="1800" dirty="0"/>
        </a:p>
      </dgm:t>
    </dgm:pt>
    <dgm:pt modelId="{50F828B7-E66C-40B9-89DA-3A7954E4FFF5}" type="parTrans" cxnId="{516737F6-47E8-42F8-89EF-ADD04A135358}">
      <dgm:prSet/>
      <dgm:spPr/>
      <dgm:t>
        <a:bodyPr/>
        <a:lstStyle/>
        <a:p>
          <a:endParaRPr lang="tr-TR"/>
        </a:p>
      </dgm:t>
    </dgm:pt>
    <dgm:pt modelId="{F82D3F7C-F890-4C7A-A47A-568A449155CA}" type="sibTrans" cxnId="{516737F6-47E8-42F8-89EF-ADD04A135358}">
      <dgm:prSet/>
      <dgm:spPr/>
      <dgm:t>
        <a:bodyPr/>
        <a:lstStyle/>
        <a:p>
          <a:endParaRPr lang="tr-TR"/>
        </a:p>
      </dgm:t>
    </dgm:pt>
    <dgm:pt modelId="{6B1AF061-D987-4BA7-AF28-610254B74597}" type="pres">
      <dgm:prSet presAssocID="{C622BC81-DC5E-41F5-85D0-2EE4C18431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A332CC5-3F5C-41E4-94B9-9D6A44F0D196}" type="pres">
      <dgm:prSet presAssocID="{BC84AAEF-427F-4D09-A6C4-D948C11E563B}" presName="hierRoot1" presStyleCnt="0"/>
      <dgm:spPr/>
    </dgm:pt>
    <dgm:pt modelId="{D04FB352-BD57-4A84-B55C-2240CA1BEAD9}" type="pres">
      <dgm:prSet presAssocID="{BC84AAEF-427F-4D09-A6C4-D948C11E563B}" presName="composite" presStyleCnt="0"/>
      <dgm:spPr/>
    </dgm:pt>
    <dgm:pt modelId="{3F8DB4EA-0D6A-4CB9-B2FC-68E113DA9DE1}" type="pres">
      <dgm:prSet presAssocID="{BC84AAEF-427F-4D09-A6C4-D948C11E563B}" presName="background" presStyleLbl="node0" presStyleIdx="0" presStyleCnt="1"/>
      <dgm:spPr/>
    </dgm:pt>
    <dgm:pt modelId="{10FD2BCF-4F30-4FCB-B9AC-B93C2AD1527E}" type="pres">
      <dgm:prSet presAssocID="{BC84AAEF-427F-4D09-A6C4-D948C11E563B}" presName="text" presStyleLbl="fgAcc0" presStyleIdx="0" presStyleCnt="1" custScaleX="663264" custScaleY="670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87FFF6-3F3C-457B-A280-EDA131ED3F41}" type="pres">
      <dgm:prSet presAssocID="{BC84AAEF-427F-4D09-A6C4-D948C11E563B}" presName="hierChild2" presStyleCnt="0"/>
      <dgm:spPr/>
    </dgm:pt>
    <dgm:pt modelId="{FF80BF69-E2A7-44BE-A97D-9FC8BC63DD0D}" type="pres">
      <dgm:prSet presAssocID="{9F2880E3-3FE8-42D0-8613-16BAE606BCA2}" presName="Name10" presStyleLbl="parChTrans1D2" presStyleIdx="0" presStyleCnt="1"/>
      <dgm:spPr/>
      <dgm:t>
        <a:bodyPr/>
        <a:lstStyle/>
        <a:p>
          <a:endParaRPr lang="tr-TR"/>
        </a:p>
      </dgm:t>
    </dgm:pt>
    <dgm:pt modelId="{10222A10-F400-42A0-8391-E95D51566915}" type="pres">
      <dgm:prSet presAssocID="{BFCECD5D-CC27-4E80-BB66-4C12FE0D15C5}" presName="hierRoot2" presStyleCnt="0"/>
      <dgm:spPr/>
    </dgm:pt>
    <dgm:pt modelId="{F65875B8-B6A3-43C5-8DAF-8428D3DE9D9A}" type="pres">
      <dgm:prSet presAssocID="{BFCECD5D-CC27-4E80-BB66-4C12FE0D15C5}" presName="composite2" presStyleCnt="0"/>
      <dgm:spPr/>
    </dgm:pt>
    <dgm:pt modelId="{ACA4EBA2-177C-47D1-AA58-6335ED692902}" type="pres">
      <dgm:prSet presAssocID="{BFCECD5D-CC27-4E80-BB66-4C12FE0D15C5}" presName="background2" presStyleLbl="node2" presStyleIdx="0" presStyleCnt="1"/>
      <dgm:spPr/>
    </dgm:pt>
    <dgm:pt modelId="{2A86BA1C-8FFC-418F-AE99-02986DC36A2F}" type="pres">
      <dgm:prSet presAssocID="{BFCECD5D-CC27-4E80-BB66-4C12FE0D15C5}" presName="text2" presStyleLbl="fgAcc2" presStyleIdx="0" presStyleCnt="1" custScaleX="257924" custScaleY="5178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7C9326-4D6C-410E-8E9F-BDE3CCDC0ED8}" type="pres">
      <dgm:prSet presAssocID="{BFCECD5D-CC27-4E80-BB66-4C12FE0D15C5}" presName="hierChild3" presStyleCnt="0"/>
      <dgm:spPr/>
    </dgm:pt>
    <dgm:pt modelId="{9F10FCA2-7FAE-46B4-979A-1FEDEF84185F}" type="pres">
      <dgm:prSet presAssocID="{9CEE9479-E74A-4123-BFA8-2B7324190631}" presName="Name17" presStyleLbl="parChTrans1D3" presStyleIdx="0" presStyleCnt="1"/>
      <dgm:spPr/>
      <dgm:t>
        <a:bodyPr/>
        <a:lstStyle/>
        <a:p>
          <a:endParaRPr lang="tr-TR"/>
        </a:p>
      </dgm:t>
    </dgm:pt>
    <dgm:pt modelId="{86BA6D89-0410-49B9-88B2-B22EE9BFB3E5}" type="pres">
      <dgm:prSet presAssocID="{C0499854-9DC4-4225-8E90-F71FBE2D9355}" presName="hierRoot3" presStyleCnt="0"/>
      <dgm:spPr/>
    </dgm:pt>
    <dgm:pt modelId="{486EAA0E-E22E-43DF-A172-E8943586536A}" type="pres">
      <dgm:prSet presAssocID="{C0499854-9DC4-4225-8E90-F71FBE2D9355}" presName="composite3" presStyleCnt="0"/>
      <dgm:spPr/>
    </dgm:pt>
    <dgm:pt modelId="{37E6CC1B-3AD5-4328-8D0E-C1602F05CD7F}" type="pres">
      <dgm:prSet presAssocID="{C0499854-9DC4-4225-8E90-F71FBE2D9355}" presName="background3" presStyleLbl="node3" presStyleIdx="0" presStyleCnt="1"/>
      <dgm:spPr/>
    </dgm:pt>
    <dgm:pt modelId="{13653A2D-E263-48EF-BAB8-32FEFEB7C10F}" type="pres">
      <dgm:prSet presAssocID="{C0499854-9DC4-4225-8E90-F71FBE2D9355}" presName="text3" presStyleLbl="fgAcc3" presStyleIdx="0" presStyleCnt="1" custScaleX="204659" custScaleY="530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C11126F-0A14-413F-BB62-72AEA16D3AEA}" type="pres">
      <dgm:prSet presAssocID="{C0499854-9DC4-4225-8E90-F71FBE2D9355}" presName="hierChild4" presStyleCnt="0"/>
      <dgm:spPr/>
    </dgm:pt>
    <dgm:pt modelId="{95C50A91-7DC5-491E-A24E-1E15DE77618E}" type="pres">
      <dgm:prSet presAssocID="{50F828B7-E66C-40B9-89DA-3A7954E4FFF5}" presName="Name23" presStyleLbl="parChTrans1D4" presStyleIdx="0" presStyleCnt="1"/>
      <dgm:spPr/>
      <dgm:t>
        <a:bodyPr/>
        <a:lstStyle/>
        <a:p>
          <a:endParaRPr lang="tr-TR"/>
        </a:p>
      </dgm:t>
    </dgm:pt>
    <dgm:pt modelId="{4CC6D962-4B28-4F6A-83EE-2CC1944E2170}" type="pres">
      <dgm:prSet presAssocID="{CE8DCC21-869A-4BD5-B229-FC120FC1C7A5}" presName="hierRoot4" presStyleCnt="0"/>
      <dgm:spPr/>
    </dgm:pt>
    <dgm:pt modelId="{2326AA6F-2D95-4BA5-A855-6A7D19C07AA3}" type="pres">
      <dgm:prSet presAssocID="{CE8DCC21-869A-4BD5-B229-FC120FC1C7A5}" presName="composite4" presStyleCnt="0"/>
      <dgm:spPr/>
    </dgm:pt>
    <dgm:pt modelId="{97FBFAF7-DFEB-423A-AB62-56C1E9929B5C}" type="pres">
      <dgm:prSet presAssocID="{CE8DCC21-869A-4BD5-B229-FC120FC1C7A5}" presName="background4" presStyleLbl="node4" presStyleIdx="0" presStyleCnt="1"/>
      <dgm:spPr/>
    </dgm:pt>
    <dgm:pt modelId="{E18EFF38-5F82-4AC8-9FD9-5280741B6D3A}" type="pres">
      <dgm:prSet presAssocID="{CE8DCC21-869A-4BD5-B229-FC120FC1C7A5}" presName="text4" presStyleLbl="fgAcc4" presStyleIdx="0" presStyleCnt="1" custScaleX="892501" custScaleY="4875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027F79-C554-410D-BCEA-96FE3543E37B}" type="pres">
      <dgm:prSet presAssocID="{CE8DCC21-869A-4BD5-B229-FC120FC1C7A5}" presName="hierChild5" presStyleCnt="0"/>
      <dgm:spPr/>
    </dgm:pt>
  </dgm:ptLst>
  <dgm:cxnLst>
    <dgm:cxn modelId="{F5A2A50F-D744-4FE1-A7D2-EFE6C0D2A06E}" srcId="{C622BC81-DC5E-41F5-85D0-2EE4C1843172}" destId="{BC84AAEF-427F-4D09-A6C4-D948C11E563B}" srcOrd="0" destOrd="0" parTransId="{8E73E9A6-6B4F-42B8-8EBC-FF92AC5FCB10}" sibTransId="{FC8EADD2-D3CD-42BB-A460-277DE6DCA399}"/>
    <dgm:cxn modelId="{F4F9D984-0AAF-474D-9437-24253D737437}" type="presOf" srcId="{9CEE9479-E74A-4123-BFA8-2B7324190631}" destId="{9F10FCA2-7FAE-46B4-979A-1FEDEF84185F}" srcOrd="0" destOrd="0" presId="urn:microsoft.com/office/officeart/2005/8/layout/hierarchy1"/>
    <dgm:cxn modelId="{526AA159-87A8-449B-B0F6-ED3D745B8E04}" type="presOf" srcId="{BFCECD5D-CC27-4E80-BB66-4C12FE0D15C5}" destId="{2A86BA1C-8FFC-418F-AE99-02986DC36A2F}" srcOrd="0" destOrd="0" presId="urn:microsoft.com/office/officeart/2005/8/layout/hierarchy1"/>
    <dgm:cxn modelId="{516737F6-47E8-42F8-89EF-ADD04A135358}" srcId="{C0499854-9DC4-4225-8E90-F71FBE2D9355}" destId="{CE8DCC21-869A-4BD5-B229-FC120FC1C7A5}" srcOrd="0" destOrd="0" parTransId="{50F828B7-E66C-40B9-89DA-3A7954E4FFF5}" sibTransId="{F82D3F7C-F890-4C7A-A47A-568A449155CA}"/>
    <dgm:cxn modelId="{B3E2332E-BEBD-45CD-8DA0-872335013B94}" type="presOf" srcId="{CE8DCC21-869A-4BD5-B229-FC120FC1C7A5}" destId="{E18EFF38-5F82-4AC8-9FD9-5280741B6D3A}" srcOrd="0" destOrd="0" presId="urn:microsoft.com/office/officeart/2005/8/layout/hierarchy1"/>
    <dgm:cxn modelId="{8180AC6B-7A60-4213-843A-BB0D4E5434A0}" type="presOf" srcId="{BC84AAEF-427F-4D09-A6C4-D948C11E563B}" destId="{10FD2BCF-4F30-4FCB-B9AC-B93C2AD1527E}" srcOrd="0" destOrd="0" presId="urn:microsoft.com/office/officeart/2005/8/layout/hierarchy1"/>
    <dgm:cxn modelId="{4A23266D-46B6-411B-B7AD-438E08EC72E5}" type="presOf" srcId="{C622BC81-DC5E-41F5-85D0-2EE4C1843172}" destId="{6B1AF061-D987-4BA7-AF28-610254B74597}" srcOrd="0" destOrd="0" presId="urn:microsoft.com/office/officeart/2005/8/layout/hierarchy1"/>
    <dgm:cxn modelId="{C81E46F6-8F38-4520-B828-FAA7FDA72EE9}" srcId="{BFCECD5D-CC27-4E80-BB66-4C12FE0D15C5}" destId="{C0499854-9DC4-4225-8E90-F71FBE2D9355}" srcOrd="0" destOrd="0" parTransId="{9CEE9479-E74A-4123-BFA8-2B7324190631}" sibTransId="{63B282D5-86B5-4A70-B8E2-4B629005B269}"/>
    <dgm:cxn modelId="{E7F034E1-E806-4C5F-9B1E-7C3FFA9075E6}" type="presOf" srcId="{9F2880E3-3FE8-42D0-8613-16BAE606BCA2}" destId="{FF80BF69-E2A7-44BE-A97D-9FC8BC63DD0D}" srcOrd="0" destOrd="0" presId="urn:microsoft.com/office/officeart/2005/8/layout/hierarchy1"/>
    <dgm:cxn modelId="{01953CDE-1CCE-40AC-BFA6-61B39A32FD87}" type="presOf" srcId="{50F828B7-E66C-40B9-89DA-3A7954E4FFF5}" destId="{95C50A91-7DC5-491E-A24E-1E15DE77618E}" srcOrd="0" destOrd="0" presId="urn:microsoft.com/office/officeart/2005/8/layout/hierarchy1"/>
    <dgm:cxn modelId="{DC3B60A3-AB74-41D4-B302-E7BF594305C0}" type="presOf" srcId="{C0499854-9DC4-4225-8E90-F71FBE2D9355}" destId="{13653A2D-E263-48EF-BAB8-32FEFEB7C10F}" srcOrd="0" destOrd="0" presId="urn:microsoft.com/office/officeart/2005/8/layout/hierarchy1"/>
    <dgm:cxn modelId="{E9F6ECA4-4015-4AD8-B674-DA7BFFBBABD0}" srcId="{BC84AAEF-427F-4D09-A6C4-D948C11E563B}" destId="{BFCECD5D-CC27-4E80-BB66-4C12FE0D15C5}" srcOrd="0" destOrd="0" parTransId="{9F2880E3-3FE8-42D0-8613-16BAE606BCA2}" sibTransId="{C3664C16-45AF-4442-A03D-1F58BD72BBBA}"/>
    <dgm:cxn modelId="{5CA7FF31-07CC-4F29-AE50-118B4530A633}" type="presParOf" srcId="{6B1AF061-D987-4BA7-AF28-610254B74597}" destId="{8A332CC5-3F5C-41E4-94B9-9D6A44F0D196}" srcOrd="0" destOrd="0" presId="urn:microsoft.com/office/officeart/2005/8/layout/hierarchy1"/>
    <dgm:cxn modelId="{86B3ECA1-4D30-4418-860E-8B959BC08C37}" type="presParOf" srcId="{8A332CC5-3F5C-41E4-94B9-9D6A44F0D196}" destId="{D04FB352-BD57-4A84-B55C-2240CA1BEAD9}" srcOrd="0" destOrd="0" presId="urn:microsoft.com/office/officeart/2005/8/layout/hierarchy1"/>
    <dgm:cxn modelId="{9BCB08A7-8429-41F9-B0D2-823C6B2B80FC}" type="presParOf" srcId="{D04FB352-BD57-4A84-B55C-2240CA1BEAD9}" destId="{3F8DB4EA-0D6A-4CB9-B2FC-68E113DA9DE1}" srcOrd="0" destOrd="0" presId="urn:microsoft.com/office/officeart/2005/8/layout/hierarchy1"/>
    <dgm:cxn modelId="{03708433-7FB9-4968-A84F-A13FF727F90A}" type="presParOf" srcId="{D04FB352-BD57-4A84-B55C-2240CA1BEAD9}" destId="{10FD2BCF-4F30-4FCB-B9AC-B93C2AD1527E}" srcOrd="1" destOrd="0" presId="urn:microsoft.com/office/officeart/2005/8/layout/hierarchy1"/>
    <dgm:cxn modelId="{D9F6D018-6271-4648-9D73-A1EE2D8D6150}" type="presParOf" srcId="{8A332CC5-3F5C-41E4-94B9-9D6A44F0D196}" destId="{F487FFF6-3F3C-457B-A280-EDA131ED3F41}" srcOrd="1" destOrd="0" presId="urn:microsoft.com/office/officeart/2005/8/layout/hierarchy1"/>
    <dgm:cxn modelId="{DC31F1CE-1E1D-4750-867A-85CCE57D14B4}" type="presParOf" srcId="{F487FFF6-3F3C-457B-A280-EDA131ED3F41}" destId="{FF80BF69-E2A7-44BE-A97D-9FC8BC63DD0D}" srcOrd="0" destOrd="0" presId="urn:microsoft.com/office/officeart/2005/8/layout/hierarchy1"/>
    <dgm:cxn modelId="{5545E69C-A8B9-470B-B56B-255B761EA706}" type="presParOf" srcId="{F487FFF6-3F3C-457B-A280-EDA131ED3F41}" destId="{10222A10-F400-42A0-8391-E95D51566915}" srcOrd="1" destOrd="0" presId="urn:microsoft.com/office/officeart/2005/8/layout/hierarchy1"/>
    <dgm:cxn modelId="{5E659A2B-7238-4FA8-8BC6-5F96D10231AA}" type="presParOf" srcId="{10222A10-F400-42A0-8391-E95D51566915}" destId="{F65875B8-B6A3-43C5-8DAF-8428D3DE9D9A}" srcOrd="0" destOrd="0" presId="urn:microsoft.com/office/officeart/2005/8/layout/hierarchy1"/>
    <dgm:cxn modelId="{645691F3-0994-403E-8351-2A359484B50B}" type="presParOf" srcId="{F65875B8-B6A3-43C5-8DAF-8428D3DE9D9A}" destId="{ACA4EBA2-177C-47D1-AA58-6335ED692902}" srcOrd="0" destOrd="0" presId="urn:microsoft.com/office/officeart/2005/8/layout/hierarchy1"/>
    <dgm:cxn modelId="{F897347F-C52D-4C26-B13A-DDCD3FEC0C41}" type="presParOf" srcId="{F65875B8-B6A3-43C5-8DAF-8428D3DE9D9A}" destId="{2A86BA1C-8FFC-418F-AE99-02986DC36A2F}" srcOrd="1" destOrd="0" presId="urn:microsoft.com/office/officeart/2005/8/layout/hierarchy1"/>
    <dgm:cxn modelId="{96F680AA-1C12-4EB4-99FB-416D4F425F31}" type="presParOf" srcId="{10222A10-F400-42A0-8391-E95D51566915}" destId="{F47C9326-4D6C-410E-8E9F-BDE3CCDC0ED8}" srcOrd="1" destOrd="0" presId="urn:microsoft.com/office/officeart/2005/8/layout/hierarchy1"/>
    <dgm:cxn modelId="{C2680E4E-7177-40E5-8413-C746229097E8}" type="presParOf" srcId="{F47C9326-4D6C-410E-8E9F-BDE3CCDC0ED8}" destId="{9F10FCA2-7FAE-46B4-979A-1FEDEF84185F}" srcOrd="0" destOrd="0" presId="urn:microsoft.com/office/officeart/2005/8/layout/hierarchy1"/>
    <dgm:cxn modelId="{21F398A9-374A-4BC2-95FD-CA0315F929C3}" type="presParOf" srcId="{F47C9326-4D6C-410E-8E9F-BDE3CCDC0ED8}" destId="{86BA6D89-0410-49B9-88B2-B22EE9BFB3E5}" srcOrd="1" destOrd="0" presId="urn:microsoft.com/office/officeart/2005/8/layout/hierarchy1"/>
    <dgm:cxn modelId="{F48829D8-2BEA-44F7-8B6C-435CE6CDB9BE}" type="presParOf" srcId="{86BA6D89-0410-49B9-88B2-B22EE9BFB3E5}" destId="{486EAA0E-E22E-43DF-A172-E8943586536A}" srcOrd="0" destOrd="0" presId="urn:microsoft.com/office/officeart/2005/8/layout/hierarchy1"/>
    <dgm:cxn modelId="{9BEB64C8-9E35-457C-B5A1-ACBABA5F68BA}" type="presParOf" srcId="{486EAA0E-E22E-43DF-A172-E8943586536A}" destId="{37E6CC1B-3AD5-4328-8D0E-C1602F05CD7F}" srcOrd="0" destOrd="0" presId="urn:microsoft.com/office/officeart/2005/8/layout/hierarchy1"/>
    <dgm:cxn modelId="{2D9B3471-7586-4D2E-92ED-39303EB1FB26}" type="presParOf" srcId="{486EAA0E-E22E-43DF-A172-E8943586536A}" destId="{13653A2D-E263-48EF-BAB8-32FEFEB7C10F}" srcOrd="1" destOrd="0" presId="urn:microsoft.com/office/officeart/2005/8/layout/hierarchy1"/>
    <dgm:cxn modelId="{EDC7FD7D-F118-4690-A947-480820ADD451}" type="presParOf" srcId="{86BA6D89-0410-49B9-88B2-B22EE9BFB3E5}" destId="{CC11126F-0A14-413F-BB62-72AEA16D3AEA}" srcOrd="1" destOrd="0" presId="urn:microsoft.com/office/officeart/2005/8/layout/hierarchy1"/>
    <dgm:cxn modelId="{FD590A90-3215-4C14-97BE-7EAA5CA4325E}" type="presParOf" srcId="{CC11126F-0A14-413F-BB62-72AEA16D3AEA}" destId="{95C50A91-7DC5-491E-A24E-1E15DE77618E}" srcOrd="0" destOrd="0" presId="urn:microsoft.com/office/officeart/2005/8/layout/hierarchy1"/>
    <dgm:cxn modelId="{2B231288-9ACB-4BAF-BA72-E7C3A9AA1A3F}" type="presParOf" srcId="{CC11126F-0A14-413F-BB62-72AEA16D3AEA}" destId="{4CC6D962-4B28-4F6A-83EE-2CC1944E2170}" srcOrd="1" destOrd="0" presId="urn:microsoft.com/office/officeart/2005/8/layout/hierarchy1"/>
    <dgm:cxn modelId="{8390EBD5-6385-4E30-A92F-6C4C3933E15D}" type="presParOf" srcId="{4CC6D962-4B28-4F6A-83EE-2CC1944E2170}" destId="{2326AA6F-2D95-4BA5-A855-6A7D19C07AA3}" srcOrd="0" destOrd="0" presId="urn:microsoft.com/office/officeart/2005/8/layout/hierarchy1"/>
    <dgm:cxn modelId="{BAE41C7B-1B54-44AA-8ADD-9C6C0F304017}" type="presParOf" srcId="{2326AA6F-2D95-4BA5-A855-6A7D19C07AA3}" destId="{97FBFAF7-DFEB-423A-AB62-56C1E9929B5C}" srcOrd="0" destOrd="0" presId="urn:microsoft.com/office/officeart/2005/8/layout/hierarchy1"/>
    <dgm:cxn modelId="{46F99223-9A8E-4342-A4F3-5591CED20A75}" type="presParOf" srcId="{2326AA6F-2D95-4BA5-A855-6A7D19C07AA3}" destId="{E18EFF38-5F82-4AC8-9FD9-5280741B6D3A}" srcOrd="1" destOrd="0" presId="urn:microsoft.com/office/officeart/2005/8/layout/hierarchy1"/>
    <dgm:cxn modelId="{363D922D-BBC3-43FF-B216-283D24F6C019}" type="presParOf" srcId="{4CC6D962-4B28-4F6A-83EE-2CC1944E2170}" destId="{35027F79-C554-410D-BCEA-96FE3543E37B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22BC81-DC5E-41F5-85D0-2EE4C18431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C84AAEF-427F-4D09-A6C4-D948C11E563B}">
      <dgm:prSet phldrT="[Metin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2400" b="1" dirty="0" smtClean="0"/>
            <a:t>Eğitim ve Öğretimde Gelişmeler ve Yeni Kurumlar</a:t>
          </a:r>
          <a:endParaRPr lang="tr-TR" sz="2400" b="1" dirty="0"/>
        </a:p>
      </dgm:t>
    </dgm:pt>
    <dgm:pt modelId="{8E73E9A6-6B4F-42B8-8EBC-FF92AC5FCB10}" type="parTrans" cxnId="{F5A2A50F-D744-4FE1-A7D2-EFE6C0D2A06E}">
      <dgm:prSet/>
      <dgm:spPr/>
      <dgm:t>
        <a:bodyPr/>
        <a:lstStyle/>
        <a:p>
          <a:endParaRPr lang="tr-TR"/>
        </a:p>
      </dgm:t>
    </dgm:pt>
    <dgm:pt modelId="{FC8EADD2-D3CD-42BB-A460-277DE6DCA399}" type="sibTrans" cxnId="{F5A2A50F-D744-4FE1-A7D2-EFE6C0D2A06E}">
      <dgm:prSet/>
      <dgm:spPr/>
      <dgm:t>
        <a:bodyPr/>
        <a:lstStyle/>
        <a:p>
          <a:endParaRPr lang="tr-TR"/>
        </a:p>
      </dgm:t>
    </dgm:pt>
    <dgm:pt modelId="{BFCECD5D-CC27-4E80-BB66-4C12FE0D15C5}">
      <dgm:prSet phldrT="[Metin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tr-TR" sz="2000" b="1" dirty="0" smtClean="0"/>
            <a:t>Öğretim Kurumları</a:t>
          </a:r>
          <a:endParaRPr lang="tr-TR" sz="2000" b="1" dirty="0"/>
        </a:p>
      </dgm:t>
    </dgm:pt>
    <dgm:pt modelId="{9F2880E3-3FE8-42D0-8613-16BAE606BCA2}" type="parTrans" cxnId="{E9F6ECA4-4015-4AD8-B674-DA7BFFBBABD0}">
      <dgm:prSet/>
      <dgm:spPr/>
      <dgm:t>
        <a:bodyPr/>
        <a:lstStyle/>
        <a:p>
          <a:endParaRPr lang="tr-TR"/>
        </a:p>
      </dgm:t>
    </dgm:pt>
    <dgm:pt modelId="{C3664C16-45AF-4442-A03D-1F58BD72BBBA}" type="sibTrans" cxnId="{E9F6ECA4-4015-4AD8-B674-DA7BFFBBABD0}">
      <dgm:prSet/>
      <dgm:spPr/>
      <dgm:t>
        <a:bodyPr/>
        <a:lstStyle/>
        <a:p>
          <a:endParaRPr lang="tr-TR"/>
        </a:p>
      </dgm:t>
    </dgm:pt>
    <dgm:pt modelId="{C0499854-9DC4-4225-8E90-F71FBE2D9355}">
      <dgm:prSet phldrT="[Metin]" custT="1"/>
      <dgm:spPr>
        <a:solidFill>
          <a:srgbClr val="FFFF0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tr-TR" sz="2000" b="1" dirty="0" smtClean="0"/>
            <a:t>Sivil </a:t>
          </a:r>
          <a:r>
            <a:rPr lang="tr-TR" sz="2000" b="1" dirty="0" smtClean="0"/>
            <a:t>Kurumlar</a:t>
          </a:r>
          <a:endParaRPr lang="tr-TR" sz="2000" b="1" dirty="0"/>
        </a:p>
      </dgm:t>
    </dgm:pt>
    <dgm:pt modelId="{9CEE9479-E74A-4123-BFA8-2B7324190631}" type="parTrans" cxnId="{C81E46F6-8F38-4520-B828-FAA7FDA72EE9}">
      <dgm:prSet/>
      <dgm:spPr/>
      <dgm:t>
        <a:bodyPr/>
        <a:lstStyle/>
        <a:p>
          <a:endParaRPr lang="tr-TR"/>
        </a:p>
      </dgm:t>
    </dgm:pt>
    <dgm:pt modelId="{63B282D5-86B5-4A70-B8E2-4B629005B269}" type="sibTrans" cxnId="{C81E46F6-8F38-4520-B828-FAA7FDA72EE9}">
      <dgm:prSet/>
      <dgm:spPr/>
      <dgm:t>
        <a:bodyPr/>
        <a:lstStyle/>
        <a:p>
          <a:endParaRPr lang="tr-TR"/>
        </a:p>
      </dgm:t>
    </dgm:pt>
    <dgm:pt modelId="{CE8DCC21-869A-4BD5-B229-FC120FC1C7A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2000" dirty="0" smtClean="0"/>
            <a:t>Üniversite olarak 1870 yılında </a:t>
          </a:r>
          <a:r>
            <a:rPr lang="tr-TR" sz="2000" b="1" dirty="0" smtClean="0">
              <a:solidFill>
                <a:schemeClr val="bg1"/>
              </a:solidFill>
            </a:rPr>
            <a:t>"</a:t>
          </a:r>
          <a:r>
            <a:rPr lang="tr-TR" sz="2000" b="1" dirty="0" err="1" smtClean="0">
              <a:solidFill>
                <a:schemeClr val="bg1"/>
              </a:solidFill>
            </a:rPr>
            <a:t>Darül-Fünun</a:t>
          </a:r>
          <a:r>
            <a:rPr lang="tr-TR" sz="2000" dirty="0" smtClean="0"/>
            <a:t>" açıldı. 1846 yılında </a:t>
          </a:r>
          <a:r>
            <a:rPr lang="tr-TR" sz="2000" b="1" dirty="0" err="1" smtClean="0">
              <a:solidFill>
                <a:schemeClr val="bg1"/>
              </a:solidFill>
            </a:rPr>
            <a:t>Darül</a:t>
          </a:r>
          <a:r>
            <a:rPr lang="tr-TR" sz="2000" b="1" dirty="0" smtClean="0">
              <a:solidFill>
                <a:schemeClr val="bg1"/>
              </a:solidFill>
            </a:rPr>
            <a:t> Muallimin </a:t>
          </a:r>
          <a:r>
            <a:rPr lang="tr-TR" sz="2000" dirty="0" smtClean="0"/>
            <a:t>(Erkek öğretmen Okulu), 1876 yılında </a:t>
          </a:r>
          <a:r>
            <a:rPr lang="tr-TR" sz="2000" b="1" dirty="0" err="1" smtClean="0">
              <a:solidFill>
                <a:schemeClr val="bg1"/>
              </a:solidFill>
            </a:rPr>
            <a:t>Darül</a:t>
          </a:r>
          <a:r>
            <a:rPr lang="tr-TR" sz="2000" b="1" dirty="0" smtClean="0">
              <a:solidFill>
                <a:schemeClr val="bg1"/>
              </a:solidFill>
            </a:rPr>
            <a:t> </a:t>
          </a:r>
          <a:r>
            <a:rPr lang="tr-TR" sz="2000" b="1" dirty="0" err="1" smtClean="0">
              <a:solidFill>
                <a:schemeClr val="bg1"/>
              </a:solidFill>
            </a:rPr>
            <a:t>Muallimat</a:t>
          </a:r>
          <a:r>
            <a:rPr lang="tr-TR" sz="2000" b="1" dirty="0" smtClean="0">
              <a:solidFill>
                <a:schemeClr val="bg1"/>
              </a:solidFill>
            </a:rPr>
            <a:t> </a:t>
          </a:r>
          <a:r>
            <a:rPr lang="tr-TR" sz="2000" dirty="0" smtClean="0"/>
            <a:t>(Kız öğretmen Okulu), 1859'da, günümüzdeki Siyasal Bilgiler Fakültesi'nin esasını oluşturan </a:t>
          </a:r>
          <a:r>
            <a:rPr lang="tr-TR" sz="2000" dirty="0" smtClean="0">
              <a:solidFill>
                <a:srgbClr val="FFFF00"/>
              </a:solidFill>
            </a:rPr>
            <a:t>"</a:t>
          </a:r>
          <a:r>
            <a:rPr lang="tr-TR" sz="2000" b="1" dirty="0" err="1" smtClean="0">
              <a:solidFill>
                <a:schemeClr val="bg1"/>
              </a:solidFill>
            </a:rPr>
            <a:t>Mekteb</a:t>
          </a:r>
          <a:r>
            <a:rPr lang="tr-TR" sz="2000" b="1" dirty="0" smtClean="0">
              <a:solidFill>
                <a:schemeClr val="bg1"/>
              </a:solidFill>
            </a:rPr>
            <a:t>-i Mülkiye</a:t>
          </a:r>
          <a:r>
            <a:rPr lang="tr-TR" sz="2000" dirty="0" smtClean="0">
              <a:solidFill>
                <a:srgbClr val="FFFF00"/>
              </a:solidFill>
            </a:rPr>
            <a:t>"</a:t>
          </a:r>
          <a:r>
            <a:rPr lang="tr-TR" sz="2000" dirty="0" smtClean="0"/>
            <a:t> açıldı. Dil ve tarih alanlarında çalışmalar yapmak üzere "Encümeni </a:t>
          </a:r>
          <a:r>
            <a:rPr lang="tr-TR" sz="2000" dirty="0" err="1" smtClean="0"/>
            <a:t>Daniş</a:t>
          </a:r>
          <a:r>
            <a:rPr lang="tr-TR" sz="2000" dirty="0" smtClean="0"/>
            <a:t>" (İlimler Akademisi) kuruldu (1850). 1873'te </a:t>
          </a:r>
          <a:r>
            <a:rPr lang="tr-TR" sz="2000" b="1" dirty="0" err="1" smtClean="0">
              <a:solidFill>
                <a:schemeClr val="bg1"/>
              </a:solidFill>
            </a:rPr>
            <a:t>Darüşşafaka</a:t>
          </a:r>
          <a:r>
            <a:rPr lang="tr-TR" sz="2000" dirty="0" smtClean="0"/>
            <a:t>, 1875 yılında da arkeolog ve müze uzmanı okulu açıldı. 1881 yılında </a:t>
          </a:r>
          <a:r>
            <a:rPr lang="tr-TR" sz="2000" b="1" dirty="0" smtClean="0">
              <a:solidFill>
                <a:schemeClr val="bg1"/>
              </a:solidFill>
            </a:rPr>
            <a:t>"Sanayi-i Nefise Mektebi</a:t>
          </a:r>
          <a:r>
            <a:rPr lang="tr-TR" sz="2000" dirty="0" smtClean="0"/>
            <a:t>" (Güzel Sanatlar Okulu) açıldı.</a:t>
          </a:r>
          <a:endParaRPr lang="tr-TR" sz="2000" dirty="0"/>
        </a:p>
      </dgm:t>
    </dgm:pt>
    <dgm:pt modelId="{50F828B7-E66C-40B9-89DA-3A7954E4FFF5}" type="parTrans" cxnId="{516737F6-47E8-42F8-89EF-ADD04A135358}">
      <dgm:prSet/>
      <dgm:spPr/>
      <dgm:t>
        <a:bodyPr/>
        <a:lstStyle/>
        <a:p>
          <a:endParaRPr lang="tr-TR"/>
        </a:p>
      </dgm:t>
    </dgm:pt>
    <dgm:pt modelId="{F82D3F7C-F890-4C7A-A47A-568A449155CA}" type="sibTrans" cxnId="{516737F6-47E8-42F8-89EF-ADD04A135358}">
      <dgm:prSet/>
      <dgm:spPr/>
      <dgm:t>
        <a:bodyPr/>
        <a:lstStyle/>
        <a:p>
          <a:endParaRPr lang="tr-TR"/>
        </a:p>
      </dgm:t>
    </dgm:pt>
    <dgm:pt modelId="{6B1AF061-D987-4BA7-AF28-610254B74597}" type="pres">
      <dgm:prSet presAssocID="{C622BC81-DC5E-41F5-85D0-2EE4C18431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A332CC5-3F5C-41E4-94B9-9D6A44F0D196}" type="pres">
      <dgm:prSet presAssocID="{BC84AAEF-427F-4D09-A6C4-D948C11E563B}" presName="hierRoot1" presStyleCnt="0"/>
      <dgm:spPr/>
    </dgm:pt>
    <dgm:pt modelId="{D04FB352-BD57-4A84-B55C-2240CA1BEAD9}" type="pres">
      <dgm:prSet presAssocID="{BC84AAEF-427F-4D09-A6C4-D948C11E563B}" presName="composite" presStyleCnt="0"/>
      <dgm:spPr/>
    </dgm:pt>
    <dgm:pt modelId="{3F8DB4EA-0D6A-4CB9-B2FC-68E113DA9DE1}" type="pres">
      <dgm:prSet presAssocID="{BC84AAEF-427F-4D09-A6C4-D948C11E563B}" presName="background" presStyleLbl="node0" presStyleIdx="0" presStyleCnt="1"/>
      <dgm:spPr/>
    </dgm:pt>
    <dgm:pt modelId="{10FD2BCF-4F30-4FCB-B9AC-B93C2AD1527E}" type="pres">
      <dgm:prSet presAssocID="{BC84AAEF-427F-4D09-A6C4-D948C11E563B}" presName="text" presStyleLbl="fgAcc0" presStyleIdx="0" presStyleCnt="1" custScaleX="663264" custScaleY="670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87FFF6-3F3C-457B-A280-EDA131ED3F41}" type="pres">
      <dgm:prSet presAssocID="{BC84AAEF-427F-4D09-A6C4-D948C11E563B}" presName="hierChild2" presStyleCnt="0"/>
      <dgm:spPr/>
    </dgm:pt>
    <dgm:pt modelId="{FF80BF69-E2A7-44BE-A97D-9FC8BC63DD0D}" type="pres">
      <dgm:prSet presAssocID="{9F2880E3-3FE8-42D0-8613-16BAE606BCA2}" presName="Name10" presStyleLbl="parChTrans1D2" presStyleIdx="0" presStyleCnt="1"/>
      <dgm:spPr/>
      <dgm:t>
        <a:bodyPr/>
        <a:lstStyle/>
        <a:p>
          <a:endParaRPr lang="tr-TR"/>
        </a:p>
      </dgm:t>
    </dgm:pt>
    <dgm:pt modelId="{10222A10-F400-42A0-8391-E95D51566915}" type="pres">
      <dgm:prSet presAssocID="{BFCECD5D-CC27-4E80-BB66-4C12FE0D15C5}" presName="hierRoot2" presStyleCnt="0"/>
      <dgm:spPr/>
    </dgm:pt>
    <dgm:pt modelId="{F65875B8-B6A3-43C5-8DAF-8428D3DE9D9A}" type="pres">
      <dgm:prSet presAssocID="{BFCECD5D-CC27-4E80-BB66-4C12FE0D15C5}" presName="composite2" presStyleCnt="0"/>
      <dgm:spPr/>
    </dgm:pt>
    <dgm:pt modelId="{ACA4EBA2-177C-47D1-AA58-6335ED692902}" type="pres">
      <dgm:prSet presAssocID="{BFCECD5D-CC27-4E80-BB66-4C12FE0D15C5}" presName="background2" presStyleLbl="node2" presStyleIdx="0" presStyleCnt="1"/>
      <dgm:spPr/>
    </dgm:pt>
    <dgm:pt modelId="{2A86BA1C-8FFC-418F-AE99-02986DC36A2F}" type="pres">
      <dgm:prSet presAssocID="{BFCECD5D-CC27-4E80-BB66-4C12FE0D15C5}" presName="text2" presStyleLbl="fgAcc2" presStyleIdx="0" presStyleCnt="1" custScaleX="257924" custScaleY="5178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7C9326-4D6C-410E-8E9F-BDE3CCDC0ED8}" type="pres">
      <dgm:prSet presAssocID="{BFCECD5D-CC27-4E80-BB66-4C12FE0D15C5}" presName="hierChild3" presStyleCnt="0"/>
      <dgm:spPr/>
    </dgm:pt>
    <dgm:pt modelId="{9F10FCA2-7FAE-46B4-979A-1FEDEF84185F}" type="pres">
      <dgm:prSet presAssocID="{9CEE9479-E74A-4123-BFA8-2B7324190631}" presName="Name17" presStyleLbl="parChTrans1D3" presStyleIdx="0" presStyleCnt="1"/>
      <dgm:spPr/>
      <dgm:t>
        <a:bodyPr/>
        <a:lstStyle/>
        <a:p>
          <a:endParaRPr lang="tr-TR"/>
        </a:p>
      </dgm:t>
    </dgm:pt>
    <dgm:pt modelId="{86BA6D89-0410-49B9-88B2-B22EE9BFB3E5}" type="pres">
      <dgm:prSet presAssocID="{C0499854-9DC4-4225-8E90-F71FBE2D9355}" presName="hierRoot3" presStyleCnt="0"/>
      <dgm:spPr/>
    </dgm:pt>
    <dgm:pt modelId="{486EAA0E-E22E-43DF-A172-E8943586536A}" type="pres">
      <dgm:prSet presAssocID="{C0499854-9DC4-4225-8E90-F71FBE2D9355}" presName="composite3" presStyleCnt="0"/>
      <dgm:spPr/>
    </dgm:pt>
    <dgm:pt modelId="{37E6CC1B-3AD5-4328-8D0E-C1602F05CD7F}" type="pres">
      <dgm:prSet presAssocID="{C0499854-9DC4-4225-8E90-F71FBE2D9355}" presName="background3" presStyleLbl="node3" presStyleIdx="0" presStyleCnt="1"/>
      <dgm:spPr/>
    </dgm:pt>
    <dgm:pt modelId="{13653A2D-E263-48EF-BAB8-32FEFEB7C10F}" type="pres">
      <dgm:prSet presAssocID="{C0499854-9DC4-4225-8E90-F71FBE2D9355}" presName="text3" presStyleLbl="fgAcc3" presStyleIdx="0" presStyleCnt="1" custScaleX="204659" custScaleY="530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C11126F-0A14-413F-BB62-72AEA16D3AEA}" type="pres">
      <dgm:prSet presAssocID="{C0499854-9DC4-4225-8E90-F71FBE2D9355}" presName="hierChild4" presStyleCnt="0"/>
      <dgm:spPr/>
    </dgm:pt>
    <dgm:pt modelId="{95C50A91-7DC5-491E-A24E-1E15DE77618E}" type="pres">
      <dgm:prSet presAssocID="{50F828B7-E66C-40B9-89DA-3A7954E4FFF5}" presName="Name23" presStyleLbl="parChTrans1D4" presStyleIdx="0" presStyleCnt="1"/>
      <dgm:spPr/>
      <dgm:t>
        <a:bodyPr/>
        <a:lstStyle/>
        <a:p>
          <a:endParaRPr lang="tr-TR"/>
        </a:p>
      </dgm:t>
    </dgm:pt>
    <dgm:pt modelId="{4CC6D962-4B28-4F6A-83EE-2CC1944E2170}" type="pres">
      <dgm:prSet presAssocID="{CE8DCC21-869A-4BD5-B229-FC120FC1C7A5}" presName="hierRoot4" presStyleCnt="0"/>
      <dgm:spPr/>
    </dgm:pt>
    <dgm:pt modelId="{2326AA6F-2D95-4BA5-A855-6A7D19C07AA3}" type="pres">
      <dgm:prSet presAssocID="{CE8DCC21-869A-4BD5-B229-FC120FC1C7A5}" presName="composite4" presStyleCnt="0"/>
      <dgm:spPr/>
    </dgm:pt>
    <dgm:pt modelId="{97FBFAF7-DFEB-423A-AB62-56C1E9929B5C}" type="pres">
      <dgm:prSet presAssocID="{CE8DCC21-869A-4BD5-B229-FC120FC1C7A5}" presName="background4" presStyleLbl="node4" presStyleIdx="0" presStyleCnt="1"/>
      <dgm:spPr/>
    </dgm:pt>
    <dgm:pt modelId="{E18EFF38-5F82-4AC8-9FD9-5280741B6D3A}" type="pres">
      <dgm:prSet presAssocID="{CE8DCC21-869A-4BD5-B229-FC120FC1C7A5}" presName="text4" presStyleLbl="fgAcc4" presStyleIdx="0" presStyleCnt="1" custScaleX="818763" custScaleY="4875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027F79-C554-410D-BCEA-96FE3543E37B}" type="pres">
      <dgm:prSet presAssocID="{CE8DCC21-869A-4BD5-B229-FC120FC1C7A5}" presName="hierChild5" presStyleCnt="0"/>
      <dgm:spPr/>
    </dgm:pt>
  </dgm:ptLst>
  <dgm:cxnLst>
    <dgm:cxn modelId="{4AD38CCA-A0E2-4E08-8474-E7D0EE35F5AD}" type="presOf" srcId="{BC84AAEF-427F-4D09-A6C4-D948C11E563B}" destId="{10FD2BCF-4F30-4FCB-B9AC-B93C2AD1527E}" srcOrd="0" destOrd="0" presId="urn:microsoft.com/office/officeart/2005/8/layout/hierarchy1"/>
    <dgm:cxn modelId="{ED103574-A685-437B-AEFB-1FA8F5D94072}" type="presOf" srcId="{BFCECD5D-CC27-4E80-BB66-4C12FE0D15C5}" destId="{2A86BA1C-8FFC-418F-AE99-02986DC36A2F}" srcOrd="0" destOrd="0" presId="urn:microsoft.com/office/officeart/2005/8/layout/hierarchy1"/>
    <dgm:cxn modelId="{F5A2A50F-D744-4FE1-A7D2-EFE6C0D2A06E}" srcId="{C622BC81-DC5E-41F5-85D0-2EE4C1843172}" destId="{BC84AAEF-427F-4D09-A6C4-D948C11E563B}" srcOrd="0" destOrd="0" parTransId="{8E73E9A6-6B4F-42B8-8EBC-FF92AC5FCB10}" sibTransId="{FC8EADD2-D3CD-42BB-A460-277DE6DCA399}"/>
    <dgm:cxn modelId="{E6FB44FC-A513-4718-BED1-195E3F0A72CA}" type="presOf" srcId="{9F2880E3-3FE8-42D0-8613-16BAE606BCA2}" destId="{FF80BF69-E2A7-44BE-A97D-9FC8BC63DD0D}" srcOrd="0" destOrd="0" presId="urn:microsoft.com/office/officeart/2005/8/layout/hierarchy1"/>
    <dgm:cxn modelId="{516737F6-47E8-42F8-89EF-ADD04A135358}" srcId="{C0499854-9DC4-4225-8E90-F71FBE2D9355}" destId="{CE8DCC21-869A-4BD5-B229-FC120FC1C7A5}" srcOrd="0" destOrd="0" parTransId="{50F828B7-E66C-40B9-89DA-3A7954E4FFF5}" sibTransId="{F82D3F7C-F890-4C7A-A47A-568A449155CA}"/>
    <dgm:cxn modelId="{96D7E3A4-DAB2-4CD3-ABBA-222A5F6471FA}" type="presOf" srcId="{CE8DCC21-869A-4BD5-B229-FC120FC1C7A5}" destId="{E18EFF38-5F82-4AC8-9FD9-5280741B6D3A}" srcOrd="0" destOrd="0" presId="urn:microsoft.com/office/officeart/2005/8/layout/hierarchy1"/>
    <dgm:cxn modelId="{5BB12FE1-BE2D-4717-9195-18D9C2E33FB7}" type="presOf" srcId="{C0499854-9DC4-4225-8E90-F71FBE2D9355}" destId="{13653A2D-E263-48EF-BAB8-32FEFEB7C10F}" srcOrd="0" destOrd="0" presId="urn:microsoft.com/office/officeart/2005/8/layout/hierarchy1"/>
    <dgm:cxn modelId="{C81E46F6-8F38-4520-B828-FAA7FDA72EE9}" srcId="{BFCECD5D-CC27-4E80-BB66-4C12FE0D15C5}" destId="{C0499854-9DC4-4225-8E90-F71FBE2D9355}" srcOrd="0" destOrd="0" parTransId="{9CEE9479-E74A-4123-BFA8-2B7324190631}" sibTransId="{63B282D5-86B5-4A70-B8E2-4B629005B269}"/>
    <dgm:cxn modelId="{96928AA3-AA03-48F7-A908-022CCDA37892}" type="presOf" srcId="{C622BC81-DC5E-41F5-85D0-2EE4C1843172}" destId="{6B1AF061-D987-4BA7-AF28-610254B74597}" srcOrd="0" destOrd="0" presId="urn:microsoft.com/office/officeart/2005/8/layout/hierarchy1"/>
    <dgm:cxn modelId="{D2B7277F-D86C-482E-9C72-A5D869AAE79D}" type="presOf" srcId="{9CEE9479-E74A-4123-BFA8-2B7324190631}" destId="{9F10FCA2-7FAE-46B4-979A-1FEDEF84185F}" srcOrd="0" destOrd="0" presId="urn:microsoft.com/office/officeart/2005/8/layout/hierarchy1"/>
    <dgm:cxn modelId="{2BEAA03A-8E47-4975-B105-A9431B30AB01}" type="presOf" srcId="{50F828B7-E66C-40B9-89DA-3A7954E4FFF5}" destId="{95C50A91-7DC5-491E-A24E-1E15DE77618E}" srcOrd="0" destOrd="0" presId="urn:microsoft.com/office/officeart/2005/8/layout/hierarchy1"/>
    <dgm:cxn modelId="{E9F6ECA4-4015-4AD8-B674-DA7BFFBBABD0}" srcId="{BC84AAEF-427F-4D09-A6C4-D948C11E563B}" destId="{BFCECD5D-CC27-4E80-BB66-4C12FE0D15C5}" srcOrd="0" destOrd="0" parTransId="{9F2880E3-3FE8-42D0-8613-16BAE606BCA2}" sibTransId="{C3664C16-45AF-4442-A03D-1F58BD72BBBA}"/>
    <dgm:cxn modelId="{9A3821D0-32B7-4E59-8042-29AC559F56C7}" type="presParOf" srcId="{6B1AF061-D987-4BA7-AF28-610254B74597}" destId="{8A332CC5-3F5C-41E4-94B9-9D6A44F0D196}" srcOrd="0" destOrd="0" presId="urn:microsoft.com/office/officeart/2005/8/layout/hierarchy1"/>
    <dgm:cxn modelId="{E92A14AB-1838-4655-B602-E7A523DF6BDE}" type="presParOf" srcId="{8A332CC5-3F5C-41E4-94B9-9D6A44F0D196}" destId="{D04FB352-BD57-4A84-B55C-2240CA1BEAD9}" srcOrd="0" destOrd="0" presId="urn:microsoft.com/office/officeart/2005/8/layout/hierarchy1"/>
    <dgm:cxn modelId="{5A8E72E9-BEDB-4EC5-BE49-83797CD8E1F8}" type="presParOf" srcId="{D04FB352-BD57-4A84-B55C-2240CA1BEAD9}" destId="{3F8DB4EA-0D6A-4CB9-B2FC-68E113DA9DE1}" srcOrd="0" destOrd="0" presId="urn:microsoft.com/office/officeart/2005/8/layout/hierarchy1"/>
    <dgm:cxn modelId="{4CB41AEA-B551-44D1-A8FB-80912F682D66}" type="presParOf" srcId="{D04FB352-BD57-4A84-B55C-2240CA1BEAD9}" destId="{10FD2BCF-4F30-4FCB-B9AC-B93C2AD1527E}" srcOrd="1" destOrd="0" presId="urn:microsoft.com/office/officeart/2005/8/layout/hierarchy1"/>
    <dgm:cxn modelId="{A2AE4682-D924-4D16-891D-08CBC8FEBFBF}" type="presParOf" srcId="{8A332CC5-3F5C-41E4-94B9-9D6A44F0D196}" destId="{F487FFF6-3F3C-457B-A280-EDA131ED3F41}" srcOrd="1" destOrd="0" presId="urn:microsoft.com/office/officeart/2005/8/layout/hierarchy1"/>
    <dgm:cxn modelId="{38BBAF33-CD7E-49DE-A001-F00361F7C815}" type="presParOf" srcId="{F487FFF6-3F3C-457B-A280-EDA131ED3F41}" destId="{FF80BF69-E2A7-44BE-A97D-9FC8BC63DD0D}" srcOrd="0" destOrd="0" presId="urn:microsoft.com/office/officeart/2005/8/layout/hierarchy1"/>
    <dgm:cxn modelId="{3A442B98-C0D4-4A08-8E0B-ABB23970F1E5}" type="presParOf" srcId="{F487FFF6-3F3C-457B-A280-EDA131ED3F41}" destId="{10222A10-F400-42A0-8391-E95D51566915}" srcOrd="1" destOrd="0" presId="urn:microsoft.com/office/officeart/2005/8/layout/hierarchy1"/>
    <dgm:cxn modelId="{515D27D9-2646-4F10-8493-925A86809491}" type="presParOf" srcId="{10222A10-F400-42A0-8391-E95D51566915}" destId="{F65875B8-B6A3-43C5-8DAF-8428D3DE9D9A}" srcOrd="0" destOrd="0" presId="urn:microsoft.com/office/officeart/2005/8/layout/hierarchy1"/>
    <dgm:cxn modelId="{1E3D5984-8805-4816-9445-7131AA46F991}" type="presParOf" srcId="{F65875B8-B6A3-43C5-8DAF-8428D3DE9D9A}" destId="{ACA4EBA2-177C-47D1-AA58-6335ED692902}" srcOrd="0" destOrd="0" presId="urn:microsoft.com/office/officeart/2005/8/layout/hierarchy1"/>
    <dgm:cxn modelId="{131E52C1-C850-48F4-99C8-C0E49FE94363}" type="presParOf" srcId="{F65875B8-B6A3-43C5-8DAF-8428D3DE9D9A}" destId="{2A86BA1C-8FFC-418F-AE99-02986DC36A2F}" srcOrd="1" destOrd="0" presId="urn:microsoft.com/office/officeart/2005/8/layout/hierarchy1"/>
    <dgm:cxn modelId="{16A3C524-3C22-43CC-B07F-9F3DE829DC61}" type="presParOf" srcId="{10222A10-F400-42A0-8391-E95D51566915}" destId="{F47C9326-4D6C-410E-8E9F-BDE3CCDC0ED8}" srcOrd="1" destOrd="0" presId="urn:microsoft.com/office/officeart/2005/8/layout/hierarchy1"/>
    <dgm:cxn modelId="{5B9A45A3-3119-49E7-A3F5-98AE3D912606}" type="presParOf" srcId="{F47C9326-4D6C-410E-8E9F-BDE3CCDC0ED8}" destId="{9F10FCA2-7FAE-46B4-979A-1FEDEF84185F}" srcOrd="0" destOrd="0" presId="urn:microsoft.com/office/officeart/2005/8/layout/hierarchy1"/>
    <dgm:cxn modelId="{594FB3A6-F966-42FF-B84C-73652BC07FB7}" type="presParOf" srcId="{F47C9326-4D6C-410E-8E9F-BDE3CCDC0ED8}" destId="{86BA6D89-0410-49B9-88B2-B22EE9BFB3E5}" srcOrd="1" destOrd="0" presId="urn:microsoft.com/office/officeart/2005/8/layout/hierarchy1"/>
    <dgm:cxn modelId="{DC63429E-0641-4CF6-ADB5-8F65AB4B1E2D}" type="presParOf" srcId="{86BA6D89-0410-49B9-88B2-B22EE9BFB3E5}" destId="{486EAA0E-E22E-43DF-A172-E8943586536A}" srcOrd="0" destOrd="0" presId="urn:microsoft.com/office/officeart/2005/8/layout/hierarchy1"/>
    <dgm:cxn modelId="{AA045630-B0CB-4910-8F0E-5015567FCBFE}" type="presParOf" srcId="{486EAA0E-E22E-43DF-A172-E8943586536A}" destId="{37E6CC1B-3AD5-4328-8D0E-C1602F05CD7F}" srcOrd="0" destOrd="0" presId="urn:microsoft.com/office/officeart/2005/8/layout/hierarchy1"/>
    <dgm:cxn modelId="{BE0700F0-9E68-48C2-ADB2-FC6CBB8A4658}" type="presParOf" srcId="{486EAA0E-E22E-43DF-A172-E8943586536A}" destId="{13653A2D-E263-48EF-BAB8-32FEFEB7C10F}" srcOrd="1" destOrd="0" presId="urn:microsoft.com/office/officeart/2005/8/layout/hierarchy1"/>
    <dgm:cxn modelId="{05F1EF69-9EA7-4D31-B37F-766752C1F83F}" type="presParOf" srcId="{86BA6D89-0410-49B9-88B2-B22EE9BFB3E5}" destId="{CC11126F-0A14-413F-BB62-72AEA16D3AEA}" srcOrd="1" destOrd="0" presId="urn:microsoft.com/office/officeart/2005/8/layout/hierarchy1"/>
    <dgm:cxn modelId="{76A9AD2D-4DF3-4ABB-828D-380F40B1C970}" type="presParOf" srcId="{CC11126F-0A14-413F-BB62-72AEA16D3AEA}" destId="{95C50A91-7DC5-491E-A24E-1E15DE77618E}" srcOrd="0" destOrd="0" presId="urn:microsoft.com/office/officeart/2005/8/layout/hierarchy1"/>
    <dgm:cxn modelId="{B5D909DC-1121-4650-A8E7-7DE000BA15B5}" type="presParOf" srcId="{CC11126F-0A14-413F-BB62-72AEA16D3AEA}" destId="{4CC6D962-4B28-4F6A-83EE-2CC1944E2170}" srcOrd="1" destOrd="0" presId="urn:microsoft.com/office/officeart/2005/8/layout/hierarchy1"/>
    <dgm:cxn modelId="{E52EC5A4-5D23-4BD6-8D6E-F8A7615ACF3B}" type="presParOf" srcId="{4CC6D962-4B28-4F6A-83EE-2CC1944E2170}" destId="{2326AA6F-2D95-4BA5-A855-6A7D19C07AA3}" srcOrd="0" destOrd="0" presId="urn:microsoft.com/office/officeart/2005/8/layout/hierarchy1"/>
    <dgm:cxn modelId="{48955F03-D79A-4F7E-81FA-E8D237D019C9}" type="presParOf" srcId="{2326AA6F-2D95-4BA5-A855-6A7D19C07AA3}" destId="{97FBFAF7-DFEB-423A-AB62-56C1E9929B5C}" srcOrd="0" destOrd="0" presId="urn:microsoft.com/office/officeart/2005/8/layout/hierarchy1"/>
    <dgm:cxn modelId="{915459CB-FF1F-4739-92B2-701ADE753EA4}" type="presParOf" srcId="{2326AA6F-2D95-4BA5-A855-6A7D19C07AA3}" destId="{E18EFF38-5F82-4AC8-9FD9-5280741B6D3A}" srcOrd="1" destOrd="0" presId="urn:microsoft.com/office/officeart/2005/8/layout/hierarchy1"/>
    <dgm:cxn modelId="{052A0E5D-5250-4F8E-AFC2-62F913044365}" type="presParOf" srcId="{4CC6D962-4B28-4F6A-83EE-2CC1944E2170}" destId="{35027F79-C554-410D-BCEA-96FE3543E37B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22BC81-DC5E-41F5-85D0-2EE4C18431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C84AAEF-427F-4D09-A6C4-D948C11E563B}">
      <dgm:prSet phldrT="[Metin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2400" b="1" dirty="0" smtClean="0"/>
            <a:t>Eğitim ve Öğretimde Gelişmeler ve Yeni Kurumlar</a:t>
          </a:r>
          <a:endParaRPr lang="tr-TR" sz="2400" b="1" dirty="0"/>
        </a:p>
      </dgm:t>
    </dgm:pt>
    <dgm:pt modelId="{8E73E9A6-6B4F-42B8-8EBC-FF92AC5FCB10}" type="parTrans" cxnId="{F5A2A50F-D744-4FE1-A7D2-EFE6C0D2A06E}">
      <dgm:prSet/>
      <dgm:spPr/>
      <dgm:t>
        <a:bodyPr/>
        <a:lstStyle/>
        <a:p>
          <a:endParaRPr lang="tr-TR"/>
        </a:p>
      </dgm:t>
    </dgm:pt>
    <dgm:pt modelId="{FC8EADD2-D3CD-42BB-A460-277DE6DCA399}" type="sibTrans" cxnId="{F5A2A50F-D744-4FE1-A7D2-EFE6C0D2A06E}">
      <dgm:prSet/>
      <dgm:spPr/>
      <dgm:t>
        <a:bodyPr/>
        <a:lstStyle/>
        <a:p>
          <a:endParaRPr lang="tr-TR"/>
        </a:p>
      </dgm:t>
    </dgm:pt>
    <dgm:pt modelId="{BFCECD5D-CC27-4E80-BB66-4C12FE0D15C5}">
      <dgm:prSet phldrT="[Metin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tr-TR" sz="2000" b="1" dirty="0" smtClean="0"/>
            <a:t>Öğretim Kurumları</a:t>
          </a:r>
          <a:endParaRPr lang="tr-TR" sz="2000" b="1" dirty="0"/>
        </a:p>
      </dgm:t>
    </dgm:pt>
    <dgm:pt modelId="{9F2880E3-3FE8-42D0-8613-16BAE606BCA2}" type="parTrans" cxnId="{E9F6ECA4-4015-4AD8-B674-DA7BFFBBABD0}">
      <dgm:prSet/>
      <dgm:spPr/>
      <dgm:t>
        <a:bodyPr/>
        <a:lstStyle/>
        <a:p>
          <a:endParaRPr lang="tr-TR"/>
        </a:p>
      </dgm:t>
    </dgm:pt>
    <dgm:pt modelId="{C3664C16-45AF-4442-A03D-1F58BD72BBBA}" type="sibTrans" cxnId="{E9F6ECA4-4015-4AD8-B674-DA7BFFBBABD0}">
      <dgm:prSet/>
      <dgm:spPr/>
      <dgm:t>
        <a:bodyPr/>
        <a:lstStyle/>
        <a:p>
          <a:endParaRPr lang="tr-TR"/>
        </a:p>
      </dgm:t>
    </dgm:pt>
    <dgm:pt modelId="{C0499854-9DC4-4225-8E90-F71FBE2D9355}">
      <dgm:prSet phldrT="[Metin]" custT="1"/>
      <dgm:spPr>
        <a:solidFill>
          <a:srgbClr val="FFFF0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tr-TR" sz="2000" b="1" dirty="0" smtClean="0"/>
            <a:t>Mesleki </a:t>
          </a:r>
          <a:r>
            <a:rPr lang="tr-TR" sz="2000" b="1" dirty="0" smtClean="0"/>
            <a:t>Kurumlar</a:t>
          </a:r>
          <a:endParaRPr lang="tr-TR" sz="2000" b="1" dirty="0"/>
        </a:p>
      </dgm:t>
    </dgm:pt>
    <dgm:pt modelId="{9CEE9479-E74A-4123-BFA8-2B7324190631}" type="parTrans" cxnId="{C81E46F6-8F38-4520-B828-FAA7FDA72EE9}">
      <dgm:prSet/>
      <dgm:spPr/>
      <dgm:t>
        <a:bodyPr/>
        <a:lstStyle/>
        <a:p>
          <a:endParaRPr lang="tr-TR"/>
        </a:p>
      </dgm:t>
    </dgm:pt>
    <dgm:pt modelId="{63B282D5-86B5-4A70-B8E2-4B629005B269}" type="sibTrans" cxnId="{C81E46F6-8F38-4520-B828-FAA7FDA72EE9}">
      <dgm:prSet/>
      <dgm:spPr/>
      <dgm:t>
        <a:bodyPr/>
        <a:lstStyle/>
        <a:p>
          <a:endParaRPr lang="tr-TR"/>
        </a:p>
      </dgm:t>
    </dgm:pt>
    <dgm:pt modelId="{CE8DCC21-869A-4BD5-B229-FC120FC1C7A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Mesleki eğitim ve öğretim kurumlarının açılması ve geliştirilmesi çalışmaları, Tan-</a:t>
          </a:r>
          <a:r>
            <a:rPr lang="tr-TR" sz="1800" dirty="0" err="1" smtClean="0"/>
            <a:t>zimat</a:t>
          </a:r>
          <a:r>
            <a:rPr lang="tr-TR" sz="1800" dirty="0" smtClean="0"/>
            <a:t> dönemi ile birlikte başladı. Genelde bir tarım ülkesi olan Osmanlı Devleti'nde tarım amaçlı ilkokul, 1847 yılında açılan </a:t>
          </a:r>
          <a:r>
            <a:rPr lang="tr-TR" sz="1800" b="1" dirty="0" smtClean="0"/>
            <a:t>"Ameli Ziraat Mektebi" </a:t>
          </a:r>
          <a:r>
            <a:rPr lang="tr-TR" sz="1800" dirty="0" smtClean="0"/>
            <a:t>oldu. Ancak bu okul bir süre sonra kapandı. 1892'de </a:t>
          </a:r>
          <a:r>
            <a:rPr lang="tr-TR" sz="1800" b="1" dirty="0" smtClean="0"/>
            <a:t>"Halkalı Ziraat Mektebi</a:t>
          </a:r>
          <a:r>
            <a:rPr lang="tr-TR" sz="1800" dirty="0" smtClean="0"/>
            <a:t>", 1895'de </a:t>
          </a:r>
          <a:r>
            <a:rPr lang="tr-TR" sz="1800" b="1" dirty="0" smtClean="0"/>
            <a:t>"Veteriner Okulu", </a:t>
          </a:r>
          <a:r>
            <a:rPr lang="tr-TR" sz="1800" dirty="0" smtClean="0"/>
            <a:t>1870'de </a:t>
          </a:r>
          <a:r>
            <a:rPr lang="tr-TR" sz="1800" b="1" dirty="0" smtClean="0"/>
            <a:t>"Orman Mektebi</a:t>
          </a:r>
          <a:r>
            <a:rPr lang="tr-TR" sz="1800" dirty="0" smtClean="0"/>
            <a:t>", daha sonra Bursa'da </a:t>
          </a:r>
          <a:r>
            <a:rPr lang="tr-TR" sz="1800" b="1" dirty="0" smtClean="0"/>
            <a:t>"Koza Okulu" </a:t>
          </a:r>
          <a:r>
            <a:rPr lang="tr-TR" sz="1800" dirty="0" smtClean="0"/>
            <a:t>açıldı. Tanzimat döneminde telgraf önemli bir haberleşme aracı durumuna gelmişti. Bu konu da eleman yetiştirmek amacıyla </a:t>
          </a:r>
          <a:r>
            <a:rPr lang="tr-TR" sz="1800" b="1" dirty="0" smtClean="0"/>
            <a:t>"Telgrafçılık Okulu" </a:t>
          </a:r>
          <a:r>
            <a:rPr lang="tr-TR" sz="1800" dirty="0" smtClean="0"/>
            <a:t>açıldı. </a:t>
          </a:r>
          <a:r>
            <a:rPr lang="tr-TR" sz="1800" b="1" dirty="0" smtClean="0"/>
            <a:t>Mithat Paşa</a:t>
          </a:r>
          <a:r>
            <a:rPr lang="tr-TR" sz="1800" dirty="0" smtClean="0"/>
            <a:t>, Tuna valiliği sırasında </a:t>
          </a:r>
          <a:r>
            <a:rPr lang="tr-TR" sz="1800" b="1" dirty="0" smtClean="0"/>
            <a:t>Niş ve Rusçuk</a:t>
          </a:r>
          <a:r>
            <a:rPr lang="tr-TR" sz="1800" dirty="0" smtClean="0"/>
            <a:t>'ta yetim çocuklara sanat öğretmek için </a:t>
          </a:r>
          <a:r>
            <a:rPr lang="tr-TR" sz="1800" b="1" dirty="0" smtClean="0"/>
            <a:t>"Islahhaneler" </a:t>
          </a:r>
          <a:r>
            <a:rPr lang="tr-TR" sz="1800" dirty="0" smtClean="0"/>
            <a:t>açtı. Abdülaziz döneminde </a:t>
          </a:r>
          <a:r>
            <a:rPr lang="tr-TR" sz="1800" b="1" dirty="0" smtClean="0"/>
            <a:t>"Eczacı Mektebi" </a:t>
          </a:r>
          <a:r>
            <a:rPr lang="tr-TR" sz="1800" dirty="0" smtClean="0"/>
            <a:t>ve </a:t>
          </a:r>
          <a:r>
            <a:rPr lang="tr-TR" sz="1800" b="1" dirty="0" smtClean="0"/>
            <a:t>"Kaptan Çarkçı Mektebi" </a:t>
          </a:r>
          <a:r>
            <a:rPr lang="tr-TR" sz="1800" dirty="0" smtClean="0"/>
            <a:t>açıldı. II. Abdülhamit döneminde, 1885 yılında </a:t>
          </a:r>
          <a:r>
            <a:rPr lang="tr-TR" sz="1800" b="1" dirty="0" smtClean="0"/>
            <a:t>"Mektebi Sanayi"</a:t>
          </a:r>
          <a:r>
            <a:rPr lang="tr-TR" sz="1800" dirty="0" smtClean="0"/>
            <a:t>, hakim yetiştirmek için </a:t>
          </a:r>
          <a:r>
            <a:rPr lang="tr-TR" sz="1800" b="1" dirty="0" smtClean="0"/>
            <a:t>"Mektebi Hukuk-ı Şahane" </a:t>
          </a:r>
          <a:r>
            <a:rPr lang="tr-TR" sz="1800" dirty="0" smtClean="0"/>
            <a:t>açıldı (1878).</a:t>
          </a:r>
          <a:endParaRPr lang="tr-TR" sz="1800" dirty="0"/>
        </a:p>
      </dgm:t>
    </dgm:pt>
    <dgm:pt modelId="{50F828B7-E66C-40B9-89DA-3A7954E4FFF5}" type="parTrans" cxnId="{516737F6-47E8-42F8-89EF-ADD04A135358}">
      <dgm:prSet/>
      <dgm:spPr/>
      <dgm:t>
        <a:bodyPr/>
        <a:lstStyle/>
        <a:p>
          <a:endParaRPr lang="tr-TR"/>
        </a:p>
      </dgm:t>
    </dgm:pt>
    <dgm:pt modelId="{F82D3F7C-F890-4C7A-A47A-568A449155CA}" type="sibTrans" cxnId="{516737F6-47E8-42F8-89EF-ADD04A135358}">
      <dgm:prSet/>
      <dgm:spPr/>
      <dgm:t>
        <a:bodyPr/>
        <a:lstStyle/>
        <a:p>
          <a:endParaRPr lang="tr-TR"/>
        </a:p>
      </dgm:t>
    </dgm:pt>
    <dgm:pt modelId="{6B1AF061-D987-4BA7-AF28-610254B74597}" type="pres">
      <dgm:prSet presAssocID="{C622BC81-DC5E-41F5-85D0-2EE4C18431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A332CC5-3F5C-41E4-94B9-9D6A44F0D196}" type="pres">
      <dgm:prSet presAssocID="{BC84AAEF-427F-4D09-A6C4-D948C11E563B}" presName="hierRoot1" presStyleCnt="0"/>
      <dgm:spPr/>
    </dgm:pt>
    <dgm:pt modelId="{D04FB352-BD57-4A84-B55C-2240CA1BEAD9}" type="pres">
      <dgm:prSet presAssocID="{BC84AAEF-427F-4D09-A6C4-D948C11E563B}" presName="composite" presStyleCnt="0"/>
      <dgm:spPr/>
    </dgm:pt>
    <dgm:pt modelId="{3F8DB4EA-0D6A-4CB9-B2FC-68E113DA9DE1}" type="pres">
      <dgm:prSet presAssocID="{BC84AAEF-427F-4D09-A6C4-D948C11E563B}" presName="background" presStyleLbl="node0" presStyleIdx="0" presStyleCnt="1"/>
      <dgm:spPr/>
    </dgm:pt>
    <dgm:pt modelId="{10FD2BCF-4F30-4FCB-B9AC-B93C2AD1527E}" type="pres">
      <dgm:prSet presAssocID="{BC84AAEF-427F-4D09-A6C4-D948C11E563B}" presName="text" presStyleLbl="fgAcc0" presStyleIdx="0" presStyleCnt="1" custScaleX="663264" custScaleY="670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87FFF6-3F3C-457B-A280-EDA131ED3F41}" type="pres">
      <dgm:prSet presAssocID="{BC84AAEF-427F-4D09-A6C4-D948C11E563B}" presName="hierChild2" presStyleCnt="0"/>
      <dgm:spPr/>
    </dgm:pt>
    <dgm:pt modelId="{FF80BF69-E2A7-44BE-A97D-9FC8BC63DD0D}" type="pres">
      <dgm:prSet presAssocID="{9F2880E3-3FE8-42D0-8613-16BAE606BCA2}" presName="Name10" presStyleLbl="parChTrans1D2" presStyleIdx="0" presStyleCnt="1"/>
      <dgm:spPr/>
      <dgm:t>
        <a:bodyPr/>
        <a:lstStyle/>
        <a:p>
          <a:endParaRPr lang="tr-TR"/>
        </a:p>
      </dgm:t>
    </dgm:pt>
    <dgm:pt modelId="{10222A10-F400-42A0-8391-E95D51566915}" type="pres">
      <dgm:prSet presAssocID="{BFCECD5D-CC27-4E80-BB66-4C12FE0D15C5}" presName="hierRoot2" presStyleCnt="0"/>
      <dgm:spPr/>
    </dgm:pt>
    <dgm:pt modelId="{F65875B8-B6A3-43C5-8DAF-8428D3DE9D9A}" type="pres">
      <dgm:prSet presAssocID="{BFCECD5D-CC27-4E80-BB66-4C12FE0D15C5}" presName="composite2" presStyleCnt="0"/>
      <dgm:spPr/>
    </dgm:pt>
    <dgm:pt modelId="{ACA4EBA2-177C-47D1-AA58-6335ED692902}" type="pres">
      <dgm:prSet presAssocID="{BFCECD5D-CC27-4E80-BB66-4C12FE0D15C5}" presName="background2" presStyleLbl="node2" presStyleIdx="0" presStyleCnt="1"/>
      <dgm:spPr/>
    </dgm:pt>
    <dgm:pt modelId="{2A86BA1C-8FFC-418F-AE99-02986DC36A2F}" type="pres">
      <dgm:prSet presAssocID="{BFCECD5D-CC27-4E80-BB66-4C12FE0D15C5}" presName="text2" presStyleLbl="fgAcc2" presStyleIdx="0" presStyleCnt="1" custScaleX="257924" custScaleY="5178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7C9326-4D6C-410E-8E9F-BDE3CCDC0ED8}" type="pres">
      <dgm:prSet presAssocID="{BFCECD5D-CC27-4E80-BB66-4C12FE0D15C5}" presName="hierChild3" presStyleCnt="0"/>
      <dgm:spPr/>
    </dgm:pt>
    <dgm:pt modelId="{9F10FCA2-7FAE-46B4-979A-1FEDEF84185F}" type="pres">
      <dgm:prSet presAssocID="{9CEE9479-E74A-4123-BFA8-2B7324190631}" presName="Name17" presStyleLbl="parChTrans1D3" presStyleIdx="0" presStyleCnt="1"/>
      <dgm:spPr/>
      <dgm:t>
        <a:bodyPr/>
        <a:lstStyle/>
        <a:p>
          <a:endParaRPr lang="tr-TR"/>
        </a:p>
      </dgm:t>
    </dgm:pt>
    <dgm:pt modelId="{86BA6D89-0410-49B9-88B2-B22EE9BFB3E5}" type="pres">
      <dgm:prSet presAssocID="{C0499854-9DC4-4225-8E90-F71FBE2D9355}" presName="hierRoot3" presStyleCnt="0"/>
      <dgm:spPr/>
    </dgm:pt>
    <dgm:pt modelId="{486EAA0E-E22E-43DF-A172-E8943586536A}" type="pres">
      <dgm:prSet presAssocID="{C0499854-9DC4-4225-8E90-F71FBE2D9355}" presName="composite3" presStyleCnt="0"/>
      <dgm:spPr/>
    </dgm:pt>
    <dgm:pt modelId="{37E6CC1B-3AD5-4328-8D0E-C1602F05CD7F}" type="pres">
      <dgm:prSet presAssocID="{C0499854-9DC4-4225-8E90-F71FBE2D9355}" presName="background3" presStyleLbl="node3" presStyleIdx="0" presStyleCnt="1"/>
      <dgm:spPr/>
    </dgm:pt>
    <dgm:pt modelId="{13653A2D-E263-48EF-BAB8-32FEFEB7C10F}" type="pres">
      <dgm:prSet presAssocID="{C0499854-9DC4-4225-8E90-F71FBE2D9355}" presName="text3" presStyleLbl="fgAcc3" presStyleIdx="0" presStyleCnt="1" custScaleX="204659" custScaleY="530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C11126F-0A14-413F-BB62-72AEA16D3AEA}" type="pres">
      <dgm:prSet presAssocID="{C0499854-9DC4-4225-8E90-F71FBE2D9355}" presName="hierChild4" presStyleCnt="0"/>
      <dgm:spPr/>
    </dgm:pt>
    <dgm:pt modelId="{95C50A91-7DC5-491E-A24E-1E15DE77618E}" type="pres">
      <dgm:prSet presAssocID="{50F828B7-E66C-40B9-89DA-3A7954E4FFF5}" presName="Name23" presStyleLbl="parChTrans1D4" presStyleIdx="0" presStyleCnt="1"/>
      <dgm:spPr/>
      <dgm:t>
        <a:bodyPr/>
        <a:lstStyle/>
        <a:p>
          <a:endParaRPr lang="tr-TR"/>
        </a:p>
      </dgm:t>
    </dgm:pt>
    <dgm:pt modelId="{4CC6D962-4B28-4F6A-83EE-2CC1944E2170}" type="pres">
      <dgm:prSet presAssocID="{CE8DCC21-869A-4BD5-B229-FC120FC1C7A5}" presName="hierRoot4" presStyleCnt="0"/>
      <dgm:spPr/>
    </dgm:pt>
    <dgm:pt modelId="{2326AA6F-2D95-4BA5-A855-6A7D19C07AA3}" type="pres">
      <dgm:prSet presAssocID="{CE8DCC21-869A-4BD5-B229-FC120FC1C7A5}" presName="composite4" presStyleCnt="0"/>
      <dgm:spPr/>
    </dgm:pt>
    <dgm:pt modelId="{97FBFAF7-DFEB-423A-AB62-56C1E9929B5C}" type="pres">
      <dgm:prSet presAssocID="{CE8DCC21-869A-4BD5-B229-FC120FC1C7A5}" presName="background4" presStyleLbl="node4" presStyleIdx="0" presStyleCnt="1"/>
      <dgm:spPr/>
    </dgm:pt>
    <dgm:pt modelId="{E18EFF38-5F82-4AC8-9FD9-5280741B6D3A}" type="pres">
      <dgm:prSet presAssocID="{CE8DCC21-869A-4BD5-B229-FC120FC1C7A5}" presName="text4" presStyleLbl="fgAcc4" presStyleIdx="0" presStyleCnt="1" custScaleX="861453" custScaleY="4875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027F79-C554-410D-BCEA-96FE3543E37B}" type="pres">
      <dgm:prSet presAssocID="{CE8DCC21-869A-4BD5-B229-FC120FC1C7A5}" presName="hierChild5" presStyleCnt="0"/>
      <dgm:spPr/>
    </dgm:pt>
  </dgm:ptLst>
  <dgm:cxnLst>
    <dgm:cxn modelId="{F5A2A50F-D744-4FE1-A7D2-EFE6C0D2A06E}" srcId="{C622BC81-DC5E-41F5-85D0-2EE4C1843172}" destId="{BC84AAEF-427F-4D09-A6C4-D948C11E563B}" srcOrd="0" destOrd="0" parTransId="{8E73E9A6-6B4F-42B8-8EBC-FF92AC5FCB10}" sibTransId="{FC8EADD2-D3CD-42BB-A460-277DE6DCA399}"/>
    <dgm:cxn modelId="{AE62EF9E-FF00-4227-9FF3-B9441A9936EA}" type="presOf" srcId="{50F828B7-E66C-40B9-89DA-3A7954E4FFF5}" destId="{95C50A91-7DC5-491E-A24E-1E15DE77618E}" srcOrd="0" destOrd="0" presId="urn:microsoft.com/office/officeart/2005/8/layout/hierarchy1"/>
    <dgm:cxn modelId="{516737F6-47E8-42F8-89EF-ADD04A135358}" srcId="{C0499854-9DC4-4225-8E90-F71FBE2D9355}" destId="{CE8DCC21-869A-4BD5-B229-FC120FC1C7A5}" srcOrd="0" destOrd="0" parTransId="{50F828B7-E66C-40B9-89DA-3A7954E4FFF5}" sibTransId="{F82D3F7C-F890-4C7A-A47A-568A449155CA}"/>
    <dgm:cxn modelId="{EF06F759-1A5D-4F9F-82FB-1F87F2CCA07B}" type="presOf" srcId="{C0499854-9DC4-4225-8E90-F71FBE2D9355}" destId="{13653A2D-E263-48EF-BAB8-32FEFEB7C10F}" srcOrd="0" destOrd="0" presId="urn:microsoft.com/office/officeart/2005/8/layout/hierarchy1"/>
    <dgm:cxn modelId="{32A96323-30F2-4484-AF86-651A376B866A}" type="presOf" srcId="{CE8DCC21-869A-4BD5-B229-FC120FC1C7A5}" destId="{E18EFF38-5F82-4AC8-9FD9-5280741B6D3A}" srcOrd="0" destOrd="0" presId="urn:microsoft.com/office/officeart/2005/8/layout/hierarchy1"/>
    <dgm:cxn modelId="{C81E46F6-8F38-4520-B828-FAA7FDA72EE9}" srcId="{BFCECD5D-CC27-4E80-BB66-4C12FE0D15C5}" destId="{C0499854-9DC4-4225-8E90-F71FBE2D9355}" srcOrd="0" destOrd="0" parTransId="{9CEE9479-E74A-4123-BFA8-2B7324190631}" sibTransId="{63B282D5-86B5-4A70-B8E2-4B629005B269}"/>
    <dgm:cxn modelId="{E82D0622-54D0-4EAF-8060-1A0AE32013D9}" type="presOf" srcId="{C622BC81-DC5E-41F5-85D0-2EE4C1843172}" destId="{6B1AF061-D987-4BA7-AF28-610254B74597}" srcOrd="0" destOrd="0" presId="urn:microsoft.com/office/officeart/2005/8/layout/hierarchy1"/>
    <dgm:cxn modelId="{F700ACC6-882D-4D20-B7B7-CC66726C5801}" type="presOf" srcId="{9CEE9479-E74A-4123-BFA8-2B7324190631}" destId="{9F10FCA2-7FAE-46B4-979A-1FEDEF84185F}" srcOrd="0" destOrd="0" presId="urn:microsoft.com/office/officeart/2005/8/layout/hierarchy1"/>
    <dgm:cxn modelId="{55962A2A-DDB6-4A62-B21D-4CA4520992E3}" type="presOf" srcId="{BC84AAEF-427F-4D09-A6C4-D948C11E563B}" destId="{10FD2BCF-4F30-4FCB-B9AC-B93C2AD1527E}" srcOrd="0" destOrd="0" presId="urn:microsoft.com/office/officeart/2005/8/layout/hierarchy1"/>
    <dgm:cxn modelId="{C6DBB056-3C24-4972-9003-D08CE8345850}" type="presOf" srcId="{9F2880E3-3FE8-42D0-8613-16BAE606BCA2}" destId="{FF80BF69-E2A7-44BE-A97D-9FC8BC63DD0D}" srcOrd="0" destOrd="0" presId="urn:microsoft.com/office/officeart/2005/8/layout/hierarchy1"/>
    <dgm:cxn modelId="{0374A761-E211-4DFC-B0D2-D15F72B84B38}" type="presOf" srcId="{BFCECD5D-CC27-4E80-BB66-4C12FE0D15C5}" destId="{2A86BA1C-8FFC-418F-AE99-02986DC36A2F}" srcOrd="0" destOrd="0" presId="urn:microsoft.com/office/officeart/2005/8/layout/hierarchy1"/>
    <dgm:cxn modelId="{E9F6ECA4-4015-4AD8-B674-DA7BFFBBABD0}" srcId="{BC84AAEF-427F-4D09-A6C4-D948C11E563B}" destId="{BFCECD5D-CC27-4E80-BB66-4C12FE0D15C5}" srcOrd="0" destOrd="0" parTransId="{9F2880E3-3FE8-42D0-8613-16BAE606BCA2}" sibTransId="{C3664C16-45AF-4442-A03D-1F58BD72BBBA}"/>
    <dgm:cxn modelId="{29F21079-A63C-4197-BB22-A845138575CD}" type="presParOf" srcId="{6B1AF061-D987-4BA7-AF28-610254B74597}" destId="{8A332CC5-3F5C-41E4-94B9-9D6A44F0D196}" srcOrd="0" destOrd="0" presId="urn:microsoft.com/office/officeart/2005/8/layout/hierarchy1"/>
    <dgm:cxn modelId="{8C3AEFE8-2E69-41E8-8791-991F8B85441C}" type="presParOf" srcId="{8A332CC5-3F5C-41E4-94B9-9D6A44F0D196}" destId="{D04FB352-BD57-4A84-B55C-2240CA1BEAD9}" srcOrd="0" destOrd="0" presId="urn:microsoft.com/office/officeart/2005/8/layout/hierarchy1"/>
    <dgm:cxn modelId="{F3B5BE7B-CC1A-4BC2-BE98-052E0AC1EDB3}" type="presParOf" srcId="{D04FB352-BD57-4A84-B55C-2240CA1BEAD9}" destId="{3F8DB4EA-0D6A-4CB9-B2FC-68E113DA9DE1}" srcOrd="0" destOrd="0" presId="urn:microsoft.com/office/officeart/2005/8/layout/hierarchy1"/>
    <dgm:cxn modelId="{4D444202-5A93-45B1-875F-45A3327E2912}" type="presParOf" srcId="{D04FB352-BD57-4A84-B55C-2240CA1BEAD9}" destId="{10FD2BCF-4F30-4FCB-B9AC-B93C2AD1527E}" srcOrd="1" destOrd="0" presId="urn:microsoft.com/office/officeart/2005/8/layout/hierarchy1"/>
    <dgm:cxn modelId="{9440B053-114A-4F93-9EBB-CBE482CF34C1}" type="presParOf" srcId="{8A332CC5-3F5C-41E4-94B9-9D6A44F0D196}" destId="{F487FFF6-3F3C-457B-A280-EDA131ED3F41}" srcOrd="1" destOrd="0" presId="urn:microsoft.com/office/officeart/2005/8/layout/hierarchy1"/>
    <dgm:cxn modelId="{D073A062-13A5-4438-9362-5AD9EB8FEF53}" type="presParOf" srcId="{F487FFF6-3F3C-457B-A280-EDA131ED3F41}" destId="{FF80BF69-E2A7-44BE-A97D-9FC8BC63DD0D}" srcOrd="0" destOrd="0" presId="urn:microsoft.com/office/officeart/2005/8/layout/hierarchy1"/>
    <dgm:cxn modelId="{D1475EC2-6CB0-4605-A294-5C6C4B322DD0}" type="presParOf" srcId="{F487FFF6-3F3C-457B-A280-EDA131ED3F41}" destId="{10222A10-F400-42A0-8391-E95D51566915}" srcOrd="1" destOrd="0" presId="urn:microsoft.com/office/officeart/2005/8/layout/hierarchy1"/>
    <dgm:cxn modelId="{DCE76F24-C7A7-4CC0-B6E2-F58889947A75}" type="presParOf" srcId="{10222A10-F400-42A0-8391-E95D51566915}" destId="{F65875B8-B6A3-43C5-8DAF-8428D3DE9D9A}" srcOrd="0" destOrd="0" presId="urn:microsoft.com/office/officeart/2005/8/layout/hierarchy1"/>
    <dgm:cxn modelId="{EF985285-9B36-40DC-B2FF-895146C06336}" type="presParOf" srcId="{F65875B8-B6A3-43C5-8DAF-8428D3DE9D9A}" destId="{ACA4EBA2-177C-47D1-AA58-6335ED692902}" srcOrd="0" destOrd="0" presId="urn:microsoft.com/office/officeart/2005/8/layout/hierarchy1"/>
    <dgm:cxn modelId="{6461C5E7-16CC-4401-8E69-0A6ADB94D124}" type="presParOf" srcId="{F65875B8-B6A3-43C5-8DAF-8428D3DE9D9A}" destId="{2A86BA1C-8FFC-418F-AE99-02986DC36A2F}" srcOrd="1" destOrd="0" presId="urn:microsoft.com/office/officeart/2005/8/layout/hierarchy1"/>
    <dgm:cxn modelId="{8E160956-399A-4AAC-9A88-2BFBD5FED84E}" type="presParOf" srcId="{10222A10-F400-42A0-8391-E95D51566915}" destId="{F47C9326-4D6C-410E-8E9F-BDE3CCDC0ED8}" srcOrd="1" destOrd="0" presId="urn:microsoft.com/office/officeart/2005/8/layout/hierarchy1"/>
    <dgm:cxn modelId="{D829423A-B849-4221-A753-21B52C336E6F}" type="presParOf" srcId="{F47C9326-4D6C-410E-8E9F-BDE3CCDC0ED8}" destId="{9F10FCA2-7FAE-46B4-979A-1FEDEF84185F}" srcOrd="0" destOrd="0" presId="urn:microsoft.com/office/officeart/2005/8/layout/hierarchy1"/>
    <dgm:cxn modelId="{D16CD0B0-81A6-4F14-B526-25F907B77AD2}" type="presParOf" srcId="{F47C9326-4D6C-410E-8E9F-BDE3CCDC0ED8}" destId="{86BA6D89-0410-49B9-88B2-B22EE9BFB3E5}" srcOrd="1" destOrd="0" presId="urn:microsoft.com/office/officeart/2005/8/layout/hierarchy1"/>
    <dgm:cxn modelId="{17C00C6C-8047-4AB9-A61E-C25E865E381B}" type="presParOf" srcId="{86BA6D89-0410-49B9-88B2-B22EE9BFB3E5}" destId="{486EAA0E-E22E-43DF-A172-E8943586536A}" srcOrd="0" destOrd="0" presId="urn:microsoft.com/office/officeart/2005/8/layout/hierarchy1"/>
    <dgm:cxn modelId="{BB874D0B-FFB4-4F75-AD03-429FC8927DE2}" type="presParOf" srcId="{486EAA0E-E22E-43DF-A172-E8943586536A}" destId="{37E6CC1B-3AD5-4328-8D0E-C1602F05CD7F}" srcOrd="0" destOrd="0" presId="urn:microsoft.com/office/officeart/2005/8/layout/hierarchy1"/>
    <dgm:cxn modelId="{11E90598-AD1E-4A11-AE4B-FAD6E67BADBD}" type="presParOf" srcId="{486EAA0E-E22E-43DF-A172-E8943586536A}" destId="{13653A2D-E263-48EF-BAB8-32FEFEB7C10F}" srcOrd="1" destOrd="0" presId="urn:microsoft.com/office/officeart/2005/8/layout/hierarchy1"/>
    <dgm:cxn modelId="{79AFDCF2-24FE-4F3B-B66C-16BB78F4C129}" type="presParOf" srcId="{86BA6D89-0410-49B9-88B2-B22EE9BFB3E5}" destId="{CC11126F-0A14-413F-BB62-72AEA16D3AEA}" srcOrd="1" destOrd="0" presId="urn:microsoft.com/office/officeart/2005/8/layout/hierarchy1"/>
    <dgm:cxn modelId="{ED972DD3-FDC1-4BBC-87DA-07EAEB0E1D27}" type="presParOf" srcId="{CC11126F-0A14-413F-BB62-72AEA16D3AEA}" destId="{95C50A91-7DC5-491E-A24E-1E15DE77618E}" srcOrd="0" destOrd="0" presId="urn:microsoft.com/office/officeart/2005/8/layout/hierarchy1"/>
    <dgm:cxn modelId="{1A91A488-4F46-431F-B1D7-EA40D9E9A24B}" type="presParOf" srcId="{CC11126F-0A14-413F-BB62-72AEA16D3AEA}" destId="{4CC6D962-4B28-4F6A-83EE-2CC1944E2170}" srcOrd="1" destOrd="0" presId="urn:microsoft.com/office/officeart/2005/8/layout/hierarchy1"/>
    <dgm:cxn modelId="{946CB170-DE2D-411F-A3AA-CCE28245D49C}" type="presParOf" srcId="{4CC6D962-4B28-4F6A-83EE-2CC1944E2170}" destId="{2326AA6F-2D95-4BA5-A855-6A7D19C07AA3}" srcOrd="0" destOrd="0" presId="urn:microsoft.com/office/officeart/2005/8/layout/hierarchy1"/>
    <dgm:cxn modelId="{9C7383E1-A57F-4961-B30F-ED6686A79C6E}" type="presParOf" srcId="{2326AA6F-2D95-4BA5-A855-6A7D19C07AA3}" destId="{97FBFAF7-DFEB-423A-AB62-56C1E9929B5C}" srcOrd="0" destOrd="0" presId="urn:microsoft.com/office/officeart/2005/8/layout/hierarchy1"/>
    <dgm:cxn modelId="{03AD1AB5-C413-4BE5-8689-0BCA43B75BA3}" type="presParOf" srcId="{2326AA6F-2D95-4BA5-A855-6A7D19C07AA3}" destId="{E18EFF38-5F82-4AC8-9FD9-5280741B6D3A}" srcOrd="1" destOrd="0" presId="urn:microsoft.com/office/officeart/2005/8/layout/hierarchy1"/>
    <dgm:cxn modelId="{BB69C9E0-ACAD-411C-BB0D-FD2A16E07758}" type="presParOf" srcId="{4CC6D962-4B28-4F6A-83EE-2CC1944E2170}" destId="{35027F79-C554-410D-BCEA-96FE3543E37B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22BC81-DC5E-41F5-85D0-2EE4C18431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C84AAEF-427F-4D09-A6C4-D948C11E563B}">
      <dgm:prSet phldrT="[Metin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2400" b="1" dirty="0" smtClean="0"/>
            <a:t>Eğitim ve Öğretimde Gelişmeler ve Yeni Kurumlar</a:t>
          </a:r>
          <a:endParaRPr lang="tr-TR" sz="2400" b="1" dirty="0"/>
        </a:p>
      </dgm:t>
    </dgm:pt>
    <dgm:pt modelId="{8E73E9A6-6B4F-42B8-8EBC-FF92AC5FCB10}" type="parTrans" cxnId="{F5A2A50F-D744-4FE1-A7D2-EFE6C0D2A06E}">
      <dgm:prSet/>
      <dgm:spPr/>
      <dgm:t>
        <a:bodyPr/>
        <a:lstStyle/>
        <a:p>
          <a:endParaRPr lang="tr-TR"/>
        </a:p>
      </dgm:t>
    </dgm:pt>
    <dgm:pt modelId="{FC8EADD2-D3CD-42BB-A460-277DE6DCA399}" type="sibTrans" cxnId="{F5A2A50F-D744-4FE1-A7D2-EFE6C0D2A06E}">
      <dgm:prSet/>
      <dgm:spPr/>
      <dgm:t>
        <a:bodyPr/>
        <a:lstStyle/>
        <a:p>
          <a:endParaRPr lang="tr-TR"/>
        </a:p>
      </dgm:t>
    </dgm:pt>
    <dgm:pt modelId="{BFCECD5D-CC27-4E80-BB66-4C12FE0D15C5}">
      <dgm:prSet phldrT="[Metin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tr-TR" sz="2000" b="1" dirty="0" smtClean="0"/>
            <a:t>Öğretim Kurumları</a:t>
          </a:r>
          <a:endParaRPr lang="tr-TR" sz="2000" b="1" dirty="0"/>
        </a:p>
      </dgm:t>
    </dgm:pt>
    <dgm:pt modelId="{9F2880E3-3FE8-42D0-8613-16BAE606BCA2}" type="parTrans" cxnId="{E9F6ECA4-4015-4AD8-B674-DA7BFFBBABD0}">
      <dgm:prSet/>
      <dgm:spPr/>
      <dgm:t>
        <a:bodyPr/>
        <a:lstStyle/>
        <a:p>
          <a:endParaRPr lang="tr-TR"/>
        </a:p>
      </dgm:t>
    </dgm:pt>
    <dgm:pt modelId="{C3664C16-45AF-4442-A03D-1F58BD72BBBA}" type="sibTrans" cxnId="{E9F6ECA4-4015-4AD8-B674-DA7BFFBBABD0}">
      <dgm:prSet/>
      <dgm:spPr/>
      <dgm:t>
        <a:bodyPr/>
        <a:lstStyle/>
        <a:p>
          <a:endParaRPr lang="tr-TR"/>
        </a:p>
      </dgm:t>
    </dgm:pt>
    <dgm:pt modelId="{C0499854-9DC4-4225-8E90-F71FBE2D9355}">
      <dgm:prSet phldrT="[Metin]" custT="1"/>
      <dgm:spPr>
        <a:solidFill>
          <a:srgbClr val="FFFF0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tr-TR" sz="2000" b="1" dirty="0" smtClean="0">
              <a:solidFill>
                <a:schemeClr val="bg1"/>
              </a:solidFill>
            </a:rPr>
            <a:t>Azınlık Okulları</a:t>
          </a:r>
          <a:endParaRPr lang="tr-TR" sz="2000" b="1" dirty="0">
            <a:solidFill>
              <a:schemeClr val="bg1"/>
            </a:solidFill>
          </a:endParaRPr>
        </a:p>
      </dgm:t>
    </dgm:pt>
    <dgm:pt modelId="{9CEE9479-E74A-4123-BFA8-2B7324190631}" type="parTrans" cxnId="{C81E46F6-8F38-4520-B828-FAA7FDA72EE9}">
      <dgm:prSet/>
      <dgm:spPr/>
      <dgm:t>
        <a:bodyPr/>
        <a:lstStyle/>
        <a:p>
          <a:endParaRPr lang="tr-TR"/>
        </a:p>
      </dgm:t>
    </dgm:pt>
    <dgm:pt modelId="{63B282D5-86B5-4A70-B8E2-4B629005B269}" type="sibTrans" cxnId="{C81E46F6-8F38-4520-B828-FAA7FDA72EE9}">
      <dgm:prSet/>
      <dgm:spPr/>
      <dgm:t>
        <a:bodyPr/>
        <a:lstStyle/>
        <a:p>
          <a:endParaRPr lang="tr-TR"/>
        </a:p>
      </dgm:t>
    </dgm:pt>
    <dgm:pt modelId="{CE8DCC21-869A-4BD5-B229-FC120FC1C7A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Fener Patrikhanesi'nin yönetim ve denetiminde olan önemli iki Rum okulu, </a:t>
          </a:r>
          <a:r>
            <a:rPr lang="tr-TR" sz="1800" b="1" dirty="0" smtClean="0"/>
            <a:t>Fener Rum Okulu </a:t>
          </a:r>
          <a:r>
            <a:rPr lang="tr-TR" sz="1800" dirty="0" smtClean="0"/>
            <a:t>ile </a:t>
          </a:r>
          <a:r>
            <a:rPr lang="tr-TR" sz="1800" b="1" dirty="0" smtClean="0"/>
            <a:t>Heybeliada Papaz Okulu </a:t>
          </a:r>
          <a:r>
            <a:rPr lang="tr-TR" sz="1800" dirty="0" smtClean="0"/>
            <a:t>idi. Ermenilerin kurdukları ilk okul </a:t>
          </a:r>
          <a:r>
            <a:rPr lang="tr-TR" sz="1800" b="1" dirty="0" smtClean="0">
              <a:solidFill>
                <a:schemeClr val="bg1"/>
              </a:solidFill>
            </a:rPr>
            <a:t>1790 yılında Kumkapı</a:t>
          </a:r>
          <a:r>
            <a:rPr lang="tr-TR" sz="1800" dirty="0" smtClean="0">
              <a:solidFill>
                <a:srgbClr val="FFFF00"/>
              </a:solidFill>
            </a:rPr>
            <a:t>'</a:t>
          </a:r>
          <a:r>
            <a:rPr lang="tr-TR" sz="1800" dirty="0" smtClean="0">
              <a:solidFill>
                <a:schemeClr val="bg1"/>
              </a:solidFill>
            </a:rPr>
            <a:t>da</a:t>
          </a:r>
          <a:r>
            <a:rPr lang="tr-TR" sz="1800" dirty="0" smtClean="0"/>
            <a:t> açıldı. XIX. yüzyıl boyunca birçok okul açtılar.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Yahudilerin ilk okulları </a:t>
          </a:r>
          <a:r>
            <a:rPr lang="tr-TR" sz="1800" b="1" dirty="0" smtClean="0">
              <a:solidFill>
                <a:schemeClr val="bg1"/>
              </a:solidFill>
            </a:rPr>
            <a:t>1854 yılında Musevi Asri Mektebi </a:t>
          </a:r>
          <a:r>
            <a:rPr lang="tr-TR" sz="1800" dirty="0" smtClean="0"/>
            <a:t>adı ile İstanbul'da açıldı. Daha sonra Selanik ve İstanbul'da birçok okul açtılar. </a:t>
          </a:r>
          <a:r>
            <a:rPr lang="tr-TR" sz="1800" b="1" dirty="0" smtClean="0">
              <a:solidFill>
                <a:schemeClr val="bg1"/>
              </a:solidFill>
            </a:rPr>
            <a:t>1897 yılında Osmanlı Devleti sınırları içinde azınlıkların sahip oldukları okulların sayıları şöyle idi: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Rumlar	       4390, Bulgarlar	693, Ermenler	851, Yahudiler	331, Sırplar	       85, Ulahlar	       63, Katolik Rumlar	60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b="1" dirty="0" smtClean="0">
              <a:solidFill>
                <a:schemeClr val="bg1"/>
              </a:solidFill>
            </a:rPr>
            <a:t>Genel olarak 5982 ilkokul, 687 rüştiye ve 70 idadidir.</a:t>
          </a:r>
          <a:endParaRPr lang="tr-TR" sz="1800" b="1" dirty="0">
            <a:solidFill>
              <a:schemeClr val="bg1"/>
            </a:solidFill>
          </a:endParaRPr>
        </a:p>
      </dgm:t>
    </dgm:pt>
    <dgm:pt modelId="{50F828B7-E66C-40B9-89DA-3A7954E4FFF5}" type="parTrans" cxnId="{516737F6-47E8-42F8-89EF-ADD04A135358}">
      <dgm:prSet/>
      <dgm:spPr/>
      <dgm:t>
        <a:bodyPr/>
        <a:lstStyle/>
        <a:p>
          <a:endParaRPr lang="tr-TR"/>
        </a:p>
      </dgm:t>
    </dgm:pt>
    <dgm:pt modelId="{F82D3F7C-F890-4C7A-A47A-568A449155CA}" type="sibTrans" cxnId="{516737F6-47E8-42F8-89EF-ADD04A135358}">
      <dgm:prSet/>
      <dgm:spPr/>
      <dgm:t>
        <a:bodyPr/>
        <a:lstStyle/>
        <a:p>
          <a:endParaRPr lang="tr-TR"/>
        </a:p>
      </dgm:t>
    </dgm:pt>
    <dgm:pt modelId="{6B1AF061-D987-4BA7-AF28-610254B74597}" type="pres">
      <dgm:prSet presAssocID="{C622BC81-DC5E-41F5-85D0-2EE4C18431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A332CC5-3F5C-41E4-94B9-9D6A44F0D196}" type="pres">
      <dgm:prSet presAssocID="{BC84AAEF-427F-4D09-A6C4-D948C11E563B}" presName="hierRoot1" presStyleCnt="0"/>
      <dgm:spPr/>
    </dgm:pt>
    <dgm:pt modelId="{D04FB352-BD57-4A84-B55C-2240CA1BEAD9}" type="pres">
      <dgm:prSet presAssocID="{BC84AAEF-427F-4D09-A6C4-D948C11E563B}" presName="composite" presStyleCnt="0"/>
      <dgm:spPr/>
    </dgm:pt>
    <dgm:pt modelId="{3F8DB4EA-0D6A-4CB9-B2FC-68E113DA9DE1}" type="pres">
      <dgm:prSet presAssocID="{BC84AAEF-427F-4D09-A6C4-D948C11E563B}" presName="background" presStyleLbl="node0" presStyleIdx="0" presStyleCnt="1"/>
      <dgm:spPr/>
    </dgm:pt>
    <dgm:pt modelId="{10FD2BCF-4F30-4FCB-B9AC-B93C2AD1527E}" type="pres">
      <dgm:prSet presAssocID="{BC84AAEF-427F-4D09-A6C4-D948C11E563B}" presName="text" presStyleLbl="fgAcc0" presStyleIdx="0" presStyleCnt="1" custScaleX="663264" custScaleY="670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87FFF6-3F3C-457B-A280-EDA131ED3F41}" type="pres">
      <dgm:prSet presAssocID="{BC84AAEF-427F-4D09-A6C4-D948C11E563B}" presName="hierChild2" presStyleCnt="0"/>
      <dgm:spPr/>
    </dgm:pt>
    <dgm:pt modelId="{FF80BF69-E2A7-44BE-A97D-9FC8BC63DD0D}" type="pres">
      <dgm:prSet presAssocID="{9F2880E3-3FE8-42D0-8613-16BAE606BCA2}" presName="Name10" presStyleLbl="parChTrans1D2" presStyleIdx="0" presStyleCnt="1"/>
      <dgm:spPr/>
      <dgm:t>
        <a:bodyPr/>
        <a:lstStyle/>
        <a:p>
          <a:endParaRPr lang="tr-TR"/>
        </a:p>
      </dgm:t>
    </dgm:pt>
    <dgm:pt modelId="{10222A10-F400-42A0-8391-E95D51566915}" type="pres">
      <dgm:prSet presAssocID="{BFCECD5D-CC27-4E80-BB66-4C12FE0D15C5}" presName="hierRoot2" presStyleCnt="0"/>
      <dgm:spPr/>
    </dgm:pt>
    <dgm:pt modelId="{F65875B8-B6A3-43C5-8DAF-8428D3DE9D9A}" type="pres">
      <dgm:prSet presAssocID="{BFCECD5D-CC27-4E80-BB66-4C12FE0D15C5}" presName="composite2" presStyleCnt="0"/>
      <dgm:spPr/>
    </dgm:pt>
    <dgm:pt modelId="{ACA4EBA2-177C-47D1-AA58-6335ED692902}" type="pres">
      <dgm:prSet presAssocID="{BFCECD5D-CC27-4E80-BB66-4C12FE0D15C5}" presName="background2" presStyleLbl="node2" presStyleIdx="0" presStyleCnt="1"/>
      <dgm:spPr/>
    </dgm:pt>
    <dgm:pt modelId="{2A86BA1C-8FFC-418F-AE99-02986DC36A2F}" type="pres">
      <dgm:prSet presAssocID="{BFCECD5D-CC27-4E80-BB66-4C12FE0D15C5}" presName="text2" presStyleLbl="fgAcc2" presStyleIdx="0" presStyleCnt="1" custScaleX="257924" custScaleY="5178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7C9326-4D6C-410E-8E9F-BDE3CCDC0ED8}" type="pres">
      <dgm:prSet presAssocID="{BFCECD5D-CC27-4E80-BB66-4C12FE0D15C5}" presName="hierChild3" presStyleCnt="0"/>
      <dgm:spPr/>
    </dgm:pt>
    <dgm:pt modelId="{9F10FCA2-7FAE-46B4-979A-1FEDEF84185F}" type="pres">
      <dgm:prSet presAssocID="{9CEE9479-E74A-4123-BFA8-2B7324190631}" presName="Name17" presStyleLbl="parChTrans1D3" presStyleIdx="0" presStyleCnt="1"/>
      <dgm:spPr/>
      <dgm:t>
        <a:bodyPr/>
        <a:lstStyle/>
        <a:p>
          <a:endParaRPr lang="tr-TR"/>
        </a:p>
      </dgm:t>
    </dgm:pt>
    <dgm:pt modelId="{86BA6D89-0410-49B9-88B2-B22EE9BFB3E5}" type="pres">
      <dgm:prSet presAssocID="{C0499854-9DC4-4225-8E90-F71FBE2D9355}" presName="hierRoot3" presStyleCnt="0"/>
      <dgm:spPr/>
    </dgm:pt>
    <dgm:pt modelId="{486EAA0E-E22E-43DF-A172-E8943586536A}" type="pres">
      <dgm:prSet presAssocID="{C0499854-9DC4-4225-8E90-F71FBE2D9355}" presName="composite3" presStyleCnt="0"/>
      <dgm:spPr/>
    </dgm:pt>
    <dgm:pt modelId="{37E6CC1B-3AD5-4328-8D0E-C1602F05CD7F}" type="pres">
      <dgm:prSet presAssocID="{C0499854-9DC4-4225-8E90-F71FBE2D9355}" presName="background3" presStyleLbl="node3" presStyleIdx="0" presStyleCnt="1"/>
      <dgm:spPr/>
    </dgm:pt>
    <dgm:pt modelId="{13653A2D-E263-48EF-BAB8-32FEFEB7C10F}" type="pres">
      <dgm:prSet presAssocID="{C0499854-9DC4-4225-8E90-F71FBE2D9355}" presName="text3" presStyleLbl="fgAcc3" presStyleIdx="0" presStyleCnt="1" custScaleX="323943" custScaleY="530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C11126F-0A14-413F-BB62-72AEA16D3AEA}" type="pres">
      <dgm:prSet presAssocID="{C0499854-9DC4-4225-8E90-F71FBE2D9355}" presName="hierChild4" presStyleCnt="0"/>
      <dgm:spPr/>
    </dgm:pt>
    <dgm:pt modelId="{95C50A91-7DC5-491E-A24E-1E15DE77618E}" type="pres">
      <dgm:prSet presAssocID="{50F828B7-E66C-40B9-89DA-3A7954E4FFF5}" presName="Name23" presStyleLbl="parChTrans1D4" presStyleIdx="0" presStyleCnt="1"/>
      <dgm:spPr/>
      <dgm:t>
        <a:bodyPr/>
        <a:lstStyle/>
        <a:p>
          <a:endParaRPr lang="tr-TR"/>
        </a:p>
      </dgm:t>
    </dgm:pt>
    <dgm:pt modelId="{4CC6D962-4B28-4F6A-83EE-2CC1944E2170}" type="pres">
      <dgm:prSet presAssocID="{CE8DCC21-869A-4BD5-B229-FC120FC1C7A5}" presName="hierRoot4" presStyleCnt="0"/>
      <dgm:spPr/>
    </dgm:pt>
    <dgm:pt modelId="{2326AA6F-2D95-4BA5-A855-6A7D19C07AA3}" type="pres">
      <dgm:prSet presAssocID="{CE8DCC21-869A-4BD5-B229-FC120FC1C7A5}" presName="composite4" presStyleCnt="0"/>
      <dgm:spPr/>
    </dgm:pt>
    <dgm:pt modelId="{97FBFAF7-DFEB-423A-AB62-56C1E9929B5C}" type="pres">
      <dgm:prSet presAssocID="{CE8DCC21-869A-4BD5-B229-FC120FC1C7A5}" presName="background4" presStyleLbl="node4" presStyleIdx="0" presStyleCnt="1"/>
      <dgm:spPr/>
    </dgm:pt>
    <dgm:pt modelId="{E18EFF38-5F82-4AC8-9FD9-5280741B6D3A}" type="pres">
      <dgm:prSet presAssocID="{CE8DCC21-869A-4BD5-B229-FC120FC1C7A5}" presName="text4" presStyleLbl="fgAcc4" presStyleIdx="0" presStyleCnt="1" custScaleX="888620" custScaleY="4875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027F79-C554-410D-BCEA-96FE3543E37B}" type="pres">
      <dgm:prSet presAssocID="{CE8DCC21-869A-4BD5-B229-FC120FC1C7A5}" presName="hierChild5" presStyleCnt="0"/>
      <dgm:spPr/>
    </dgm:pt>
  </dgm:ptLst>
  <dgm:cxnLst>
    <dgm:cxn modelId="{29B6F65C-F259-4B89-92C2-8D4A8B012D3B}" type="presOf" srcId="{C0499854-9DC4-4225-8E90-F71FBE2D9355}" destId="{13653A2D-E263-48EF-BAB8-32FEFEB7C10F}" srcOrd="0" destOrd="0" presId="urn:microsoft.com/office/officeart/2005/8/layout/hierarchy1"/>
    <dgm:cxn modelId="{C81E46F6-8F38-4520-B828-FAA7FDA72EE9}" srcId="{BFCECD5D-CC27-4E80-BB66-4C12FE0D15C5}" destId="{C0499854-9DC4-4225-8E90-F71FBE2D9355}" srcOrd="0" destOrd="0" parTransId="{9CEE9479-E74A-4123-BFA8-2B7324190631}" sibTransId="{63B282D5-86B5-4A70-B8E2-4B629005B269}"/>
    <dgm:cxn modelId="{7D0F4051-595B-4F32-91E2-D184257012BC}" type="presOf" srcId="{C622BC81-DC5E-41F5-85D0-2EE4C1843172}" destId="{6B1AF061-D987-4BA7-AF28-610254B74597}" srcOrd="0" destOrd="0" presId="urn:microsoft.com/office/officeart/2005/8/layout/hierarchy1"/>
    <dgm:cxn modelId="{F5A2A50F-D744-4FE1-A7D2-EFE6C0D2A06E}" srcId="{C622BC81-DC5E-41F5-85D0-2EE4C1843172}" destId="{BC84AAEF-427F-4D09-A6C4-D948C11E563B}" srcOrd="0" destOrd="0" parTransId="{8E73E9A6-6B4F-42B8-8EBC-FF92AC5FCB10}" sibTransId="{FC8EADD2-D3CD-42BB-A460-277DE6DCA399}"/>
    <dgm:cxn modelId="{E9F6ECA4-4015-4AD8-B674-DA7BFFBBABD0}" srcId="{BC84AAEF-427F-4D09-A6C4-D948C11E563B}" destId="{BFCECD5D-CC27-4E80-BB66-4C12FE0D15C5}" srcOrd="0" destOrd="0" parTransId="{9F2880E3-3FE8-42D0-8613-16BAE606BCA2}" sibTransId="{C3664C16-45AF-4442-A03D-1F58BD72BBBA}"/>
    <dgm:cxn modelId="{F8298424-019A-47DB-9835-8DFBB97F034A}" type="presOf" srcId="{CE8DCC21-869A-4BD5-B229-FC120FC1C7A5}" destId="{E18EFF38-5F82-4AC8-9FD9-5280741B6D3A}" srcOrd="0" destOrd="0" presId="urn:microsoft.com/office/officeart/2005/8/layout/hierarchy1"/>
    <dgm:cxn modelId="{15ABE6B0-DD7A-4823-8FD2-7D170C143E82}" type="presOf" srcId="{50F828B7-E66C-40B9-89DA-3A7954E4FFF5}" destId="{95C50A91-7DC5-491E-A24E-1E15DE77618E}" srcOrd="0" destOrd="0" presId="urn:microsoft.com/office/officeart/2005/8/layout/hierarchy1"/>
    <dgm:cxn modelId="{F5959B3E-B600-4413-BB68-C4A15AAAFD38}" type="presOf" srcId="{9CEE9479-E74A-4123-BFA8-2B7324190631}" destId="{9F10FCA2-7FAE-46B4-979A-1FEDEF84185F}" srcOrd="0" destOrd="0" presId="urn:microsoft.com/office/officeart/2005/8/layout/hierarchy1"/>
    <dgm:cxn modelId="{2B8D0420-4C4F-4BEF-ADF5-128138B41D65}" type="presOf" srcId="{BFCECD5D-CC27-4E80-BB66-4C12FE0D15C5}" destId="{2A86BA1C-8FFC-418F-AE99-02986DC36A2F}" srcOrd="0" destOrd="0" presId="urn:microsoft.com/office/officeart/2005/8/layout/hierarchy1"/>
    <dgm:cxn modelId="{516737F6-47E8-42F8-89EF-ADD04A135358}" srcId="{C0499854-9DC4-4225-8E90-F71FBE2D9355}" destId="{CE8DCC21-869A-4BD5-B229-FC120FC1C7A5}" srcOrd="0" destOrd="0" parTransId="{50F828B7-E66C-40B9-89DA-3A7954E4FFF5}" sibTransId="{F82D3F7C-F890-4C7A-A47A-568A449155CA}"/>
    <dgm:cxn modelId="{DB40D060-3174-4D5D-94FC-03596A502953}" type="presOf" srcId="{BC84AAEF-427F-4D09-A6C4-D948C11E563B}" destId="{10FD2BCF-4F30-4FCB-B9AC-B93C2AD1527E}" srcOrd="0" destOrd="0" presId="urn:microsoft.com/office/officeart/2005/8/layout/hierarchy1"/>
    <dgm:cxn modelId="{22A1298A-24AB-4AFC-8E49-24D5F1D7391A}" type="presOf" srcId="{9F2880E3-3FE8-42D0-8613-16BAE606BCA2}" destId="{FF80BF69-E2A7-44BE-A97D-9FC8BC63DD0D}" srcOrd="0" destOrd="0" presId="urn:microsoft.com/office/officeart/2005/8/layout/hierarchy1"/>
    <dgm:cxn modelId="{F1983FF3-1B55-47FA-8940-2F77EBFC11B5}" type="presParOf" srcId="{6B1AF061-D987-4BA7-AF28-610254B74597}" destId="{8A332CC5-3F5C-41E4-94B9-9D6A44F0D196}" srcOrd="0" destOrd="0" presId="urn:microsoft.com/office/officeart/2005/8/layout/hierarchy1"/>
    <dgm:cxn modelId="{5398865A-43BB-4A96-A355-E5836908D2E1}" type="presParOf" srcId="{8A332CC5-3F5C-41E4-94B9-9D6A44F0D196}" destId="{D04FB352-BD57-4A84-B55C-2240CA1BEAD9}" srcOrd="0" destOrd="0" presId="urn:microsoft.com/office/officeart/2005/8/layout/hierarchy1"/>
    <dgm:cxn modelId="{BBEE7D84-624A-4B0B-A638-B21AE8AA3F1E}" type="presParOf" srcId="{D04FB352-BD57-4A84-B55C-2240CA1BEAD9}" destId="{3F8DB4EA-0D6A-4CB9-B2FC-68E113DA9DE1}" srcOrd="0" destOrd="0" presId="urn:microsoft.com/office/officeart/2005/8/layout/hierarchy1"/>
    <dgm:cxn modelId="{A688A851-8971-4FA9-B3B7-B2B51FDCCDE1}" type="presParOf" srcId="{D04FB352-BD57-4A84-B55C-2240CA1BEAD9}" destId="{10FD2BCF-4F30-4FCB-B9AC-B93C2AD1527E}" srcOrd="1" destOrd="0" presId="urn:microsoft.com/office/officeart/2005/8/layout/hierarchy1"/>
    <dgm:cxn modelId="{9F5D0B3A-BD77-47C9-AB91-199C8475F82F}" type="presParOf" srcId="{8A332CC5-3F5C-41E4-94B9-9D6A44F0D196}" destId="{F487FFF6-3F3C-457B-A280-EDA131ED3F41}" srcOrd="1" destOrd="0" presId="urn:microsoft.com/office/officeart/2005/8/layout/hierarchy1"/>
    <dgm:cxn modelId="{FF1A2C39-2BEA-4579-B275-B65608AE34E2}" type="presParOf" srcId="{F487FFF6-3F3C-457B-A280-EDA131ED3F41}" destId="{FF80BF69-E2A7-44BE-A97D-9FC8BC63DD0D}" srcOrd="0" destOrd="0" presId="urn:microsoft.com/office/officeart/2005/8/layout/hierarchy1"/>
    <dgm:cxn modelId="{CDC0DFA2-5E90-46A0-8E4C-E4390BE4094E}" type="presParOf" srcId="{F487FFF6-3F3C-457B-A280-EDA131ED3F41}" destId="{10222A10-F400-42A0-8391-E95D51566915}" srcOrd="1" destOrd="0" presId="urn:microsoft.com/office/officeart/2005/8/layout/hierarchy1"/>
    <dgm:cxn modelId="{5EC30A1A-1F66-4FCD-933A-D91A784F3D19}" type="presParOf" srcId="{10222A10-F400-42A0-8391-E95D51566915}" destId="{F65875B8-B6A3-43C5-8DAF-8428D3DE9D9A}" srcOrd="0" destOrd="0" presId="urn:microsoft.com/office/officeart/2005/8/layout/hierarchy1"/>
    <dgm:cxn modelId="{0012B7F0-B52F-4C4E-A400-21E985F093AE}" type="presParOf" srcId="{F65875B8-B6A3-43C5-8DAF-8428D3DE9D9A}" destId="{ACA4EBA2-177C-47D1-AA58-6335ED692902}" srcOrd="0" destOrd="0" presId="urn:microsoft.com/office/officeart/2005/8/layout/hierarchy1"/>
    <dgm:cxn modelId="{FDAEEE81-1CE3-4E4E-9C70-CD0D99461252}" type="presParOf" srcId="{F65875B8-B6A3-43C5-8DAF-8428D3DE9D9A}" destId="{2A86BA1C-8FFC-418F-AE99-02986DC36A2F}" srcOrd="1" destOrd="0" presId="urn:microsoft.com/office/officeart/2005/8/layout/hierarchy1"/>
    <dgm:cxn modelId="{092EDD6C-52EE-4065-9534-B60304E26E49}" type="presParOf" srcId="{10222A10-F400-42A0-8391-E95D51566915}" destId="{F47C9326-4D6C-410E-8E9F-BDE3CCDC0ED8}" srcOrd="1" destOrd="0" presId="urn:microsoft.com/office/officeart/2005/8/layout/hierarchy1"/>
    <dgm:cxn modelId="{43F3793E-CAD6-451D-B3FB-8FBC5E8C6837}" type="presParOf" srcId="{F47C9326-4D6C-410E-8E9F-BDE3CCDC0ED8}" destId="{9F10FCA2-7FAE-46B4-979A-1FEDEF84185F}" srcOrd="0" destOrd="0" presId="urn:microsoft.com/office/officeart/2005/8/layout/hierarchy1"/>
    <dgm:cxn modelId="{04FBB817-AADA-4D69-94FB-F3BD71CDD8A8}" type="presParOf" srcId="{F47C9326-4D6C-410E-8E9F-BDE3CCDC0ED8}" destId="{86BA6D89-0410-49B9-88B2-B22EE9BFB3E5}" srcOrd="1" destOrd="0" presId="urn:microsoft.com/office/officeart/2005/8/layout/hierarchy1"/>
    <dgm:cxn modelId="{53829800-12EC-4597-8659-67E23A764E8B}" type="presParOf" srcId="{86BA6D89-0410-49B9-88B2-B22EE9BFB3E5}" destId="{486EAA0E-E22E-43DF-A172-E8943586536A}" srcOrd="0" destOrd="0" presId="urn:microsoft.com/office/officeart/2005/8/layout/hierarchy1"/>
    <dgm:cxn modelId="{8928D4BC-324F-44B1-98D2-AAE4A3C2D9CD}" type="presParOf" srcId="{486EAA0E-E22E-43DF-A172-E8943586536A}" destId="{37E6CC1B-3AD5-4328-8D0E-C1602F05CD7F}" srcOrd="0" destOrd="0" presId="urn:microsoft.com/office/officeart/2005/8/layout/hierarchy1"/>
    <dgm:cxn modelId="{6CDC68F2-163E-4180-AF15-8D6906FE14B4}" type="presParOf" srcId="{486EAA0E-E22E-43DF-A172-E8943586536A}" destId="{13653A2D-E263-48EF-BAB8-32FEFEB7C10F}" srcOrd="1" destOrd="0" presId="urn:microsoft.com/office/officeart/2005/8/layout/hierarchy1"/>
    <dgm:cxn modelId="{387313D1-1158-4CAC-B56A-7D5744008A0F}" type="presParOf" srcId="{86BA6D89-0410-49B9-88B2-B22EE9BFB3E5}" destId="{CC11126F-0A14-413F-BB62-72AEA16D3AEA}" srcOrd="1" destOrd="0" presId="urn:microsoft.com/office/officeart/2005/8/layout/hierarchy1"/>
    <dgm:cxn modelId="{02E48CB4-D4DC-4451-B884-D359CB1C5A40}" type="presParOf" srcId="{CC11126F-0A14-413F-BB62-72AEA16D3AEA}" destId="{95C50A91-7DC5-491E-A24E-1E15DE77618E}" srcOrd="0" destOrd="0" presId="urn:microsoft.com/office/officeart/2005/8/layout/hierarchy1"/>
    <dgm:cxn modelId="{7B2D3508-FD5B-452D-9BD1-F07AD7320D15}" type="presParOf" srcId="{CC11126F-0A14-413F-BB62-72AEA16D3AEA}" destId="{4CC6D962-4B28-4F6A-83EE-2CC1944E2170}" srcOrd="1" destOrd="0" presId="urn:microsoft.com/office/officeart/2005/8/layout/hierarchy1"/>
    <dgm:cxn modelId="{69B8A552-6A18-401F-A3D7-99EFC9617205}" type="presParOf" srcId="{4CC6D962-4B28-4F6A-83EE-2CC1944E2170}" destId="{2326AA6F-2D95-4BA5-A855-6A7D19C07AA3}" srcOrd="0" destOrd="0" presId="urn:microsoft.com/office/officeart/2005/8/layout/hierarchy1"/>
    <dgm:cxn modelId="{6A587D8C-7B57-4A5F-BCED-D0F29947072D}" type="presParOf" srcId="{2326AA6F-2D95-4BA5-A855-6A7D19C07AA3}" destId="{97FBFAF7-DFEB-423A-AB62-56C1E9929B5C}" srcOrd="0" destOrd="0" presId="urn:microsoft.com/office/officeart/2005/8/layout/hierarchy1"/>
    <dgm:cxn modelId="{AA4CC000-A49E-46B6-B70C-DEC85FDE7294}" type="presParOf" srcId="{2326AA6F-2D95-4BA5-A855-6A7D19C07AA3}" destId="{E18EFF38-5F82-4AC8-9FD9-5280741B6D3A}" srcOrd="1" destOrd="0" presId="urn:microsoft.com/office/officeart/2005/8/layout/hierarchy1"/>
    <dgm:cxn modelId="{B8C15530-FD41-48C4-9927-D6070DA5085F}" type="presParOf" srcId="{4CC6D962-4B28-4F6A-83EE-2CC1944E2170}" destId="{35027F79-C554-410D-BCEA-96FE3543E37B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22BC81-DC5E-41F5-85D0-2EE4C18431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C84AAEF-427F-4D09-A6C4-D948C11E563B}">
      <dgm:prSet phldrT="[Metin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2400" b="1" dirty="0" smtClean="0"/>
            <a:t>Eğitim ve Öğretimde Gelişmeler ve Yeni Kurumlar</a:t>
          </a:r>
          <a:endParaRPr lang="tr-TR" sz="2400" b="1" dirty="0"/>
        </a:p>
      </dgm:t>
    </dgm:pt>
    <dgm:pt modelId="{8E73E9A6-6B4F-42B8-8EBC-FF92AC5FCB10}" type="parTrans" cxnId="{F5A2A50F-D744-4FE1-A7D2-EFE6C0D2A06E}">
      <dgm:prSet/>
      <dgm:spPr/>
      <dgm:t>
        <a:bodyPr/>
        <a:lstStyle/>
        <a:p>
          <a:endParaRPr lang="tr-TR"/>
        </a:p>
      </dgm:t>
    </dgm:pt>
    <dgm:pt modelId="{FC8EADD2-D3CD-42BB-A460-277DE6DCA399}" type="sibTrans" cxnId="{F5A2A50F-D744-4FE1-A7D2-EFE6C0D2A06E}">
      <dgm:prSet/>
      <dgm:spPr/>
      <dgm:t>
        <a:bodyPr/>
        <a:lstStyle/>
        <a:p>
          <a:endParaRPr lang="tr-TR"/>
        </a:p>
      </dgm:t>
    </dgm:pt>
    <dgm:pt modelId="{BFCECD5D-CC27-4E80-BB66-4C12FE0D15C5}">
      <dgm:prSet phldrT="[Metin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tr-TR" sz="2000" b="1" dirty="0" smtClean="0"/>
            <a:t>Öğretim Kurumları</a:t>
          </a:r>
          <a:endParaRPr lang="tr-TR" sz="2000" b="1" dirty="0"/>
        </a:p>
      </dgm:t>
    </dgm:pt>
    <dgm:pt modelId="{9F2880E3-3FE8-42D0-8613-16BAE606BCA2}" type="parTrans" cxnId="{E9F6ECA4-4015-4AD8-B674-DA7BFFBBABD0}">
      <dgm:prSet/>
      <dgm:spPr/>
      <dgm:t>
        <a:bodyPr/>
        <a:lstStyle/>
        <a:p>
          <a:endParaRPr lang="tr-TR"/>
        </a:p>
      </dgm:t>
    </dgm:pt>
    <dgm:pt modelId="{C3664C16-45AF-4442-A03D-1F58BD72BBBA}" type="sibTrans" cxnId="{E9F6ECA4-4015-4AD8-B674-DA7BFFBBABD0}">
      <dgm:prSet/>
      <dgm:spPr/>
      <dgm:t>
        <a:bodyPr/>
        <a:lstStyle/>
        <a:p>
          <a:endParaRPr lang="tr-TR"/>
        </a:p>
      </dgm:t>
    </dgm:pt>
    <dgm:pt modelId="{C0499854-9DC4-4225-8E90-F71FBE2D9355}">
      <dgm:prSet phldrT="[Metin]" custT="1"/>
      <dgm:spPr>
        <a:solidFill>
          <a:srgbClr val="FFFF0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tr-TR" sz="2000" b="1" dirty="0" smtClean="0">
              <a:solidFill>
                <a:schemeClr val="bg1"/>
              </a:solidFill>
            </a:rPr>
            <a:t>Yabancı Okulları</a:t>
          </a:r>
          <a:endParaRPr lang="tr-TR" sz="2000" b="1" dirty="0">
            <a:solidFill>
              <a:schemeClr val="bg1"/>
            </a:solidFill>
          </a:endParaRPr>
        </a:p>
      </dgm:t>
    </dgm:pt>
    <dgm:pt modelId="{9CEE9479-E74A-4123-BFA8-2B7324190631}" type="parTrans" cxnId="{C81E46F6-8F38-4520-B828-FAA7FDA72EE9}">
      <dgm:prSet/>
      <dgm:spPr/>
      <dgm:t>
        <a:bodyPr/>
        <a:lstStyle/>
        <a:p>
          <a:endParaRPr lang="tr-TR"/>
        </a:p>
      </dgm:t>
    </dgm:pt>
    <dgm:pt modelId="{63B282D5-86B5-4A70-B8E2-4B629005B269}" type="sibTrans" cxnId="{C81E46F6-8F38-4520-B828-FAA7FDA72EE9}">
      <dgm:prSet/>
      <dgm:spPr/>
      <dgm:t>
        <a:bodyPr/>
        <a:lstStyle/>
        <a:p>
          <a:endParaRPr lang="tr-TR"/>
        </a:p>
      </dgm:t>
    </dgm:pt>
    <dgm:pt modelId="{CE8DCC21-869A-4BD5-B229-FC120FC1C7A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XIX. yüzyılda kapitülasyonlardan yararlanan </a:t>
          </a:r>
          <a:r>
            <a:rPr lang="tr-TR" sz="1800" b="1" dirty="0" err="1" smtClean="0">
              <a:solidFill>
                <a:schemeClr val="bg1"/>
              </a:solidFill>
            </a:rPr>
            <a:t>ingiltere</a:t>
          </a:r>
          <a:r>
            <a:rPr lang="tr-TR" sz="1800" b="1" dirty="0" smtClean="0">
              <a:solidFill>
                <a:schemeClr val="bg1"/>
              </a:solidFill>
            </a:rPr>
            <a:t>, Fransa, Almanya, Avusturya, İtalya, ABD, ve Rusya </a:t>
          </a:r>
          <a:r>
            <a:rPr lang="tr-TR" sz="1800" dirty="0" smtClean="0"/>
            <a:t>Osmanlı Devleti'nin çeşitli bölgelerinde okullar açtılar. Fransızlar tarafından 1583 yılında kurulan </a:t>
          </a:r>
          <a:r>
            <a:rPr lang="tr-TR" sz="1800" b="1" dirty="0" smtClean="0"/>
            <a:t>"Saint Benoit </a:t>
          </a:r>
          <a:r>
            <a:rPr lang="tr-TR" sz="1800" b="1" dirty="0" err="1" smtClean="0"/>
            <a:t>Okulu"</a:t>
          </a:r>
          <a:r>
            <a:rPr lang="tr-TR" sz="1800" dirty="0" err="1" smtClean="0"/>
            <a:t>nun</a:t>
          </a:r>
          <a:r>
            <a:rPr lang="tr-TR" sz="1800" dirty="0" smtClean="0"/>
            <a:t> eğitim kadrosunu </a:t>
          </a:r>
          <a:r>
            <a:rPr lang="tr-TR" sz="1800" b="1" dirty="0" smtClean="0"/>
            <a:t>Cizvit rahipleri </a:t>
          </a:r>
          <a:r>
            <a:rPr lang="tr-TR" sz="1800" dirty="0" smtClean="0"/>
            <a:t>oluşturuyordu. Daha sonra bu okulların sayıları arttı. Amerikan okullarının sayısı XIX. yüzyıl sonlarında 534'e ulaşmıştı. Bu okulların en tanınmışları, </a:t>
          </a:r>
          <a:r>
            <a:rPr lang="tr-TR" sz="1800" b="1" dirty="0" smtClean="0"/>
            <a:t>Beyrut Amerikan Üniversitesi</a:t>
          </a:r>
          <a:r>
            <a:rPr lang="tr-TR" sz="1800" dirty="0" smtClean="0"/>
            <a:t> ve İstanbul'da açılan </a:t>
          </a:r>
          <a:r>
            <a:rPr lang="tr-TR" sz="1800" b="1" dirty="0" smtClean="0"/>
            <a:t>Robert Koleji </a:t>
          </a:r>
          <a:r>
            <a:rPr lang="tr-TR" sz="1800" dirty="0" smtClean="0"/>
            <a:t>idi. İngilizler, </a:t>
          </a:r>
          <a:r>
            <a:rPr lang="tr-TR" sz="1800" b="1" dirty="0" smtClean="0"/>
            <a:t>1857</a:t>
          </a:r>
          <a:r>
            <a:rPr lang="tr-TR" sz="1800" dirty="0" smtClean="0"/>
            <a:t> yılında kız ortaokulunu, 1905 yılında da </a:t>
          </a:r>
          <a:r>
            <a:rPr lang="tr-TR" sz="1800" b="1" dirty="0" smtClean="0"/>
            <a:t>Nişantaşı İngiliz Lisesi</a:t>
          </a:r>
          <a:r>
            <a:rPr lang="tr-TR" sz="1800" dirty="0" smtClean="0"/>
            <a:t>'ni açtılar. İngiliz okulları özellikle Mezopotamya ve Ege bölgesinde ağırlık kazandı. </a:t>
          </a:r>
          <a:r>
            <a:rPr lang="tr-TR" sz="1800" b="1" dirty="0" smtClean="0"/>
            <a:t>İtalyanlar</a:t>
          </a:r>
          <a:r>
            <a:rPr lang="tr-TR" sz="1800" dirty="0" smtClean="0"/>
            <a:t> ilk olarak </a:t>
          </a:r>
          <a:r>
            <a:rPr lang="tr-TR" sz="1800" b="1" dirty="0" smtClean="0"/>
            <a:t>1861'de İstanbul'da </a:t>
          </a:r>
          <a:r>
            <a:rPr lang="tr-TR" sz="1800" dirty="0" smtClean="0"/>
            <a:t>bir okul açtılar. 1863 yılında </a:t>
          </a:r>
          <a:r>
            <a:rPr lang="tr-TR" sz="1800" b="1" dirty="0" smtClean="0"/>
            <a:t>Hatay</a:t>
          </a:r>
          <a:r>
            <a:rPr lang="tr-TR" sz="1800" dirty="0" smtClean="0"/>
            <a:t>'da İtalyan özel Okulu açıldı. </a:t>
          </a:r>
          <a:r>
            <a:rPr lang="tr-TR" sz="1800" b="1" dirty="0" smtClean="0"/>
            <a:t>Ruslar</a:t>
          </a:r>
          <a:r>
            <a:rPr lang="tr-TR" sz="1800" dirty="0" smtClean="0"/>
            <a:t> ise ilk olarak </a:t>
          </a:r>
          <a:r>
            <a:rPr lang="tr-TR" sz="1800" b="1" dirty="0" smtClean="0"/>
            <a:t>1889'da Bursa</a:t>
          </a:r>
          <a:r>
            <a:rPr lang="tr-TR" sz="1800" dirty="0" smtClean="0"/>
            <a:t>‘ da ve daha sonra İstanbul'da, </a:t>
          </a:r>
          <a:r>
            <a:rPr lang="tr-TR" sz="1800" b="1" dirty="0" err="1" smtClean="0"/>
            <a:t>Terkos</a:t>
          </a:r>
          <a:r>
            <a:rPr lang="tr-TR" sz="1800" b="1" dirty="0" smtClean="0"/>
            <a:t> Rus Okulu</a:t>
          </a:r>
          <a:r>
            <a:rPr lang="tr-TR" sz="1800" dirty="0" smtClean="0"/>
            <a:t>'nu açtılar. </a:t>
          </a:r>
          <a:r>
            <a:rPr lang="tr-TR" sz="1800" b="1" dirty="0" smtClean="0"/>
            <a:t>Avusturya </a:t>
          </a:r>
          <a:r>
            <a:rPr lang="tr-TR" sz="1800" dirty="0" smtClean="0"/>
            <a:t>ise </a:t>
          </a:r>
          <a:r>
            <a:rPr lang="tr-TR" sz="1800" b="1" dirty="0" smtClean="0"/>
            <a:t>1882</a:t>
          </a:r>
          <a:r>
            <a:rPr lang="tr-TR" sz="1800" dirty="0" smtClean="0"/>
            <a:t> yılında bir kız lisesi, bir erkek lisesi ve ticaret okulu kurdu. Bu okullar günümüzde de eğitimlerini sürdürmektedir.</a:t>
          </a:r>
          <a:endParaRPr lang="tr-TR" sz="1800" b="1" dirty="0">
            <a:solidFill>
              <a:schemeClr val="bg1"/>
            </a:solidFill>
          </a:endParaRPr>
        </a:p>
      </dgm:t>
    </dgm:pt>
    <dgm:pt modelId="{50F828B7-E66C-40B9-89DA-3A7954E4FFF5}" type="parTrans" cxnId="{516737F6-47E8-42F8-89EF-ADD04A135358}">
      <dgm:prSet/>
      <dgm:spPr/>
      <dgm:t>
        <a:bodyPr/>
        <a:lstStyle/>
        <a:p>
          <a:endParaRPr lang="tr-TR"/>
        </a:p>
      </dgm:t>
    </dgm:pt>
    <dgm:pt modelId="{F82D3F7C-F890-4C7A-A47A-568A449155CA}" type="sibTrans" cxnId="{516737F6-47E8-42F8-89EF-ADD04A135358}">
      <dgm:prSet/>
      <dgm:spPr/>
      <dgm:t>
        <a:bodyPr/>
        <a:lstStyle/>
        <a:p>
          <a:endParaRPr lang="tr-TR"/>
        </a:p>
      </dgm:t>
    </dgm:pt>
    <dgm:pt modelId="{6B1AF061-D987-4BA7-AF28-610254B74597}" type="pres">
      <dgm:prSet presAssocID="{C622BC81-DC5E-41F5-85D0-2EE4C18431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A332CC5-3F5C-41E4-94B9-9D6A44F0D196}" type="pres">
      <dgm:prSet presAssocID="{BC84AAEF-427F-4D09-A6C4-D948C11E563B}" presName="hierRoot1" presStyleCnt="0"/>
      <dgm:spPr/>
    </dgm:pt>
    <dgm:pt modelId="{D04FB352-BD57-4A84-B55C-2240CA1BEAD9}" type="pres">
      <dgm:prSet presAssocID="{BC84AAEF-427F-4D09-A6C4-D948C11E563B}" presName="composite" presStyleCnt="0"/>
      <dgm:spPr/>
    </dgm:pt>
    <dgm:pt modelId="{3F8DB4EA-0D6A-4CB9-B2FC-68E113DA9DE1}" type="pres">
      <dgm:prSet presAssocID="{BC84AAEF-427F-4D09-A6C4-D948C11E563B}" presName="background" presStyleLbl="node0" presStyleIdx="0" presStyleCnt="1"/>
      <dgm:spPr/>
    </dgm:pt>
    <dgm:pt modelId="{10FD2BCF-4F30-4FCB-B9AC-B93C2AD1527E}" type="pres">
      <dgm:prSet presAssocID="{BC84AAEF-427F-4D09-A6C4-D948C11E563B}" presName="text" presStyleLbl="fgAcc0" presStyleIdx="0" presStyleCnt="1" custScaleX="663264" custScaleY="670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87FFF6-3F3C-457B-A280-EDA131ED3F41}" type="pres">
      <dgm:prSet presAssocID="{BC84AAEF-427F-4D09-A6C4-D948C11E563B}" presName="hierChild2" presStyleCnt="0"/>
      <dgm:spPr/>
    </dgm:pt>
    <dgm:pt modelId="{FF80BF69-E2A7-44BE-A97D-9FC8BC63DD0D}" type="pres">
      <dgm:prSet presAssocID="{9F2880E3-3FE8-42D0-8613-16BAE606BCA2}" presName="Name10" presStyleLbl="parChTrans1D2" presStyleIdx="0" presStyleCnt="1"/>
      <dgm:spPr/>
      <dgm:t>
        <a:bodyPr/>
        <a:lstStyle/>
        <a:p>
          <a:endParaRPr lang="tr-TR"/>
        </a:p>
      </dgm:t>
    </dgm:pt>
    <dgm:pt modelId="{10222A10-F400-42A0-8391-E95D51566915}" type="pres">
      <dgm:prSet presAssocID="{BFCECD5D-CC27-4E80-BB66-4C12FE0D15C5}" presName="hierRoot2" presStyleCnt="0"/>
      <dgm:spPr/>
    </dgm:pt>
    <dgm:pt modelId="{F65875B8-B6A3-43C5-8DAF-8428D3DE9D9A}" type="pres">
      <dgm:prSet presAssocID="{BFCECD5D-CC27-4E80-BB66-4C12FE0D15C5}" presName="composite2" presStyleCnt="0"/>
      <dgm:spPr/>
    </dgm:pt>
    <dgm:pt modelId="{ACA4EBA2-177C-47D1-AA58-6335ED692902}" type="pres">
      <dgm:prSet presAssocID="{BFCECD5D-CC27-4E80-BB66-4C12FE0D15C5}" presName="background2" presStyleLbl="node2" presStyleIdx="0" presStyleCnt="1"/>
      <dgm:spPr/>
    </dgm:pt>
    <dgm:pt modelId="{2A86BA1C-8FFC-418F-AE99-02986DC36A2F}" type="pres">
      <dgm:prSet presAssocID="{BFCECD5D-CC27-4E80-BB66-4C12FE0D15C5}" presName="text2" presStyleLbl="fgAcc2" presStyleIdx="0" presStyleCnt="1" custScaleX="257924" custScaleY="5178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7C9326-4D6C-410E-8E9F-BDE3CCDC0ED8}" type="pres">
      <dgm:prSet presAssocID="{BFCECD5D-CC27-4E80-BB66-4C12FE0D15C5}" presName="hierChild3" presStyleCnt="0"/>
      <dgm:spPr/>
    </dgm:pt>
    <dgm:pt modelId="{9F10FCA2-7FAE-46B4-979A-1FEDEF84185F}" type="pres">
      <dgm:prSet presAssocID="{9CEE9479-E74A-4123-BFA8-2B7324190631}" presName="Name17" presStyleLbl="parChTrans1D3" presStyleIdx="0" presStyleCnt="1"/>
      <dgm:spPr/>
      <dgm:t>
        <a:bodyPr/>
        <a:lstStyle/>
        <a:p>
          <a:endParaRPr lang="tr-TR"/>
        </a:p>
      </dgm:t>
    </dgm:pt>
    <dgm:pt modelId="{86BA6D89-0410-49B9-88B2-B22EE9BFB3E5}" type="pres">
      <dgm:prSet presAssocID="{C0499854-9DC4-4225-8E90-F71FBE2D9355}" presName="hierRoot3" presStyleCnt="0"/>
      <dgm:spPr/>
    </dgm:pt>
    <dgm:pt modelId="{486EAA0E-E22E-43DF-A172-E8943586536A}" type="pres">
      <dgm:prSet presAssocID="{C0499854-9DC4-4225-8E90-F71FBE2D9355}" presName="composite3" presStyleCnt="0"/>
      <dgm:spPr/>
    </dgm:pt>
    <dgm:pt modelId="{37E6CC1B-3AD5-4328-8D0E-C1602F05CD7F}" type="pres">
      <dgm:prSet presAssocID="{C0499854-9DC4-4225-8E90-F71FBE2D9355}" presName="background3" presStyleLbl="node3" presStyleIdx="0" presStyleCnt="1"/>
      <dgm:spPr/>
    </dgm:pt>
    <dgm:pt modelId="{13653A2D-E263-48EF-BAB8-32FEFEB7C10F}" type="pres">
      <dgm:prSet presAssocID="{C0499854-9DC4-4225-8E90-F71FBE2D9355}" presName="text3" presStyleLbl="fgAcc3" presStyleIdx="0" presStyleCnt="1" custScaleX="323943" custScaleY="530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C11126F-0A14-413F-BB62-72AEA16D3AEA}" type="pres">
      <dgm:prSet presAssocID="{C0499854-9DC4-4225-8E90-F71FBE2D9355}" presName="hierChild4" presStyleCnt="0"/>
      <dgm:spPr/>
    </dgm:pt>
    <dgm:pt modelId="{95C50A91-7DC5-491E-A24E-1E15DE77618E}" type="pres">
      <dgm:prSet presAssocID="{50F828B7-E66C-40B9-89DA-3A7954E4FFF5}" presName="Name23" presStyleLbl="parChTrans1D4" presStyleIdx="0" presStyleCnt="1"/>
      <dgm:spPr/>
      <dgm:t>
        <a:bodyPr/>
        <a:lstStyle/>
        <a:p>
          <a:endParaRPr lang="tr-TR"/>
        </a:p>
      </dgm:t>
    </dgm:pt>
    <dgm:pt modelId="{4CC6D962-4B28-4F6A-83EE-2CC1944E2170}" type="pres">
      <dgm:prSet presAssocID="{CE8DCC21-869A-4BD5-B229-FC120FC1C7A5}" presName="hierRoot4" presStyleCnt="0"/>
      <dgm:spPr/>
    </dgm:pt>
    <dgm:pt modelId="{2326AA6F-2D95-4BA5-A855-6A7D19C07AA3}" type="pres">
      <dgm:prSet presAssocID="{CE8DCC21-869A-4BD5-B229-FC120FC1C7A5}" presName="composite4" presStyleCnt="0"/>
      <dgm:spPr/>
    </dgm:pt>
    <dgm:pt modelId="{97FBFAF7-DFEB-423A-AB62-56C1E9929B5C}" type="pres">
      <dgm:prSet presAssocID="{CE8DCC21-869A-4BD5-B229-FC120FC1C7A5}" presName="background4" presStyleLbl="node4" presStyleIdx="0" presStyleCnt="1"/>
      <dgm:spPr/>
    </dgm:pt>
    <dgm:pt modelId="{E18EFF38-5F82-4AC8-9FD9-5280741B6D3A}" type="pres">
      <dgm:prSet presAssocID="{CE8DCC21-869A-4BD5-B229-FC120FC1C7A5}" presName="text4" presStyleLbl="fgAcc4" presStyleIdx="0" presStyleCnt="1" custScaleX="991336" custScaleY="5620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027F79-C554-410D-BCEA-96FE3543E37B}" type="pres">
      <dgm:prSet presAssocID="{CE8DCC21-869A-4BD5-B229-FC120FC1C7A5}" presName="hierChild5" presStyleCnt="0"/>
      <dgm:spPr/>
    </dgm:pt>
  </dgm:ptLst>
  <dgm:cxnLst>
    <dgm:cxn modelId="{C81E46F6-8F38-4520-B828-FAA7FDA72EE9}" srcId="{BFCECD5D-CC27-4E80-BB66-4C12FE0D15C5}" destId="{C0499854-9DC4-4225-8E90-F71FBE2D9355}" srcOrd="0" destOrd="0" parTransId="{9CEE9479-E74A-4123-BFA8-2B7324190631}" sibTransId="{63B282D5-86B5-4A70-B8E2-4B629005B269}"/>
    <dgm:cxn modelId="{81038CE7-1C2E-4187-9035-BA776A69CDA4}" type="presOf" srcId="{9CEE9479-E74A-4123-BFA8-2B7324190631}" destId="{9F10FCA2-7FAE-46B4-979A-1FEDEF84185F}" srcOrd="0" destOrd="0" presId="urn:microsoft.com/office/officeart/2005/8/layout/hierarchy1"/>
    <dgm:cxn modelId="{F5A2A50F-D744-4FE1-A7D2-EFE6C0D2A06E}" srcId="{C622BC81-DC5E-41F5-85D0-2EE4C1843172}" destId="{BC84AAEF-427F-4D09-A6C4-D948C11E563B}" srcOrd="0" destOrd="0" parTransId="{8E73E9A6-6B4F-42B8-8EBC-FF92AC5FCB10}" sibTransId="{FC8EADD2-D3CD-42BB-A460-277DE6DCA399}"/>
    <dgm:cxn modelId="{8975B209-45DB-4CAF-BE5C-03DA03771EEC}" type="presOf" srcId="{CE8DCC21-869A-4BD5-B229-FC120FC1C7A5}" destId="{E18EFF38-5F82-4AC8-9FD9-5280741B6D3A}" srcOrd="0" destOrd="0" presId="urn:microsoft.com/office/officeart/2005/8/layout/hierarchy1"/>
    <dgm:cxn modelId="{E9F6ECA4-4015-4AD8-B674-DA7BFFBBABD0}" srcId="{BC84AAEF-427F-4D09-A6C4-D948C11E563B}" destId="{BFCECD5D-CC27-4E80-BB66-4C12FE0D15C5}" srcOrd="0" destOrd="0" parTransId="{9F2880E3-3FE8-42D0-8613-16BAE606BCA2}" sibTransId="{C3664C16-45AF-4442-A03D-1F58BD72BBBA}"/>
    <dgm:cxn modelId="{B685FE4C-F5A3-4FBB-ACFE-967BAFAF5E18}" type="presOf" srcId="{9F2880E3-3FE8-42D0-8613-16BAE606BCA2}" destId="{FF80BF69-E2A7-44BE-A97D-9FC8BC63DD0D}" srcOrd="0" destOrd="0" presId="urn:microsoft.com/office/officeart/2005/8/layout/hierarchy1"/>
    <dgm:cxn modelId="{E250D808-3A87-4591-A958-665B45315024}" type="presOf" srcId="{50F828B7-E66C-40B9-89DA-3A7954E4FFF5}" destId="{95C50A91-7DC5-491E-A24E-1E15DE77618E}" srcOrd="0" destOrd="0" presId="urn:microsoft.com/office/officeart/2005/8/layout/hierarchy1"/>
    <dgm:cxn modelId="{B9057CB7-32C0-44C6-856C-B13687FB5853}" type="presOf" srcId="{C0499854-9DC4-4225-8E90-F71FBE2D9355}" destId="{13653A2D-E263-48EF-BAB8-32FEFEB7C10F}" srcOrd="0" destOrd="0" presId="urn:microsoft.com/office/officeart/2005/8/layout/hierarchy1"/>
    <dgm:cxn modelId="{516737F6-47E8-42F8-89EF-ADD04A135358}" srcId="{C0499854-9DC4-4225-8E90-F71FBE2D9355}" destId="{CE8DCC21-869A-4BD5-B229-FC120FC1C7A5}" srcOrd="0" destOrd="0" parTransId="{50F828B7-E66C-40B9-89DA-3A7954E4FFF5}" sibTransId="{F82D3F7C-F890-4C7A-A47A-568A449155CA}"/>
    <dgm:cxn modelId="{E27D473D-AA74-4DE1-AE24-B28009063EDA}" type="presOf" srcId="{BC84AAEF-427F-4D09-A6C4-D948C11E563B}" destId="{10FD2BCF-4F30-4FCB-B9AC-B93C2AD1527E}" srcOrd="0" destOrd="0" presId="urn:microsoft.com/office/officeart/2005/8/layout/hierarchy1"/>
    <dgm:cxn modelId="{1FC39713-AEC6-458B-9E30-8A1B01A0C792}" type="presOf" srcId="{BFCECD5D-CC27-4E80-BB66-4C12FE0D15C5}" destId="{2A86BA1C-8FFC-418F-AE99-02986DC36A2F}" srcOrd="0" destOrd="0" presId="urn:microsoft.com/office/officeart/2005/8/layout/hierarchy1"/>
    <dgm:cxn modelId="{0D374ED3-CFB5-4D78-8429-47787C2C0ED5}" type="presOf" srcId="{C622BC81-DC5E-41F5-85D0-2EE4C1843172}" destId="{6B1AF061-D987-4BA7-AF28-610254B74597}" srcOrd="0" destOrd="0" presId="urn:microsoft.com/office/officeart/2005/8/layout/hierarchy1"/>
    <dgm:cxn modelId="{D95BD3B3-CE0F-4825-AF71-E49DC7729B1B}" type="presParOf" srcId="{6B1AF061-D987-4BA7-AF28-610254B74597}" destId="{8A332CC5-3F5C-41E4-94B9-9D6A44F0D196}" srcOrd="0" destOrd="0" presId="urn:microsoft.com/office/officeart/2005/8/layout/hierarchy1"/>
    <dgm:cxn modelId="{D4E9E9DE-1B96-4BA0-9A6A-2136465A9233}" type="presParOf" srcId="{8A332CC5-3F5C-41E4-94B9-9D6A44F0D196}" destId="{D04FB352-BD57-4A84-B55C-2240CA1BEAD9}" srcOrd="0" destOrd="0" presId="urn:microsoft.com/office/officeart/2005/8/layout/hierarchy1"/>
    <dgm:cxn modelId="{266C3455-A5B2-4B17-A5AA-CA2D2B379062}" type="presParOf" srcId="{D04FB352-BD57-4A84-B55C-2240CA1BEAD9}" destId="{3F8DB4EA-0D6A-4CB9-B2FC-68E113DA9DE1}" srcOrd="0" destOrd="0" presId="urn:microsoft.com/office/officeart/2005/8/layout/hierarchy1"/>
    <dgm:cxn modelId="{8564DCCC-0C00-4D96-8989-00BA4B84D557}" type="presParOf" srcId="{D04FB352-BD57-4A84-B55C-2240CA1BEAD9}" destId="{10FD2BCF-4F30-4FCB-B9AC-B93C2AD1527E}" srcOrd="1" destOrd="0" presId="urn:microsoft.com/office/officeart/2005/8/layout/hierarchy1"/>
    <dgm:cxn modelId="{588F0176-6BD6-4A75-BFDF-B786FB743860}" type="presParOf" srcId="{8A332CC5-3F5C-41E4-94B9-9D6A44F0D196}" destId="{F487FFF6-3F3C-457B-A280-EDA131ED3F41}" srcOrd="1" destOrd="0" presId="urn:microsoft.com/office/officeart/2005/8/layout/hierarchy1"/>
    <dgm:cxn modelId="{829FAEEF-A7F4-4E23-BEF9-490F2CD0FC02}" type="presParOf" srcId="{F487FFF6-3F3C-457B-A280-EDA131ED3F41}" destId="{FF80BF69-E2A7-44BE-A97D-9FC8BC63DD0D}" srcOrd="0" destOrd="0" presId="urn:microsoft.com/office/officeart/2005/8/layout/hierarchy1"/>
    <dgm:cxn modelId="{28A4B081-99F9-42F3-B6FE-84EB022DD19D}" type="presParOf" srcId="{F487FFF6-3F3C-457B-A280-EDA131ED3F41}" destId="{10222A10-F400-42A0-8391-E95D51566915}" srcOrd="1" destOrd="0" presId="urn:microsoft.com/office/officeart/2005/8/layout/hierarchy1"/>
    <dgm:cxn modelId="{8F4F7AB3-C953-46F8-93B6-D78AE0D38A5C}" type="presParOf" srcId="{10222A10-F400-42A0-8391-E95D51566915}" destId="{F65875B8-B6A3-43C5-8DAF-8428D3DE9D9A}" srcOrd="0" destOrd="0" presId="urn:microsoft.com/office/officeart/2005/8/layout/hierarchy1"/>
    <dgm:cxn modelId="{A5C9EEBD-CDF1-45DE-AEB1-AB6CDC153891}" type="presParOf" srcId="{F65875B8-B6A3-43C5-8DAF-8428D3DE9D9A}" destId="{ACA4EBA2-177C-47D1-AA58-6335ED692902}" srcOrd="0" destOrd="0" presId="urn:microsoft.com/office/officeart/2005/8/layout/hierarchy1"/>
    <dgm:cxn modelId="{362F3985-9C27-4D27-A5FB-9F17AAA87ED4}" type="presParOf" srcId="{F65875B8-B6A3-43C5-8DAF-8428D3DE9D9A}" destId="{2A86BA1C-8FFC-418F-AE99-02986DC36A2F}" srcOrd="1" destOrd="0" presId="urn:microsoft.com/office/officeart/2005/8/layout/hierarchy1"/>
    <dgm:cxn modelId="{1A7F23A3-B57E-49CC-80D9-472B2B711CB1}" type="presParOf" srcId="{10222A10-F400-42A0-8391-E95D51566915}" destId="{F47C9326-4D6C-410E-8E9F-BDE3CCDC0ED8}" srcOrd="1" destOrd="0" presId="urn:microsoft.com/office/officeart/2005/8/layout/hierarchy1"/>
    <dgm:cxn modelId="{18F950C7-F3C2-4D92-B0AC-3F3F469F902A}" type="presParOf" srcId="{F47C9326-4D6C-410E-8E9F-BDE3CCDC0ED8}" destId="{9F10FCA2-7FAE-46B4-979A-1FEDEF84185F}" srcOrd="0" destOrd="0" presId="urn:microsoft.com/office/officeart/2005/8/layout/hierarchy1"/>
    <dgm:cxn modelId="{7AAAD9CA-E0D2-46BF-8096-71FA93A084FD}" type="presParOf" srcId="{F47C9326-4D6C-410E-8E9F-BDE3CCDC0ED8}" destId="{86BA6D89-0410-49B9-88B2-B22EE9BFB3E5}" srcOrd="1" destOrd="0" presId="urn:microsoft.com/office/officeart/2005/8/layout/hierarchy1"/>
    <dgm:cxn modelId="{A3E8ED98-B75A-4427-84BC-502892991AE7}" type="presParOf" srcId="{86BA6D89-0410-49B9-88B2-B22EE9BFB3E5}" destId="{486EAA0E-E22E-43DF-A172-E8943586536A}" srcOrd="0" destOrd="0" presId="urn:microsoft.com/office/officeart/2005/8/layout/hierarchy1"/>
    <dgm:cxn modelId="{BAEAE068-81F7-4642-8E84-FE13D7169094}" type="presParOf" srcId="{486EAA0E-E22E-43DF-A172-E8943586536A}" destId="{37E6CC1B-3AD5-4328-8D0E-C1602F05CD7F}" srcOrd="0" destOrd="0" presId="urn:microsoft.com/office/officeart/2005/8/layout/hierarchy1"/>
    <dgm:cxn modelId="{7766569B-0F65-4EAA-8D3A-B94D62F467DE}" type="presParOf" srcId="{486EAA0E-E22E-43DF-A172-E8943586536A}" destId="{13653A2D-E263-48EF-BAB8-32FEFEB7C10F}" srcOrd="1" destOrd="0" presId="urn:microsoft.com/office/officeart/2005/8/layout/hierarchy1"/>
    <dgm:cxn modelId="{FDF16F47-6CD7-43E4-B28B-967440DBF2C4}" type="presParOf" srcId="{86BA6D89-0410-49B9-88B2-B22EE9BFB3E5}" destId="{CC11126F-0A14-413F-BB62-72AEA16D3AEA}" srcOrd="1" destOrd="0" presId="urn:microsoft.com/office/officeart/2005/8/layout/hierarchy1"/>
    <dgm:cxn modelId="{42FC8663-F369-4681-8B0D-33EF4662B811}" type="presParOf" srcId="{CC11126F-0A14-413F-BB62-72AEA16D3AEA}" destId="{95C50A91-7DC5-491E-A24E-1E15DE77618E}" srcOrd="0" destOrd="0" presId="urn:microsoft.com/office/officeart/2005/8/layout/hierarchy1"/>
    <dgm:cxn modelId="{1058EA73-4442-43CC-9D49-70404158F730}" type="presParOf" srcId="{CC11126F-0A14-413F-BB62-72AEA16D3AEA}" destId="{4CC6D962-4B28-4F6A-83EE-2CC1944E2170}" srcOrd="1" destOrd="0" presId="urn:microsoft.com/office/officeart/2005/8/layout/hierarchy1"/>
    <dgm:cxn modelId="{737A1B46-CCD3-453C-A9AD-A7EE5E76F6F8}" type="presParOf" srcId="{4CC6D962-4B28-4F6A-83EE-2CC1944E2170}" destId="{2326AA6F-2D95-4BA5-A855-6A7D19C07AA3}" srcOrd="0" destOrd="0" presId="urn:microsoft.com/office/officeart/2005/8/layout/hierarchy1"/>
    <dgm:cxn modelId="{12A20760-4407-4C2F-A0FA-F7A14ADFA7A7}" type="presParOf" srcId="{2326AA6F-2D95-4BA5-A855-6A7D19C07AA3}" destId="{97FBFAF7-DFEB-423A-AB62-56C1E9929B5C}" srcOrd="0" destOrd="0" presId="urn:microsoft.com/office/officeart/2005/8/layout/hierarchy1"/>
    <dgm:cxn modelId="{EEAB14C9-0081-4900-9D34-A03F58FF2989}" type="presParOf" srcId="{2326AA6F-2D95-4BA5-A855-6A7D19C07AA3}" destId="{E18EFF38-5F82-4AC8-9FD9-5280741B6D3A}" srcOrd="1" destOrd="0" presId="urn:microsoft.com/office/officeart/2005/8/layout/hierarchy1"/>
    <dgm:cxn modelId="{E97C5F11-04DE-4CD8-98CB-B3CB077EF9A8}" type="presParOf" srcId="{4CC6D962-4B28-4F6A-83EE-2CC1944E2170}" destId="{35027F79-C554-410D-BCEA-96FE3543E37B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22BC81-DC5E-41F5-85D0-2EE4C18431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C84AAEF-427F-4D09-A6C4-D948C11E563B}">
      <dgm:prSet phldrT="[Metin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2400" b="1" dirty="0" smtClean="0"/>
            <a:t>Eğitim ve Öğretimde Gelişmeler ve Yeni Kurumlar</a:t>
          </a:r>
          <a:endParaRPr lang="tr-TR" sz="2400" b="1" dirty="0"/>
        </a:p>
      </dgm:t>
    </dgm:pt>
    <dgm:pt modelId="{8E73E9A6-6B4F-42B8-8EBC-FF92AC5FCB10}" type="parTrans" cxnId="{F5A2A50F-D744-4FE1-A7D2-EFE6C0D2A06E}">
      <dgm:prSet/>
      <dgm:spPr/>
      <dgm:t>
        <a:bodyPr/>
        <a:lstStyle/>
        <a:p>
          <a:endParaRPr lang="tr-TR"/>
        </a:p>
      </dgm:t>
    </dgm:pt>
    <dgm:pt modelId="{FC8EADD2-D3CD-42BB-A460-277DE6DCA399}" type="sibTrans" cxnId="{F5A2A50F-D744-4FE1-A7D2-EFE6C0D2A06E}">
      <dgm:prSet/>
      <dgm:spPr/>
      <dgm:t>
        <a:bodyPr/>
        <a:lstStyle/>
        <a:p>
          <a:endParaRPr lang="tr-TR"/>
        </a:p>
      </dgm:t>
    </dgm:pt>
    <dgm:pt modelId="{BFCECD5D-CC27-4E80-BB66-4C12FE0D15C5}">
      <dgm:prSet phldrT="[Metin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tr-TR" sz="2000" b="1" dirty="0" smtClean="0"/>
            <a:t>Öğretim Kurumları</a:t>
          </a:r>
          <a:endParaRPr lang="tr-TR" sz="2000" b="1" dirty="0"/>
        </a:p>
      </dgm:t>
    </dgm:pt>
    <dgm:pt modelId="{9F2880E3-3FE8-42D0-8613-16BAE606BCA2}" type="parTrans" cxnId="{E9F6ECA4-4015-4AD8-B674-DA7BFFBBABD0}">
      <dgm:prSet/>
      <dgm:spPr/>
      <dgm:t>
        <a:bodyPr/>
        <a:lstStyle/>
        <a:p>
          <a:endParaRPr lang="tr-TR"/>
        </a:p>
      </dgm:t>
    </dgm:pt>
    <dgm:pt modelId="{C3664C16-45AF-4442-A03D-1F58BD72BBBA}" type="sibTrans" cxnId="{E9F6ECA4-4015-4AD8-B674-DA7BFFBBABD0}">
      <dgm:prSet/>
      <dgm:spPr/>
      <dgm:t>
        <a:bodyPr/>
        <a:lstStyle/>
        <a:p>
          <a:endParaRPr lang="tr-TR"/>
        </a:p>
      </dgm:t>
    </dgm:pt>
    <dgm:pt modelId="{C0499854-9DC4-4225-8E90-F71FBE2D9355}">
      <dgm:prSet phldrT="[Metin]" custT="1"/>
      <dgm:spPr>
        <a:solidFill>
          <a:srgbClr val="FFFF0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tr-TR" sz="2000" b="1" dirty="0" smtClean="0">
              <a:solidFill>
                <a:schemeClr val="bg1"/>
              </a:solidFill>
            </a:rPr>
            <a:t>Yabancı Okulları</a:t>
          </a:r>
          <a:endParaRPr lang="tr-TR" sz="2000" b="1" dirty="0">
            <a:solidFill>
              <a:schemeClr val="bg1"/>
            </a:solidFill>
          </a:endParaRPr>
        </a:p>
      </dgm:t>
    </dgm:pt>
    <dgm:pt modelId="{9CEE9479-E74A-4123-BFA8-2B7324190631}" type="parTrans" cxnId="{C81E46F6-8F38-4520-B828-FAA7FDA72EE9}">
      <dgm:prSet/>
      <dgm:spPr/>
      <dgm:t>
        <a:bodyPr/>
        <a:lstStyle/>
        <a:p>
          <a:endParaRPr lang="tr-TR"/>
        </a:p>
      </dgm:t>
    </dgm:pt>
    <dgm:pt modelId="{63B282D5-86B5-4A70-B8E2-4B629005B269}" type="sibTrans" cxnId="{C81E46F6-8F38-4520-B828-FAA7FDA72EE9}">
      <dgm:prSet/>
      <dgm:spPr/>
      <dgm:t>
        <a:bodyPr/>
        <a:lstStyle/>
        <a:p>
          <a:endParaRPr lang="tr-TR"/>
        </a:p>
      </dgm:t>
    </dgm:pt>
    <dgm:pt modelId="{CE8DCC21-869A-4BD5-B229-FC120FC1C7A5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b="1" dirty="0" smtClean="0"/>
            <a:t>Almanlar</a:t>
          </a:r>
          <a:r>
            <a:rPr lang="tr-TR" sz="1800" dirty="0" smtClean="0"/>
            <a:t> tarafından açılan okullar, </a:t>
          </a:r>
          <a:r>
            <a:rPr lang="tr-TR" sz="1800" b="1" dirty="0" smtClean="0"/>
            <a:t>İstanbul, Beyrut ve Kudüs</a:t>
          </a:r>
          <a:r>
            <a:rPr lang="tr-TR" sz="1800" dirty="0" smtClean="0"/>
            <a:t>'te bulunuyordu. </a:t>
          </a:r>
          <a:r>
            <a:rPr lang="tr-TR" sz="1800" b="1" dirty="0" smtClean="0"/>
            <a:t>İranlılar </a:t>
          </a:r>
          <a:r>
            <a:rPr lang="tr-TR" sz="1800" dirty="0" smtClean="0"/>
            <a:t>da </a:t>
          </a:r>
          <a:r>
            <a:rPr lang="tr-TR" sz="1800" b="1" dirty="0" smtClean="0"/>
            <a:t>İstanbul ve Bağdat</a:t>
          </a:r>
          <a:r>
            <a:rPr lang="tr-TR" sz="1800" dirty="0" smtClean="0"/>
            <a:t>'ta okullar açtılar. Osmanlı sınırları içindeki yabancı okulların sayıları şöyle idi: Amerikan Okulları	131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Fransız Okulları	      127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İngiliz Okulları	       60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Alman Okulları       22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İtalyan Okulları       22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Avusturya Okulları   11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Rus Okulları	         7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İran Okulları	        4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b="1" dirty="0" smtClean="0">
              <a:solidFill>
                <a:schemeClr val="bg1"/>
              </a:solidFill>
            </a:rPr>
            <a:t>Toplam:	384</a:t>
          </a:r>
          <a:endParaRPr lang="tr-TR" sz="1800" b="1" dirty="0">
            <a:solidFill>
              <a:schemeClr val="bg1"/>
            </a:solidFill>
          </a:endParaRPr>
        </a:p>
      </dgm:t>
    </dgm:pt>
    <dgm:pt modelId="{50F828B7-E66C-40B9-89DA-3A7954E4FFF5}" type="parTrans" cxnId="{516737F6-47E8-42F8-89EF-ADD04A135358}">
      <dgm:prSet/>
      <dgm:spPr/>
      <dgm:t>
        <a:bodyPr/>
        <a:lstStyle/>
        <a:p>
          <a:endParaRPr lang="tr-TR"/>
        </a:p>
      </dgm:t>
    </dgm:pt>
    <dgm:pt modelId="{F82D3F7C-F890-4C7A-A47A-568A449155CA}" type="sibTrans" cxnId="{516737F6-47E8-42F8-89EF-ADD04A135358}">
      <dgm:prSet/>
      <dgm:spPr/>
      <dgm:t>
        <a:bodyPr/>
        <a:lstStyle/>
        <a:p>
          <a:endParaRPr lang="tr-TR"/>
        </a:p>
      </dgm:t>
    </dgm:pt>
    <dgm:pt modelId="{6B1AF061-D987-4BA7-AF28-610254B74597}" type="pres">
      <dgm:prSet presAssocID="{C622BC81-DC5E-41F5-85D0-2EE4C18431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A332CC5-3F5C-41E4-94B9-9D6A44F0D196}" type="pres">
      <dgm:prSet presAssocID="{BC84AAEF-427F-4D09-A6C4-D948C11E563B}" presName="hierRoot1" presStyleCnt="0"/>
      <dgm:spPr/>
    </dgm:pt>
    <dgm:pt modelId="{D04FB352-BD57-4A84-B55C-2240CA1BEAD9}" type="pres">
      <dgm:prSet presAssocID="{BC84AAEF-427F-4D09-A6C4-D948C11E563B}" presName="composite" presStyleCnt="0"/>
      <dgm:spPr/>
    </dgm:pt>
    <dgm:pt modelId="{3F8DB4EA-0D6A-4CB9-B2FC-68E113DA9DE1}" type="pres">
      <dgm:prSet presAssocID="{BC84AAEF-427F-4D09-A6C4-D948C11E563B}" presName="background" presStyleLbl="node0" presStyleIdx="0" presStyleCnt="1"/>
      <dgm:spPr/>
    </dgm:pt>
    <dgm:pt modelId="{10FD2BCF-4F30-4FCB-B9AC-B93C2AD1527E}" type="pres">
      <dgm:prSet presAssocID="{BC84AAEF-427F-4D09-A6C4-D948C11E563B}" presName="text" presStyleLbl="fgAcc0" presStyleIdx="0" presStyleCnt="1" custScaleX="663264" custScaleY="6704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87FFF6-3F3C-457B-A280-EDA131ED3F41}" type="pres">
      <dgm:prSet presAssocID="{BC84AAEF-427F-4D09-A6C4-D948C11E563B}" presName="hierChild2" presStyleCnt="0"/>
      <dgm:spPr/>
    </dgm:pt>
    <dgm:pt modelId="{FF80BF69-E2A7-44BE-A97D-9FC8BC63DD0D}" type="pres">
      <dgm:prSet presAssocID="{9F2880E3-3FE8-42D0-8613-16BAE606BCA2}" presName="Name10" presStyleLbl="parChTrans1D2" presStyleIdx="0" presStyleCnt="1"/>
      <dgm:spPr/>
      <dgm:t>
        <a:bodyPr/>
        <a:lstStyle/>
        <a:p>
          <a:endParaRPr lang="tr-TR"/>
        </a:p>
      </dgm:t>
    </dgm:pt>
    <dgm:pt modelId="{10222A10-F400-42A0-8391-E95D51566915}" type="pres">
      <dgm:prSet presAssocID="{BFCECD5D-CC27-4E80-BB66-4C12FE0D15C5}" presName="hierRoot2" presStyleCnt="0"/>
      <dgm:spPr/>
    </dgm:pt>
    <dgm:pt modelId="{F65875B8-B6A3-43C5-8DAF-8428D3DE9D9A}" type="pres">
      <dgm:prSet presAssocID="{BFCECD5D-CC27-4E80-BB66-4C12FE0D15C5}" presName="composite2" presStyleCnt="0"/>
      <dgm:spPr/>
    </dgm:pt>
    <dgm:pt modelId="{ACA4EBA2-177C-47D1-AA58-6335ED692902}" type="pres">
      <dgm:prSet presAssocID="{BFCECD5D-CC27-4E80-BB66-4C12FE0D15C5}" presName="background2" presStyleLbl="node2" presStyleIdx="0" presStyleCnt="1"/>
      <dgm:spPr/>
    </dgm:pt>
    <dgm:pt modelId="{2A86BA1C-8FFC-418F-AE99-02986DC36A2F}" type="pres">
      <dgm:prSet presAssocID="{BFCECD5D-CC27-4E80-BB66-4C12FE0D15C5}" presName="text2" presStyleLbl="fgAcc2" presStyleIdx="0" presStyleCnt="1" custScaleX="257924" custScaleY="5178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47C9326-4D6C-410E-8E9F-BDE3CCDC0ED8}" type="pres">
      <dgm:prSet presAssocID="{BFCECD5D-CC27-4E80-BB66-4C12FE0D15C5}" presName="hierChild3" presStyleCnt="0"/>
      <dgm:spPr/>
    </dgm:pt>
    <dgm:pt modelId="{9F10FCA2-7FAE-46B4-979A-1FEDEF84185F}" type="pres">
      <dgm:prSet presAssocID="{9CEE9479-E74A-4123-BFA8-2B7324190631}" presName="Name17" presStyleLbl="parChTrans1D3" presStyleIdx="0" presStyleCnt="1"/>
      <dgm:spPr/>
      <dgm:t>
        <a:bodyPr/>
        <a:lstStyle/>
        <a:p>
          <a:endParaRPr lang="tr-TR"/>
        </a:p>
      </dgm:t>
    </dgm:pt>
    <dgm:pt modelId="{86BA6D89-0410-49B9-88B2-B22EE9BFB3E5}" type="pres">
      <dgm:prSet presAssocID="{C0499854-9DC4-4225-8E90-F71FBE2D9355}" presName="hierRoot3" presStyleCnt="0"/>
      <dgm:spPr/>
    </dgm:pt>
    <dgm:pt modelId="{486EAA0E-E22E-43DF-A172-E8943586536A}" type="pres">
      <dgm:prSet presAssocID="{C0499854-9DC4-4225-8E90-F71FBE2D9355}" presName="composite3" presStyleCnt="0"/>
      <dgm:spPr/>
    </dgm:pt>
    <dgm:pt modelId="{37E6CC1B-3AD5-4328-8D0E-C1602F05CD7F}" type="pres">
      <dgm:prSet presAssocID="{C0499854-9DC4-4225-8E90-F71FBE2D9355}" presName="background3" presStyleLbl="node3" presStyleIdx="0" presStyleCnt="1"/>
      <dgm:spPr/>
    </dgm:pt>
    <dgm:pt modelId="{13653A2D-E263-48EF-BAB8-32FEFEB7C10F}" type="pres">
      <dgm:prSet presAssocID="{C0499854-9DC4-4225-8E90-F71FBE2D9355}" presName="text3" presStyleLbl="fgAcc3" presStyleIdx="0" presStyleCnt="1" custScaleX="323943" custScaleY="530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C11126F-0A14-413F-BB62-72AEA16D3AEA}" type="pres">
      <dgm:prSet presAssocID="{C0499854-9DC4-4225-8E90-F71FBE2D9355}" presName="hierChild4" presStyleCnt="0"/>
      <dgm:spPr/>
    </dgm:pt>
    <dgm:pt modelId="{95C50A91-7DC5-491E-A24E-1E15DE77618E}" type="pres">
      <dgm:prSet presAssocID="{50F828B7-E66C-40B9-89DA-3A7954E4FFF5}" presName="Name23" presStyleLbl="parChTrans1D4" presStyleIdx="0" presStyleCnt="1"/>
      <dgm:spPr/>
      <dgm:t>
        <a:bodyPr/>
        <a:lstStyle/>
        <a:p>
          <a:endParaRPr lang="tr-TR"/>
        </a:p>
      </dgm:t>
    </dgm:pt>
    <dgm:pt modelId="{4CC6D962-4B28-4F6A-83EE-2CC1944E2170}" type="pres">
      <dgm:prSet presAssocID="{CE8DCC21-869A-4BD5-B229-FC120FC1C7A5}" presName="hierRoot4" presStyleCnt="0"/>
      <dgm:spPr/>
    </dgm:pt>
    <dgm:pt modelId="{2326AA6F-2D95-4BA5-A855-6A7D19C07AA3}" type="pres">
      <dgm:prSet presAssocID="{CE8DCC21-869A-4BD5-B229-FC120FC1C7A5}" presName="composite4" presStyleCnt="0"/>
      <dgm:spPr/>
    </dgm:pt>
    <dgm:pt modelId="{97FBFAF7-DFEB-423A-AB62-56C1E9929B5C}" type="pres">
      <dgm:prSet presAssocID="{CE8DCC21-869A-4BD5-B229-FC120FC1C7A5}" presName="background4" presStyleLbl="node4" presStyleIdx="0" presStyleCnt="1"/>
      <dgm:spPr/>
    </dgm:pt>
    <dgm:pt modelId="{E18EFF38-5F82-4AC8-9FD9-5280741B6D3A}" type="pres">
      <dgm:prSet presAssocID="{CE8DCC21-869A-4BD5-B229-FC120FC1C7A5}" presName="text4" presStyleLbl="fgAcc4" presStyleIdx="0" presStyleCnt="1" custScaleX="1019718" custScaleY="586961" custLinFactNeighborX="0" custLinFactNeighborY="1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5027F79-C554-410D-BCEA-96FE3543E37B}" type="pres">
      <dgm:prSet presAssocID="{CE8DCC21-869A-4BD5-B229-FC120FC1C7A5}" presName="hierChild5" presStyleCnt="0"/>
      <dgm:spPr/>
    </dgm:pt>
  </dgm:ptLst>
  <dgm:cxnLst>
    <dgm:cxn modelId="{C81E46F6-8F38-4520-B828-FAA7FDA72EE9}" srcId="{BFCECD5D-CC27-4E80-BB66-4C12FE0D15C5}" destId="{C0499854-9DC4-4225-8E90-F71FBE2D9355}" srcOrd="0" destOrd="0" parTransId="{9CEE9479-E74A-4123-BFA8-2B7324190631}" sibTransId="{63B282D5-86B5-4A70-B8E2-4B629005B269}"/>
    <dgm:cxn modelId="{65E050A3-26D6-47A6-94A0-1DD8E49406AA}" type="presOf" srcId="{C622BC81-DC5E-41F5-85D0-2EE4C1843172}" destId="{6B1AF061-D987-4BA7-AF28-610254B74597}" srcOrd="0" destOrd="0" presId="urn:microsoft.com/office/officeart/2005/8/layout/hierarchy1"/>
    <dgm:cxn modelId="{F5A2A50F-D744-4FE1-A7D2-EFE6C0D2A06E}" srcId="{C622BC81-DC5E-41F5-85D0-2EE4C1843172}" destId="{BC84AAEF-427F-4D09-A6C4-D948C11E563B}" srcOrd="0" destOrd="0" parTransId="{8E73E9A6-6B4F-42B8-8EBC-FF92AC5FCB10}" sibTransId="{FC8EADD2-D3CD-42BB-A460-277DE6DCA399}"/>
    <dgm:cxn modelId="{1446670D-DCDC-417E-9119-9A8B636ED0D1}" type="presOf" srcId="{CE8DCC21-869A-4BD5-B229-FC120FC1C7A5}" destId="{E18EFF38-5F82-4AC8-9FD9-5280741B6D3A}" srcOrd="0" destOrd="0" presId="urn:microsoft.com/office/officeart/2005/8/layout/hierarchy1"/>
    <dgm:cxn modelId="{E231587D-CA48-4DE6-8FBE-80815540B64E}" type="presOf" srcId="{50F828B7-E66C-40B9-89DA-3A7954E4FFF5}" destId="{95C50A91-7DC5-491E-A24E-1E15DE77618E}" srcOrd="0" destOrd="0" presId="urn:microsoft.com/office/officeart/2005/8/layout/hierarchy1"/>
    <dgm:cxn modelId="{90E3BBCB-9FFD-469C-81A3-9EF8F3CE3BD5}" type="presOf" srcId="{9CEE9479-E74A-4123-BFA8-2B7324190631}" destId="{9F10FCA2-7FAE-46B4-979A-1FEDEF84185F}" srcOrd="0" destOrd="0" presId="urn:microsoft.com/office/officeart/2005/8/layout/hierarchy1"/>
    <dgm:cxn modelId="{E9F6ECA4-4015-4AD8-B674-DA7BFFBBABD0}" srcId="{BC84AAEF-427F-4D09-A6C4-D948C11E563B}" destId="{BFCECD5D-CC27-4E80-BB66-4C12FE0D15C5}" srcOrd="0" destOrd="0" parTransId="{9F2880E3-3FE8-42D0-8613-16BAE606BCA2}" sibTransId="{C3664C16-45AF-4442-A03D-1F58BD72BBBA}"/>
    <dgm:cxn modelId="{06A51C1B-5247-4E7B-AAEA-9EC9E1C5D3CB}" type="presOf" srcId="{BC84AAEF-427F-4D09-A6C4-D948C11E563B}" destId="{10FD2BCF-4F30-4FCB-B9AC-B93C2AD1527E}" srcOrd="0" destOrd="0" presId="urn:microsoft.com/office/officeart/2005/8/layout/hierarchy1"/>
    <dgm:cxn modelId="{C68A9165-57EE-4EB3-82F4-C064E42D77FC}" type="presOf" srcId="{9F2880E3-3FE8-42D0-8613-16BAE606BCA2}" destId="{FF80BF69-E2A7-44BE-A97D-9FC8BC63DD0D}" srcOrd="0" destOrd="0" presId="urn:microsoft.com/office/officeart/2005/8/layout/hierarchy1"/>
    <dgm:cxn modelId="{516737F6-47E8-42F8-89EF-ADD04A135358}" srcId="{C0499854-9DC4-4225-8E90-F71FBE2D9355}" destId="{CE8DCC21-869A-4BD5-B229-FC120FC1C7A5}" srcOrd="0" destOrd="0" parTransId="{50F828B7-E66C-40B9-89DA-3A7954E4FFF5}" sibTransId="{F82D3F7C-F890-4C7A-A47A-568A449155CA}"/>
    <dgm:cxn modelId="{8F58C914-AB6C-4E48-96E8-6F235FCEC32B}" type="presOf" srcId="{C0499854-9DC4-4225-8E90-F71FBE2D9355}" destId="{13653A2D-E263-48EF-BAB8-32FEFEB7C10F}" srcOrd="0" destOrd="0" presId="urn:microsoft.com/office/officeart/2005/8/layout/hierarchy1"/>
    <dgm:cxn modelId="{3FBB5865-64A2-473D-99D7-4AB389DAA0C0}" type="presOf" srcId="{BFCECD5D-CC27-4E80-BB66-4C12FE0D15C5}" destId="{2A86BA1C-8FFC-418F-AE99-02986DC36A2F}" srcOrd="0" destOrd="0" presId="urn:microsoft.com/office/officeart/2005/8/layout/hierarchy1"/>
    <dgm:cxn modelId="{E3F6A7B1-C38E-42A4-8D19-88274A1F0ED0}" type="presParOf" srcId="{6B1AF061-D987-4BA7-AF28-610254B74597}" destId="{8A332CC5-3F5C-41E4-94B9-9D6A44F0D196}" srcOrd="0" destOrd="0" presId="urn:microsoft.com/office/officeart/2005/8/layout/hierarchy1"/>
    <dgm:cxn modelId="{2B6B180E-373C-4597-974C-DF468977293C}" type="presParOf" srcId="{8A332CC5-3F5C-41E4-94B9-9D6A44F0D196}" destId="{D04FB352-BD57-4A84-B55C-2240CA1BEAD9}" srcOrd="0" destOrd="0" presId="urn:microsoft.com/office/officeart/2005/8/layout/hierarchy1"/>
    <dgm:cxn modelId="{C6FD13F7-D595-4FFB-819F-EC438A02CD41}" type="presParOf" srcId="{D04FB352-BD57-4A84-B55C-2240CA1BEAD9}" destId="{3F8DB4EA-0D6A-4CB9-B2FC-68E113DA9DE1}" srcOrd="0" destOrd="0" presId="urn:microsoft.com/office/officeart/2005/8/layout/hierarchy1"/>
    <dgm:cxn modelId="{DBFB6FC1-2880-4061-A71F-E9F818CBE5B7}" type="presParOf" srcId="{D04FB352-BD57-4A84-B55C-2240CA1BEAD9}" destId="{10FD2BCF-4F30-4FCB-B9AC-B93C2AD1527E}" srcOrd="1" destOrd="0" presId="urn:microsoft.com/office/officeart/2005/8/layout/hierarchy1"/>
    <dgm:cxn modelId="{02D191E5-EE82-4894-BB16-8E4559A267D4}" type="presParOf" srcId="{8A332CC5-3F5C-41E4-94B9-9D6A44F0D196}" destId="{F487FFF6-3F3C-457B-A280-EDA131ED3F41}" srcOrd="1" destOrd="0" presId="urn:microsoft.com/office/officeart/2005/8/layout/hierarchy1"/>
    <dgm:cxn modelId="{A9F4181A-AC51-4ED8-8F0B-4CE81116BCF2}" type="presParOf" srcId="{F487FFF6-3F3C-457B-A280-EDA131ED3F41}" destId="{FF80BF69-E2A7-44BE-A97D-9FC8BC63DD0D}" srcOrd="0" destOrd="0" presId="urn:microsoft.com/office/officeart/2005/8/layout/hierarchy1"/>
    <dgm:cxn modelId="{408FED75-8D12-4E37-83E8-39DD33536415}" type="presParOf" srcId="{F487FFF6-3F3C-457B-A280-EDA131ED3F41}" destId="{10222A10-F400-42A0-8391-E95D51566915}" srcOrd="1" destOrd="0" presId="urn:microsoft.com/office/officeart/2005/8/layout/hierarchy1"/>
    <dgm:cxn modelId="{4C3FA37A-1BD1-40BC-BB72-CE5217CF6211}" type="presParOf" srcId="{10222A10-F400-42A0-8391-E95D51566915}" destId="{F65875B8-B6A3-43C5-8DAF-8428D3DE9D9A}" srcOrd="0" destOrd="0" presId="urn:microsoft.com/office/officeart/2005/8/layout/hierarchy1"/>
    <dgm:cxn modelId="{EAA9C219-8601-4EBC-9327-1BE1F701BBE6}" type="presParOf" srcId="{F65875B8-B6A3-43C5-8DAF-8428D3DE9D9A}" destId="{ACA4EBA2-177C-47D1-AA58-6335ED692902}" srcOrd="0" destOrd="0" presId="urn:microsoft.com/office/officeart/2005/8/layout/hierarchy1"/>
    <dgm:cxn modelId="{EABAB916-13AC-45C6-BC0A-638D57E0A244}" type="presParOf" srcId="{F65875B8-B6A3-43C5-8DAF-8428D3DE9D9A}" destId="{2A86BA1C-8FFC-418F-AE99-02986DC36A2F}" srcOrd="1" destOrd="0" presId="urn:microsoft.com/office/officeart/2005/8/layout/hierarchy1"/>
    <dgm:cxn modelId="{7CB638D6-9374-4796-8F9D-699E01666337}" type="presParOf" srcId="{10222A10-F400-42A0-8391-E95D51566915}" destId="{F47C9326-4D6C-410E-8E9F-BDE3CCDC0ED8}" srcOrd="1" destOrd="0" presId="urn:microsoft.com/office/officeart/2005/8/layout/hierarchy1"/>
    <dgm:cxn modelId="{590BF1F6-AED4-4B6F-BB2C-D228137B2A4B}" type="presParOf" srcId="{F47C9326-4D6C-410E-8E9F-BDE3CCDC0ED8}" destId="{9F10FCA2-7FAE-46B4-979A-1FEDEF84185F}" srcOrd="0" destOrd="0" presId="urn:microsoft.com/office/officeart/2005/8/layout/hierarchy1"/>
    <dgm:cxn modelId="{6DEF6E83-CE32-4E04-AC5B-B23B088A34B0}" type="presParOf" srcId="{F47C9326-4D6C-410E-8E9F-BDE3CCDC0ED8}" destId="{86BA6D89-0410-49B9-88B2-B22EE9BFB3E5}" srcOrd="1" destOrd="0" presId="urn:microsoft.com/office/officeart/2005/8/layout/hierarchy1"/>
    <dgm:cxn modelId="{0F523459-EA37-49BC-91C9-51255EEEC211}" type="presParOf" srcId="{86BA6D89-0410-49B9-88B2-B22EE9BFB3E5}" destId="{486EAA0E-E22E-43DF-A172-E8943586536A}" srcOrd="0" destOrd="0" presId="urn:microsoft.com/office/officeart/2005/8/layout/hierarchy1"/>
    <dgm:cxn modelId="{102B1559-A164-45D3-AB2B-88DA75A1007F}" type="presParOf" srcId="{486EAA0E-E22E-43DF-A172-E8943586536A}" destId="{37E6CC1B-3AD5-4328-8D0E-C1602F05CD7F}" srcOrd="0" destOrd="0" presId="urn:microsoft.com/office/officeart/2005/8/layout/hierarchy1"/>
    <dgm:cxn modelId="{D4DE7C77-E139-4F79-A5CD-C5C4A4831E39}" type="presParOf" srcId="{486EAA0E-E22E-43DF-A172-E8943586536A}" destId="{13653A2D-E263-48EF-BAB8-32FEFEB7C10F}" srcOrd="1" destOrd="0" presId="urn:microsoft.com/office/officeart/2005/8/layout/hierarchy1"/>
    <dgm:cxn modelId="{5109052B-29BC-49C8-A956-0538D3224526}" type="presParOf" srcId="{86BA6D89-0410-49B9-88B2-B22EE9BFB3E5}" destId="{CC11126F-0A14-413F-BB62-72AEA16D3AEA}" srcOrd="1" destOrd="0" presId="urn:microsoft.com/office/officeart/2005/8/layout/hierarchy1"/>
    <dgm:cxn modelId="{10980723-D0FC-4974-A363-CFD4ADED22A7}" type="presParOf" srcId="{CC11126F-0A14-413F-BB62-72AEA16D3AEA}" destId="{95C50A91-7DC5-491E-A24E-1E15DE77618E}" srcOrd="0" destOrd="0" presId="urn:microsoft.com/office/officeart/2005/8/layout/hierarchy1"/>
    <dgm:cxn modelId="{9B63591E-5EA4-4587-8841-DD71165A8DB6}" type="presParOf" srcId="{CC11126F-0A14-413F-BB62-72AEA16D3AEA}" destId="{4CC6D962-4B28-4F6A-83EE-2CC1944E2170}" srcOrd="1" destOrd="0" presId="urn:microsoft.com/office/officeart/2005/8/layout/hierarchy1"/>
    <dgm:cxn modelId="{BEA36DA6-FB30-434D-AB32-D4A8FAAE16AF}" type="presParOf" srcId="{4CC6D962-4B28-4F6A-83EE-2CC1944E2170}" destId="{2326AA6F-2D95-4BA5-A855-6A7D19C07AA3}" srcOrd="0" destOrd="0" presId="urn:microsoft.com/office/officeart/2005/8/layout/hierarchy1"/>
    <dgm:cxn modelId="{9844C9F8-5885-46FE-A811-6287DF9B461F}" type="presParOf" srcId="{2326AA6F-2D95-4BA5-A855-6A7D19C07AA3}" destId="{97FBFAF7-DFEB-423A-AB62-56C1E9929B5C}" srcOrd="0" destOrd="0" presId="urn:microsoft.com/office/officeart/2005/8/layout/hierarchy1"/>
    <dgm:cxn modelId="{81DF2D14-2D2B-4A08-82BB-77E1F77BBBC9}" type="presParOf" srcId="{2326AA6F-2D95-4BA5-A855-6A7D19C07AA3}" destId="{E18EFF38-5F82-4AC8-9FD9-5280741B6D3A}" srcOrd="1" destOrd="0" presId="urn:microsoft.com/office/officeart/2005/8/layout/hierarchy1"/>
    <dgm:cxn modelId="{5EAA340F-5B18-4FF7-A0CF-035BEA082787}" type="presParOf" srcId="{4CC6D962-4B28-4F6A-83EE-2CC1944E2170}" destId="{35027F79-C554-410D-BCEA-96FE3543E37B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50A91-7DC5-491E-A24E-1E15DE77618E}">
      <dsp:nvSpPr>
        <dsp:cNvPr id="0" name=""/>
        <dsp:cNvSpPr/>
      </dsp:nvSpPr>
      <dsp:spPr>
        <a:xfrm>
          <a:off x="5976535" y="2221787"/>
          <a:ext cx="91440" cy="38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0FCA2-7FAE-46B4-979A-1FEDEF84185F}">
      <dsp:nvSpPr>
        <dsp:cNvPr id="0" name=""/>
        <dsp:cNvSpPr/>
      </dsp:nvSpPr>
      <dsp:spPr>
        <a:xfrm>
          <a:off x="5976535" y="1388224"/>
          <a:ext cx="91440" cy="38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0BF69-E2A7-44BE-A97D-9FC8BC63DD0D}">
      <dsp:nvSpPr>
        <dsp:cNvPr id="0" name=""/>
        <dsp:cNvSpPr/>
      </dsp:nvSpPr>
      <dsp:spPr>
        <a:xfrm>
          <a:off x="5976535" y="565661"/>
          <a:ext cx="91440" cy="38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DB4EA-0D6A-4CB9-B2FC-68E113DA9DE1}">
      <dsp:nvSpPr>
        <dsp:cNvPr id="0" name=""/>
        <dsp:cNvSpPr/>
      </dsp:nvSpPr>
      <dsp:spPr>
        <a:xfrm>
          <a:off x="1620178" y="549"/>
          <a:ext cx="8804153" cy="565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2BCF-4F30-4FCB-B9AC-B93C2AD1527E}">
      <dsp:nvSpPr>
        <dsp:cNvPr id="0" name=""/>
        <dsp:cNvSpPr/>
      </dsp:nvSpPr>
      <dsp:spPr>
        <a:xfrm>
          <a:off x="1767667" y="140663"/>
          <a:ext cx="8804153" cy="56511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Eğitim ve Öğretimde Gelişmeler ve Yeni Kurumlar</a:t>
          </a:r>
          <a:endParaRPr lang="tr-TR" sz="2400" b="1" kern="1200" dirty="0"/>
        </a:p>
      </dsp:txBody>
      <dsp:txXfrm>
        <a:off x="1784219" y="157215"/>
        <a:ext cx="8771049" cy="532008"/>
      </dsp:txXfrm>
    </dsp:sp>
    <dsp:sp modelId="{ACA4EBA2-177C-47D1-AA58-6335ED692902}">
      <dsp:nvSpPr>
        <dsp:cNvPr id="0" name=""/>
        <dsp:cNvSpPr/>
      </dsp:nvSpPr>
      <dsp:spPr>
        <a:xfrm>
          <a:off x="4310416" y="951713"/>
          <a:ext cx="3423678" cy="436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6BA1C-8FFC-418F-AE99-02986DC36A2F}">
      <dsp:nvSpPr>
        <dsp:cNvPr id="0" name=""/>
        <dsp:cNvSpPr/>
      </dsp:nvSpPr>
      <dsp:spPr>
        <a:xfrm>
          <a:off x="4457905" y="1091827"/>
          <a:ext cx="3423678" cy="43651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Öğretim Kurumları</a:t>
          </a:r>
          <a:endParaRPr lang="tr-TR" sz="2000" b="1" kern="1200" dirty="0"/>
        </a:p>
      </dsp:txBody>
      <dsp:txXfrm>
        <a:off x="4470690" y="1104612"/>
        <a:ext cx="3398108" cy="410941"/>
      </dsp:txXfrm>
    </dsp:sp>
    <dsp:sp modelId="{37E6CC1B-3AD5-4328-8D0E-C1602F05CD7F}">
      <dsp:nvSpPr>
        <dsp:cNvPr id="0" name=""/>
        <dsp:cNvSpPr/>
      </dsp:nvSpPr>
      <dsp:spPr>
        <a:xfrm>
          <a:off x="4663935" y="1774276"/>
          <a:ext cx="2716639" cy="44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53A2D-E263-48EF-BAB8-32FEFEB7C10F}">
      <dsp:nvSpPr>
        <dsp:cNvPr id="0" name=""/>
        <dsp:cNvSpPr/>
      </dsp:nvSpPr>
      <dsp:spPr>
        <a:xfrm>
          <a:off x="4811424" y="1914390"/>
          <a:ext cx="2716639" cy="44751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Askeri </a:t>
          </a:r>
          <a:r>
            <a:rPr lang="tr-TR" sz="2000" b="1" kern="1200" dirty="0" smtClean="0"/>
            <a:t>Kurumlar</a:t>
          </a:r>
          <a:endParaRPr lang="tr-TR" sz="2000" b="1" kern="1200" dirty="0"/>
        </a:p>
      </dsp:txBody>
      <dsp:txXfrm>
        <a:off x="4824531" y="1927497"/>
        <a:ext cx="2690425" cy="421297"/>
      </dsp:txXfrm>
    </dsp:sp>
    <dsp:sp modelId="{97FBFAF7-DFEB-423A-AB62-56C1E9929B5C}">
      <dsp:nvSpPr>
        <dsp:cNvPr id="0" name=""/>
        <dsp:cNvSpPr/>
      </dsp:nvSpPr>
      <dsp:spPr>
        <a:xfrm>
          <a:off x="98735" y="2607839"/>
          <a:ext cx="11847040" cy="4109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EFF38-5F82-4AC8-9FD9-5280741B6D3A}">
      <dsp:nvSpPr>
        <dsp:cNvPr id="0" name=""/>
        <dsp:cNvSpPr/>
      </dsp:nvSpPr>
      <dsp:spPr>
        <a:xfrm>
          <a:off x="246223" y="2747953"/>
          <a:ext cx="11847040" cy="41094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/>
            <a:t>Deniz kuvvetleri için deniz subayı ve mühendisleri yetiştirmek amacıyla 1773 yılında </a:t>
          </a:r>
          <a:r>
            <a:rPr lang="tr-TR" sz="1800" b="1" kern="1200" dirty="0" smtClean="0"/>
            <a:t>"Mühendishane-i Bahr-ı Hümayun" </a:t>
          </a:r>
          <a:r>
            <a:rPr lang="tr-TR" sz="1800" kern="1200" dirty="0" smtClean="0"/>
            <a:t>okulu açıldı.III. Selim döneminde 1792'de </a:t>
          </a:r>
          <a:r>
            <a:rPr lang="tr-TR" sz="1800" b="1" kern="1200" dirty="0" smtClean="0"/>
            <a:t>"Humbarahane" </a:t>
          </a:r>
          <a:r>
            <a:rPr lang="tr-TR" sz="1800" kern="1200" dirty="0" smtClean="0"/>
            <a:t>ve daha sonra </a:t>
          </a:r>
          <a:r>
            <a:rPr lang="tr-TR" sz="1800" b="1" kern="1200" dirty="0" smtClean="0"/>
            <a:t>"Mühendishane-i </a:t>
          </a:r>
          <a:r>
            <a:rPr lang="tr-TR" sz="1800" b="1" kern="1200" dirty="0" err="1" smtClean="0"/>
            <a:t>Berr</a:t>
          </a:r>
          <a:r>
            <a:rPr lang="tr-TR" sz="1800" b="1" kern="1200" dirty="0" smtClean="0"/>
            <a:t>-i Hümayun</a:t>
          </a:r>
          <a:r>
            <a:rPr lang="tr-TR" sz="1800" kern="1200" dirty="0" smtClean="0"/>
            <a:t>'' okulları açıldı. II. Mahmut zamanında "Yeniçeri Ocağı" kaldırıldı ve </a:t>
          </a:r>
          <a:r>
            <a:rPr lang="tr-TR" sz="1800" b="1" kern="1200" dirty="0" smtClean="0"/>
            <a:t>yerine "Asakir-i Mansure-i Muhammediye" </a:t>
          </a:r>
          <a:r>
            <a:rPr lang="tr-TR" sz="1800" kern="1200" dirty="0" smtClean="0"/>
            <a:t>adıyla yeni bir ordu kuruldu. Ordunun eğitimi için Prusya'dan subaylar getirildi. </a:t>
          </a:r>
          <a:r>
            <a:rPr lang="tr-TR" sz="1800" b="1" kern="1200" dirty="0" smtClean="0"/>
            <a:t>1831'de "Mızıka-i Hümayun</a:t>
          </a:r>
          <a:r>
            <a:rPr lang="tr-TR" sz="1800" kern="1200" dirty="0" smtClean="0"/>
            <a:t>" kuruldu. Tanzimat döneminde 1849 yılında </a:t>
          </a:r>
          <a:r>
            <a:rPr lang="tr-TR" sz="1800" b="1" kern="1200" dirty="0" smtClean="0"/>
            <a:t>"Erkan-ı Harbiye" (Harp Akademisi) </a:t>
          </a:r>
          <a:r>
            <a:rPr lang="tr-TR" sz="1800" kern="1200" dirty="0" smtClean="0"/>
            <a:t>ve 1870 yılında </a:t>
          </a:r>
          <a:r>
            <a:rPr lang="tr-TR" sz="1800" b="1" kern="1200" dirty="0" smtClean="0"/>
            <a:t>"Bahriye Mektebi" </a:t>
          </a:r>
          <a:r>
            <a:rPr lang="tr-TR" sz="1800" kern="1200" dirty="0" smtClean="0"/>
            <a:t>ile askeri idadiler açıldı. II. Abdülhamit döneminde Almanya'dan harp okulunun düzenlenmesi için uzmanlar geldi. Harp okuluna öğrenci yetiştirmek amacıyla her biri ordu merkezlerinde olmak üzere çeşitli askeri liseler açıldı. Bunlardan </a:t>
          </a:r>
          <a:r>
            <a:rPr lang="tr-TR" sz="1800" b="1" kern="1200" dirty="0" smtClean="0"/>
            <a:t>Kuleli ve Işıklar Askeri Liseleri</a:t>
          </a:r>
          <a:r>
            <a:rPr lang="tr-TR" sz="1800" kern="1200" dirty="0" smtClean="0"/>
            <a:t> ile daha sonra açılan </a:t>
          </a:r>
          <a:r>
            <a:rPr lang="tr-TR" sz="1800" b="1" kern="1200" dirty="0" smtClean="0"/>
            <a:t>Maltepe Askeri Lisesi </a:t>
          </a:r>
          <a:r>
            <a:rPr lang="tr-TR" sz="1800" kern="1200" dirty="0" smtClean="0"/>
            <a:t>bugün de öğrenimlerini sürdürmektedirler</a:t>
          </a:r>
          <a:endParaRPr lang="tr-TR" sz="1800" kern="1200" dirty="0"/>
        </a:p>
      </dsp:txBody>
      <dsp:txXfrm>
        <a:off x="366586" y="2868316"/>
        <a:ext cx="11606314" cy="3868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9B31F-5391-4523-A961-BA05DBCC8830}">
      <dsp:nvSpPr>
        <dsp:cNvPr id="0" name=""/>
        <dsp:cNvSpPr/>
      </dsp:nvSpPr>
      <dsp:spPr>
        <a:xfrm>
          <a:off x="5975865" y="2268368"/>
          <a:ext cx="91440" cy="389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5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61C01-BF97-402C-B9A6-46B0E4463048}">
      <dsp:nvSpPr>
        <dsp:cNvPr id="0" name=""/>
        <dsp:cNvSpPr/>
      </dsp:nvSpPr>
      <dsp:spPr>
        <a:xfrm>
          <a:off x="5975865" y="1403308"/>
          <a:ext cx="91440" cy="389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5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0BF69-E2A7-44BE-A97D-9FC8BC63DD0D}">
      <dsp:nvSpPr>
        <dsp:cNvPr id="0" name=""/>
        <dsp:cNvSpPr/>
      </dsp:nvSpPr>
      <dsp:spPr>
        <a:xfrm>
          <a:off x="5975865" y="573275"/>
          <a:ext cx="91440" cy="389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DB4EA-0D6A-4CB9-B2FC-68E113DA9DE1}">
      <dsp:nvSpPr>
        <dsp:cNvPr id="0" name=""/>
        <dsp:cNvSpPr/>
      </dsp:nvSpPr>
      <dsp:spPr>
        <a:xfrm>
          <a:off x="1579530" y="3031"/>
          <a:ext cx="8884110" cy="570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2BCF-4F30-4FCB-B9AC-B93C2AD1527E}">
      <dsp:nvSpPr>
        <dsp:cNvPr id="0" name=""/>
        <dsp:cNvSpPr/>
      </dsp:nvSpPr>
      <dsp:spPr>
        <a:xfrm>
          <a:off x="1728358" y="144417"/>
          <a:ext cx="8884110" cy="57024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Eğitim ve Öğretimde Gelişmeler ve Yeni Kurumlar</a:t>
          </a:r>
          <a:endParaRPr lang="tr-TR" sz="2400" b="1" kern="1200" dirty="0"/>
        </a:p>
      </dsp:txBody>
      <dsp:txXfrm>
        <a:off x="1745060" y="161119"/>
        <a:ext cx="8850706" cy="536840"/>
      </dsp:txXfrm>
    </dsp:sp>
    <dsp:sp modelId="{ACA4EBA2-177C-47D1-AA58-6335ED692902}">
      <dsp:nvSpPr>
        <dsp:cNvPr id="0" name=""/>
        <dsp:cNvSpPr/>
      </dsp:nvSpPr>
      <dsp:spPr>
        <a:xfrm>
          <a:off x="4294200" y="962833"/>
          <a:ext cx="3454771" cy="440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6BA1C-8FFC-418F-AE99-02986DC36A2F}">
      <dsp:nvSpPr>
        <dsp:cNvPr id="0" name=""/>
        <dsp:cNvSpPr/>
      </dsp:nvSpPr>
      <dsp:spPr>
        <a:xfrm>
          <a:off x="4443028" y="1104219"/>
          <a:ext cx="3454771" cy="440475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Öğretim Kurumları</a:t>
          </a:r>
          <a:endParaRPr lang="tr-TR" sz="2000" b="1" kern="1200" dirty="0"/>
        </a:p>
      </dsp:txBody>
      <dsp:txXfrm>
        <a:off x="4455929" y="1117120"/>
        <a:ext cx="3428969" cy="414673"/>
      </dsp:txXfrm>
    </dsp:sp>
    <dsp:sp modelId="{47589B71-0C95-43B5-8E57-31456C1E1D37}">
      <dsp:nvSpPr>
        <dsp:cNvPr id="0" name=""/>
        <dsp:cNvSpPr/>
      </dsp:nvSpPr>
      <dsp:spPr>
        <a:xfrm>
          <a:off x="4708834" y="1792866"/>
          <a:ext cx="2625502" cy="475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CB5CD-C8D7-4A04-882B-18ECF061F01B}">
      <dsp:nvSpPr>
        <dsp:cNvPr id="0" name=""/>
        <dsp:cNvSpPr/>
      </dsp:nvSpPr>
      <dsp:spPr>
        <a:xfrm>
          <a:off x="4857662" y="1934253"/>
          <a:ext cx="2625502" cy="47550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Sivil Kurumlar</a:t>
          </a:r>
          <a:endParaRPr lang="tr-TR" sz="2000" kern="1200" dirty="0"/>
        </a:p>
      </dsp:txBody>
      <dsp:txXfrm>
        <a:off x="4871589" y="1948180"/>
        <a:ext cx="2597648" cy="447647"/>
      </dsp:txXfrm>
    </dsp:sp>
    <dsp:sp modelId="{EEEE91EA-0E57-423B-997C-AC4825E95CA3}">
      <dsp:nvSpPr>
        <dsp:cNvPr id="0" name=""/>
        <dsp:cNvSpPr/>
      </dsp:nvSpPr>
      <dsp:spPr>
        <a:xfrm>
          <a:off x="201769" y="2657925"/>
          <a:ext cx="11639633" cy="4055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39E39-644A-4C80-9D89-28AB5B2943BF}">
      <dsp:nvSpPr>
        <dsp:cNvPr id="0" name=""/>
        <dsp:cNvSpPr/>
      </dsp:nvSpPr>
      <dsp:spPr>
        <a:xfrm>
          <a:off x="350597" y="2799312"/>
          <a:ext cx="11639633" cy="405565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/>
            <a:t>Sivil Kurumlar:</a:t>
          </a:r>
          <a:endParaRPr lang="tr-TR" sz="2000" kern="1200" dirty="0" smtClean="0"/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/>
            <a:t>XIX. yüzyılın ikinci yarısında Osmanlı eğitim kurumları ilk, orta ve yüksek olmak üzere üç dereceli idi.</a:t>
          </a:r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/>
            <a:t>İlk Öğretim:</a:t>
          </a:r>
          <a:endParaRPr lang="tr-TR" sz="2000" kern="1200" dirty="0" smtClean="0"/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/>
            <a:t>Sıbyan Mektepleri, Mekteb-i İbtidaiyeler (ilkokul).</a:t>
          </a:r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/>
            <a:t>Orta öğretim:</a:t>
          </a:r>
          <a:endParaRPr lang="tr-TR" sz="2000" kern="1200" dirty="0" smtClean="0"/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/>
            <a:t>İdadiler ve Sultaniler (lise).</a:t>
          </a:r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/>
            <a:t>Yüksek öğretim:</a:t>
          </a:r>
          <a:endParaRPr lang="tr-TR" sz="2000" kern="1200" dirty="0" smtClean="0"/>
        </a:p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err="1" smtClean="0"/>
            <a:t>Darü’l-Fünun</a:t>
          </a:r>
          <a:endParaRPr lang="tr-TR" sz="2000" kern="1200" dirty="0"/>
        </a:p>
      </dsp:txBody>
      <dsp:txXfrm>
        <a:off x="469383" y="2918098"/>
        <a:ext cx="11402061" cy="3818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50A91-7DC5-491E-A24E-1E15DE77618E}">
      <dsp:nvSpPr>
        <dsp:cNvPr id="0" name=""/>
        <dsp:cNvSpPr/>
      </dsp:nvSpPr>
      <dsp:spPr>
        <a:xfrm>
          <a:off x="5976535" y="2221787"/>
          <a:ext cx="91440" cy="38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0FCA2-7FAE-46B4-979A-1FEDEF84185F}">
      <dsp:nvSpPr>
        <dsp:cNvPr id="0" name=""/>
        <dsp:cNvSpPr/>
      </dsp:nvSpPr>
      <dsp:spPr>
        <a:xfrm>
          <a:off x="5976535" y="1388224"/>
          <a:ext cx="91440" cy="38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0BF69-E2A7-44BE-A97D-9FC8BC63DD0D}">
      <dsp:nvSpPr>
        <dsp:cNvPr id="0" name=""/>
        <dsp:cNvSpPr/>
      </dsp:nvSpPr>
      <dsp:spPr>
        <a:xfrm>
          <a:off x="5976535" y="565661"/>
          <a:ext cx="91440" cy="38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DB4EA-0D6A-4CB9-B2FC-68E113DA9DE1}">
      <dsp:nvSpPr>
        <dsp:cNvPr id="0" name=""/>
        <dsp:cNvSpPr/>
      </dsp:nvSpPr>
      <dsp:spPr>
        <a:xfrm>
          <a:off x="1620178" y="549"/>
          <a:ext cx="8804153" cy="565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2BCF-4F30-4FCB-B9AC-B93C2AD1527E}">
      <dsp:nvSpPr>
        <dsp:cNvPr id="0" name=""/>
        <dsp:cNvSpPr/>
      </dsp:nvSpPr>
      <dsp:spPr>
        <a:xfrm>
          <a:off x="1767667" y="140663"/>
          <a:ext cx="8804153" cy="56511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Eğitim ve Öğretimde Gelişmeler ve Yeni Kurumlar</a:t>
          </a:r>
          <a:endParaRPr lang="tr-TR" sz="2400" b="1" kern="1200" dirty="0"/>
        </a:p>
      </dsp:txBody>
      <dsp:txXfrm>
        <a:off x="1784219" y="157215"/>
        <a:ext cx="8771049" cy="532008"/>
      </dsp:txXfrm>
    </dsp:sp>
    <dsp:sp modelId="{ACA4EBA2-177C-47D1-AA58-6335ED692902}">
      <dsp:nvSpPr>
        <dsp:cNvPr id="0" name=""/>
        <dsp:cNvSpPr/>
      </dsp:nvSpPr>
      <dsp:spPr>
        <a:xfrm>
          <a:off x="4310416" y="951713"/>
          <a:ext cx="3423678" cy="436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6BA1C-8FFC-418F-AE99-02986DC36A2F}">
      <dsp:nvSpPr>
        <dsp:cNvPr id="0" name=""/>
        <dsp:cNvSpPr/>
      </dsp:nvSpPr>
      <dsp:spPr>
        <a:xfrm>
          <a:off x="4457905" y="1091827"/>
          <a:ext cx="3423678" cy="43651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Öğretim Kurumları</a:t>
          </a:r>
          <a:endParaRPr lang="tr-TR" sz="2000" b="1" kern="1200" dirty="0"/>
        </a:p>
      </dsp:txBody>
      <dsp:txXfrm>
        <a:off x="4470690" y="1104612"/>
        <a:ext cx="3398108" cy="410941"/>
      </dsp:txXfrm>
    </dsp:sp>
    <dsp:sp modelId="{37E6CC1B-3AD5-4328-8D0E-C1602F05CD7F}">
      <dsp:nvSpPr>
        <dsp:cNvPr id="0" name=""/>
        <dsp:cNvSpPr/>
      </dsp:nvSpPr>
      <dsp:spPr>
        <a:xfrm>
          <a:off x="4663935" y="1774276"/>
          <a:ext cx="2716639" cy="44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53A2D-E263-48EF-BAB8-32FEFEB7C10F}">
      <dsp:nvSpPr>
        <dsp:cNvPr id="0" name=""/>
        <dsp:cNvSpPr/>
      </dsp:nvSpPr>
      <dsp:spPr>
        <a:xfrm>
          <a:off x="4811424" y="1914390"/>
          <a:ext cx="2716639" cy="44751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Sivil </a:t>
          </a:r>
          <a:r>
            <a:rPr lang="tr-TR" sz="2000" b="1" kern="1200" dirty="0" smtClean="0"/>
            <a:t>Kurumlar</a:t>
          </a:r>
          <a:endParaRPr lang="tr-TR" sz="2000" b="1" kern="1200" dirty="0"/>
        </a:p>
      </dsp:txBody>
      <dsp:txXfrm>
        <a:off x="4824531" y="1927497"/>
        <a:ext cx="2690425" cy="421297"/>
      </dsp:txXfrm>
    </dsp:sp>
    <dsp:sp modelId="{97FBFAF7-DFEB-423A-AB62-56C1E9929B5C}">
      <dsp:nvSpPr>
        <dsp:cNvPr id="0" name=""/>
        <dsp:cNvSpPr/>
      </dsp:nvSpPr>
      <dsp:spPr>
        <a:xfrm>
          <a:off x="98735" y="2607839"/>
          <a:ext cx="11847040" cy="4109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EFF38-5F82-4AC8-9FD9-5280741B6D3A}">
      <dsp:nvSpPr>
        <dsp:cNvPr id="0" name=""/>
        <dsp:cNvSpPr/>
      </dsp:nvSpPr>
      <dsp:spPr>
        <a:xfrm>
          <a:off x="246223" y="2747953"/>
          <a:ext cx="11847040" cy="41094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/>
            <a:t>Sıbyan mektepleri günümüz anaokullarına benzer eğitim vermekteydiler. Onları dört yıl eğitim veren </a:t>
          </a:r>
          <a:r>
            <a:rPr lang="tr-TR" sz="1800" b="1" kern="1200" dirty="0" err="1" smtClean="0"/>
            <a:t>ibtidaiye</a:t>
          </a:r>
          <a:r>
            <a:rPr lang="tr-TR" sz="1800" b="1" kern="1200" dirty="0" smtClean="0"/>
            <a:t> mektepleri </a:t>
          </a:r>
          <a:r>
            <a:rPr lang="tr-TR" sz="1800" kern="1200" dirty="0" smtClean="0"/>
            <a:t>tamamlamaktaydı. </a:t>
          </a:r>
          <a:r>
            <a:rPr lang="tr-TR" sz="1800" b="1" kern="1200" dirty="0" smtClean="0"/>
            <a:t>Rüştiyeler,</a:t>
          </a:r>
          <a:r>
            <a:rPr lang="tr-TR" sz="1800" kern="1200" dirty="0" smtClean="0"/>
            <a:t> günümüzdeki </a:t>
          </a:r>
          <a:r>
            <a:rPr lang="tr-TR" sz="1800" b="1" kern="1200" dirty="0" smtClean="0"/>
            <a:t>ortaokul düzeyinde </a:t>
          </a:r>
          <a:r>
            <a:rPr lang="tr-TR" sz="1800" kern="1200" dirty="0" smtClean="0"/>
            <a:t>eğitim veren kurumlardı. 1838 yılında açılmaya başlanmış olan rüştiyelere, </a:t>
          </a:r>
          <a:r>
            <a:rPr lang="tr-TR" sz="1800" b="1" kern="1200" dirty="0" smtClean="0"/>
            <a:t>1867</a:t>
          </a:r>
          <a:r>
            <a:rPr lang="tr-TR" sz="1800" kern="1200" dirty="0" smtClean="0"/>
            <a:t> yılından itibaren Hıristiyan vatandaşların çocukları da alınmaya başlandı. </a:t>
          </a:r>
          <a:r>
            <a:rPr lang="tr-TR" sz="1800" b="1" kern="1200" dirty="0" smtClean="0"/>
            <a:t>İlk kız rüştiyesi, 1861 yılında İstanbul'da açıldı</a:t>
          </a:r>
          <a:r>
            <a:rPr lang="tr-TR" sz="1800" kern="1200" dirty="0" smtClean="0"/>
            <a:t>. </a:t>
          </a:r>
          <a:r>
            <a:rPr lang="tr-TR" sz="1800" b="1" kern="1200" dirty="0" smtClean="0"/>
            <a:t>İdadiler</a:t>
          </a:r>
          <a:r>
            <a:rPr lang="tr-TR" sz="1800" kern="1200" dirty="0" smtClean="0"/>
            <a:t>, </a:t>
          </a:r>
          <a:r>
            <a:rPr lang="tr-TR" sz="1800" b="1" kern="1200" dirty="0" smtClean="0"/>
            <a:t>rüştiyelerin üstünde </a:t>
          </a:r>
          <a:r>
            <a:rPr lang="tr-TR" sz="1800" kern="1200" dirty="0" smtClean="0"/>
            <a:t>üç yıllık okullardı. </a:t>
          </a:r>
          <a:r>
            <a:rPr lang="tr-TR" sz="1800" b="1" kern="1200" dirty="0" smtClean="0"/>
            <a:t>1872 yılında kurulmaya başlandı</a:t>
          </a:r>
          <a:r>
            <a:rPr lang="tr-TR" sz="1800" kern="1200" dirty="0" smtClean="0"/>
            <a:t>. Cevdet Paşa'nın </a:t>
          </a:r>
          <a:r>
            <a:rPr lang="tr-TR" sz="1800" b="1" kern="1200" dirty="0" smtClean="0"/>
            <a:t>Maarif Nazırlığı </a:t>
          </a:r>
          <a:r>
            <a:rPr lang="tr-TR" sz="1800" kern="1200" dirty="0" smtClean="0"/>
            <a:t>sırasında açılan bu okullarda Türkçe</a:t>
          </a:r>
          <a:r>
            <a:rPr lang="tr-TR" sz="1800" b="1" kern="1200" dirty="0" smtClean="0"/>
            <a:t>, yabancı dil, belagat, aritmetik, geometri, tabiat bilgisi, resim </a:t>
          </a:r>
          <a:r>
            <a:rPr lang="tr-TR" sz="1800" kern="1200" dirty="0" smtClean="0"/>
            <a:t>vb. dersler okutulmaktaydı. İdadilerin üstünde eğitim veren sultaniler ise, </a:t>
          </a:r>
          <a:r>
            <a:rPr lang="tr-TR" sz="1800" b="1" kern="1200" dirty="0" smtClean="0"/>
            <a:t>1869 Nizamnamesine </a:t>
          </a:r>
          <a:r>
            <a:rPr lang="tr-TR" sz="1800" kern="1200" dirty="0" smtClean="0"/>
            <a:t>göre açıldı. İstanbul'da açılan ilk okul, </a:t>
          </a:r>
          <a:r>
            <a:rPr lang="tr-TR" sz="1800" b="1" kern="1200" dirty="0" smtClean="0"/>
            <a:t>Galatasaray </a:t>
          </a:r>
          <a:r>
            <a:rPr lang="tr-TR" sz="1800" b="1" kern="1200" dirty="0" err="1" smtClean="0"/>
            <a:t>Sultanisi</a:t>
          </a:r>
          <a:r>
            <a:rPr lang="tr-TR" sz="1800" kern="1200" dirty="0" err="1" smtClean="0"/>
            <a:t>'dir</a:t>
          </a:r>
          <a:r>
            <a:rPr lang="tr-TR" sz="1800" kern="1200" dirty="0" smtClean="0"/>
            <a:t>. Fransız liselerindeki yönetim biçimi ve öğretim yöntemleri aynen kabul edildi. Öğretim süresi </a:t>
          </a:r>
          <a:r>
            <a:rPr lang="tr-TR" sz="1800" b="1" kern="1200" dirty="0" smtClean="0"/>
            <a:t>beş </a:t>
          </a:r>
          <a:r>
            <a:rPr lang="tr-TR" sz="1800" kern="1200" dirty="0" smtClean="0"/>
            <a:t>yıldı. Ülke genelinde yeterli sayıda açılamadı.</a:t>
          </a:r>
          <a:endParaRPr lang="tr-TR" sz="1800" kern="1200" dirty="0"/>
        </a:p>
      </dsp:txBody>
      <dsp:txXfrm>
        <a:off x="366586" y="2868316"/>
        <a:ext cx="11606314" cy="3868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50A91-7DC5-491E-A24E-1E15DE77618E}">
      <dsp:nvSpPr>
        <dsp:cNvPr id="0" name=""/>
        <dsp:cNvSpPr/>
      </dsp:nvSpPr>
      <dsp:spPr>
        <a:xfrm>
          <a:off x="5976535" y="2221787"/>
          <a:ext cx="91440" cy="38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0FCA2-7FAE-46B4-979A-1FEDEF84185F}">
      <dsp:nvSpPr>
        <dsp:cNvPr id="0" name=""/>
        <dsp:cNvSpPr/>
      </dsp:nvSpPr>
      <dsp:spPr>
        <a:xfrm>
          <a:off x="5976535" y="1388224"/>
          <a:ext cx="91440" cy="38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0BF69-E2A7-44BE-A97D-9FC8BC63DD0D}">
      <dsp:nvSpPr>
        <dsp:cNvPr id="0" name=""/>
        <dsp:cNvSpPr/>
      </dsp:nvSpPr>
      <dsp:spPr>
        <a:xfrm>
          <a:off x="5976535" y="565661"/>
          <a:ext cx="91440" cy="38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DB4EA-0D6A-4CB9-B2FC-68E113DA9DE1}">
      <dsp:nvSpPr>
        <dsp:cNvPr id="0" name=""/>
        <dsp:cNvSpPr/>
      </dsp:nvSpPr>
      <dsp:spPr>
        <a:xfrm>
          <a:off x="1620178" y="549"/>
          <a:ext cx="8804153" cy="565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2BCF-4F30-4FCB-B9AC-B93C2AD1527E}">
      <dsp:nvSpPr>
        <dsp:cNvPr id="0" name=""/>
        <dsp:cNvSpPr/>
      </dsp:nvSpPr>
      <dsp:spPr>
        <a:xfrm>
          <a:off x="1767667" y="140663"/>
          <a:ext cx="8804153" cy="56511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Eğitim ve Öğretimde Gelişmeler ve Yeni Kurumlar</a:t>
          </a:r>
          <a:endParaRPr lang="tr-TR" sz="2400" b="1" kern="1200" dirty="0"/>
        </a:p>
      </dsp:txBody>
      <dsp:txXfrm>
        <a:off x="1784219" y="157215"/>
        <a:ext cx="8771049" cy="532008"/>
      </dsp:txXfrm>
    </dsp:sp>
    <dsp:sp modelId="{ACA4EBA2-177C-47D1-AA58-6335ED692902}">
      <dsp:nvSpPr>
        <dsp:cNvPr id="0" name=""/>
        <dsp:cNvSpPr/>
      </dsp:nvSpPr>
      <dsp:spPr>
        <a:xfrm>
          <a:off x="4310416" y="951713"/>
          <a:ext cx="3423678" cy="436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6BA1C-8FFC-418F-AE99-02986DC36A2F}">
      <dsp:nvSpPr>
        <dsp:cNvPr id="0" name=""/>
        <dsp:cNvSpPr/>
      </dsp:nvSpPr>
      <dsp:spPr>
        <a:xfrm>
          <a:off x="4457905" y="1091827"/>
          <a:ext cx="3423678" cy="43651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Öğretim Kurumları</a:t>
          </a:r>
          <a:endParaRPr lang="tr-TR" sz="2000" b="1" kern="1200" dirty="0"/>
        </a:p>
      </dsp:txBody>
      <dsp:txXfrm>
        <a:off x="4470690" y="1104612"/>
        <a:ext cx="3398108" cy="410941"/>
      </dsp:txXfrm>
    </dsp:sp>
    <dsp:sp modelId="{37E6CC1B-3AD5-4328-8D0E-C1602F05CD7F}">
      <dsp:nvSpPr>
        <dsp:cNvPr id="0" name=""/>
        <dsp:cNvSpPr/>
      </dsp:nvSpPr>
      <dsp:spPr>
        <a:xfrm>
          <a:off x="4663935" y="1774276"/>
          <a:ext cx="2716639" cy="44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53A2D-E263-48EF-BAB8-32FEFEB7C10F}">
      <dsp:nvSpPr>
        <dsp:cNvPr id="0" name=""/>
        <dsp:cNvSpPr/>
      </dsp:nvSpPr>
      <dsp:spPr>
        <a:xfrm>
          <a:off x="4811424" y="1914390"/>
          <a:ext cx="2716639" cy="44751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Sivil </a:t>
          </a:r>
          <a:r>
            <a:rPr lang="tr-TR" sz="2000" b="1" kern="1200" dirty="0" smtClean="0"/>
            <a:t>Kurumlar</a:t>
          </a:r>
          <a:endParaRPr lang="tr-TR" sz="2000" b="1" kern="1200" dirty="0"/>
        </a:p>
      </dsp:txBody>
      <dsp:txXfrm>
        <a:off x="4824531" y="1927497"/>
        <a:ext cx="2690425" cy="421297"/>
      </dsp:txXfrm>
    </dsp:sp>
    <dsp:sp modelId="{97FBFAF7-DFEB-423A-AB62-56C1E9929B5C}">
      <dsp:nvSpPr>
        <dsp:cNvPr id="0" name=""/>
        <dsp:cNvSpPr/>
      </dsp:nvSpPr>
      <dsp:spPr>
        <a:xfrm>
          <a:off x="588133" y="2607839"/>
          <a:ext cx="10868244" cy="4109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EFF38-5F82-4AC8-9FD9-5280741B6D3A}">
      <dsp:nvSpPr>
        <dsp:cNvPr id="0" name=""/>
        <dsp:cNvSpPr/>
      </dsp:nvSpPr>
      <dsp:spPr>
        <a:xfrm>
          <a:off x="735622" y="2747953"/>
          <a:ext cx="10868244" cy="41094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/>
            <a:t>Üniversite olarak 1870 yılında </a:t>
          </a:r>
          <a:r>
            <a:rPr lang="tr-TR" sz="2000" b="1" kern="1200" dirty="0" smtClean="0">
              <a:solidFill>
                <a:schemeClr val="bg1"/>
              </a:solidFill>
            </a:rPr>
            <a:t>"</a:t>
          </a:r>
          <a:r>
            <a:rPr lang="tr-TR" sz="2000" b="1" kern="1200" dirty="0" err="1" smtClean="0">
              <a:solidFill>
                <a:schemeClr val="bg1"/>
              </a:solidFill>
            </a:rPr>
            <a:t>Darül-Fünun</a:t>
          </a:r>
          <a:r>
            <a:rPr lang="tr-TR" sz="2000" kern="1200" dirty="0" smtClean="0"/>
            <a:t>" açıldı. 1846 yılında </a:t>
          </a:r>
          <a:r>
            <a:rPr lang="tr-TR" sz="2000" b="1" kern="1200" dirty="0" err="1" smtClean="0">
              <a:solidFill>
                <a:schemeClr val="bg1"/>
              </a:solidFill>
            </a:rPr>
            <a:t>Darül</a:t>
          </a:r>
          <a:r>
            <a:rPr lang="tr-TR" sz="2000" b="1" kern="1200" dirty="0" smtClean="0">
              <a:solidFill>
                <a:schemeClr val="bg1"/>
              </a:solidFill>
            </a:rPr>
            <a:t> Muallimin </a:t>
          </a:r>
          <a:r>
            <a:rPr lang="tr-TR" sz="2000" kern="1200" dirty="0" smtClean="0"/>
            <a:t>(Erkek öğretmen Okulu), 1876 yılında </a:t>
          </a:r>
          <a:r>
            <a:rPr lang="tr-TR" sz="2000" b="1" kern="1200" dirty="0" err="1" smtClean="0">
              <a:solidFill>
                <a:schemeClr val="bg1"/>
              </a:solidFill>
            </a:rPr>
            <a:t>Darül</a:t>
          </a:r>
          <a:r>
            <a:rPr lang="tr-TR" sz="2000" b="1" kern="1200" dirty="0" smtClean="0">
              <a:solidFill>
                <a:schemeClr val="bg1"/>
              </a:solidFill>
            </a:rPr>
            <a:t> </a:t>
          </a:r>
          <a:r>
            <a:rPr lang="tr-TR" sz="2000" b="1" kern="1200" dirty="0" err="1" smtClean="0">
              <a:solidFill>
                <a:schemeClr val="bg1"/>
              </a:solidFill>
            </a:rPr>
            <a:t>Muallimat</a:t>
          </a:r>
          <a:r>
            <a:rPr lang="tr-TR" sz="2000" b="1" kern="1200" dirty="0" smtClean="0">
              <a:solidFill>
                <a:schemeClr val="bg1"/>
              </a:solidFill>
            </a:rPr>
            <a:t> </a:t>
          </a:r>
          <a:r>
            <a:rPr lang="tr-TR" sz="2000" kern="1200" dirty="0" smtClean="0"/>
            <a:t>(Kız öğretmen Okulu), 1859'da, günümüzdeki Siyasal Bilgiler Fakültesi'nin esasını oluşturan </a:t>
          </a:r>
          <a:r>
            <a:rPr lang="tr-TR" sz="2000" kern="1200" dirty="0" smtClean="0">
              <a:solidFill>
                <a:srgbClr val="FFFF00"/>
              </a:solidFill>
            </a:rPr>
            <a:t>"</a:t>
          </a:r>
          <a:r>
            <a:rPr lang="tr-TR" sz="2000" b="1" kern="1200" dirty="0" err="1" smtClean="0">
              <a:solidFill>
                <a:schemeClr val="bg1"/>
              </a:solidFill>
            </a:rPr>
            <a:t>Mekteb</a:t>
          </a:r>
          <a:r>
            <a:rPr lang="tr-TR" sz="2000" b="1" kern="1200" dirty="0" smtClean="0">
              <a:solidFill>
                <a:schemeClr val="bg1"/>
              </a:solidFill>
            </a:rPr>
            <a:t>-i Mülkiye</a:t>
          </a:r>
          <a:r>
            <a:rPr lang="tr-TR" sz="2000" kern="1200" dirty="0" smtClean="0">
              <a:solidFill>
                <a:srgbClr val="FFFF00"/>
              </a:solidFill>
            </a:rPr>
            <a:t>"</a:t>
          </a:r>
          <a:r>
            <a:rPr lang="tr-TR" sz="2000" kern="1200" dirty="0" smtClean="0"/>
            <a:t> açıldı. Dil ve tarih alanlarında çalışmalar yapmak üzere "Encümeni </a:t>
          </a:r>
          <a:r>
            <a:rPr lang="tr-TR" sz="2000" kern="1200" dirty="0" err="1" smtClean="0"/>
            <a:t>Daniş</a:t>
          </a:r>
          <a:r>
            <a:rPr lang="tr-TR" sz="2000" kern="1200" dirty="0" smtClean="0"/>
            <a:t>" (İlimler Akademisi) kuruldu (1850). 1873'te </a:t>
          </a:r>
          <a:r>
            <a:rPr lang="tr-TR" sz="2000" b="1" kern="1200" dirty="0" err="1" smtClean="0">
              <a:solidFill>
                <a:schemeClr val="bg1"/>
              </a:solidFill>
            </a:rPr>
            <a:t>Darüşşafaka</a:t>
          </a:r>
          <a:r>
            <a:rPr lang="tr-TR" sz="2000" kern="1200" dirty="0" smtClean="0"/>
            <a:t>, 1875 yılında da arkeolog ve müze uzmanı okulu açıldı. 1881 yılında </a:t>
          </a:r>
          <a:r>
            <a:rPr lang="tr-TR" sz="2000" b="1" kern="1200" dirty="0" smtClean="0">
              <a:solidFill>
                <a:schemeClr val="bg1"/>
              </a:solidFill>
            </a:rPr>
            <a:t>"Sanayi-i Nefise Mektebi</a:t>
          </a:r>
          <a:r>
            <a:rPr lang="tr-TR" sz="2000" kern="1200" dirty="0" smtClean="0"/>
            <a:t>" (Güzel Sanatlar Okulu) açıldı.</a:t>
          </a:r>
          <a:endParaRPr lang="tr-TR" sz="2000" kern="1200" dirty="0"/>
        </a:p>
      </dsp:txBody>
      <dsp:txXfrm>
        <a:off x="855985" y="2868316"/>
        <a:ext cx="10627518" cy="3868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50A91-7DC5-491E-A24E-1E15DE77618E}">
      <dsp:nvSpPr>
        <dsp:cNvPr id="0" name=""/>
        <dsp:cNvSpPr/>
      </dsp:nvSpPr>
      <dsp:spPr>
        <a:xfrm>
          <a:off x="5976535" y="2221787"/>
          <a:ext cx="91440" cy="38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0FCA2-7FAE-46B4-979A-1FEDEF84185F}">
      <dsp:nvSpPr>
        <dsp:cNvPr id="0" name=""/>
        <dsp:cNvSpPr/>
      </dsp:nvSpPr>
      <dsp:spPr>
        <a:xfrm>
          <a:off x="5976535" y="1388224"/>
          <a:ext cx="91440" cy="38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0BF69-E2A7-44BE-A97D-9FC8BC63DD0D}">
      <dsp:nvSpPr>
        <dsp:cNvPr id="0" name=""/>
        <dsp:cNvSpPr/>
      </dsp:nvSpPr>
      <dsp:spPr>
        <a:xfrm>
          <a:off x="5976535" y="565661"/>
          <a:ext cx="91440" cy="38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DB4EA-0D6A-4CB9-B2FC-68E113DA9DE1}">
      <dsp:nvSpPr>
        <dsp:cNvPr id="0" name=""/>
        <dsp:cNvSpPr/>
      </dsp:nvSpPr>
      <dsp:spPr>
        <a:xfrm>
          <a:off x="1620178" y="549"/>
          <a:ext cx="8804153" cy="565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2BCF-4F30-4FCB-B9AC-B93C2AD1527E}">
      <dsp:nvSpPr>
        <dsp:cNvPr id="0" name=""/>
        <dsp:cNvSpPr/>
      </dsp:nvSpPr>
      <dsp:spPr>
        <a:xfrm>
          <a:off x="1767667" y="140663"/>
          <a:ext cx="8804153" cy="56511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Eğitim ve Öğretimde Gelişmeler ve Yeni Kurumlar</a:t>
          </a:r>
          <a:endParaRPr lang="tr-TR" sz="2400" b="1" kern="1200" dirty="0"/>
        </a:p>
      </dsp:txBody>
      <dsp:txXfrm>
        <a:off x="1784219" y="157215"/>
        <a:ext cx="8771049" cy="532008"/>
      </dsp:txXfrm>
    </dsp:sp>
    <dsp:sp modelId="{ACA4EBA2-177C-47D1-AA58-6335ED692902}">
      <dsp:nvSpPr>
        <dsp:cNvPr id="0" name=""/>
        <dsp:cNvSpPr/>
      </dsp:nvSpPr>
      <dsp:spPr>
        <a:xfrm>
          <a:off x="4310416" y="951713"/>
          <a:ext cx="3423678" cy="436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6BA1C-8FFC-418F-AE99-02986DC36A2F}">
      <dsp:nvSpPr>
        <dsp:cNvPr id="0" name=""/>
        <dsp:cNvSpPr/>
      </dsp:nvSpPr>
      <dsp:spPr>
        <a:xfrm>
          <a:off x="4457905" y="1091827"/>
          <a:ext cx="3423678" cy="43651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Öğretim Kurumları</a:t>
          </a:r>
          <a:endParaRPr lang="tr-TR" sz="2000" b="1" kern="1200" dirty="0"/>
        </a:p>
      </dsp:txBody>
      <dsp:txXfrm>
        <a:off x="4470690" y="1104612"/>
        <a:ext cx="3398108" cy="410941"/>
      </dsp:txXfrm>
    </dsp:sp>
    <dsp:sp modelId="{37E6CC1B-3AD5-4328-8D0E-C1602F05CD7F}">
      <dsp:nvSpPr>
        <dsp:cNvPr id="0" name=""/>
        <dsp:cNvSpPr/>
      </dsp:nvSpPr>
      <dsp:spPr>
        <a:xfrm>
          <a:off x="4663935" y="1774276"/>
          <a:ext cx="2716639" cy="44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53A2D-E263-48EF-BAB8-32FEFEB7C10F}">
      <dsp:nvSpPr>
        <dsp:cNvPr id="0" name=""/>
        <dsp:cNvSpPr/>
      </dsp:nvSpPr>
      <dsp:spPr>
        <a:xfrm>
          <a:off x="4811424" y="1914390"/>
          <a:ext cx="2716639" cy="44751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Mesleki </a:t>
          </a:r>
          <a:r>
            <a:rPr lang="tr-TR" sz="2000" b="1" kern="1200" dirty="0" smtClean="0"/>
            <a:t>Kurumlar</a:t>
          </a:r>
          <a:endParaRPr lang="tr-TR" sz="2000" b="1" kern="1200" dirty="0"/>
        </a:p>
      </dsp:txBody>
      <dsp:txXfrm>
        <a:off x="4824531" y="1927497"/>
        <a:ext cx="2690425" cy="421297"/>
      </dsp:txXfrm>
    </dsp:sp>
    <dsp:sp modelId="{97FBFAF7-DFEB-423A-AB62-56C1E9929B5C}">
      <dsp:nvSpPr>
        <dsp:cNvPr id="0" name=""/>
        <dsp:cNvSpPr/>
      </dsp:nvSpPr>
      <dsp:spPr>
        <a:xfrm>
          <a:off x="304800" y="2607839"/>
          <a:ext cx="11434910" cy="4109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EFF38-5F82-4AC8-9FD9-5280741B6D3A}">
      <dsp:nvSpPr>
        <dsp:cNvPr id="0" name=""/>
        <dsp:cNvSpPr/>
      </dsp:nvSpPr>
      <dsp:spPr>
        <a:xfrm>
          <a:off x="452289" y="2747953"/>
          <a:ext cx="11434910" cy="41094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/>
            <a:t>Mesleki eğitim ve öğretim kurumlarının açılması ve geliştirilmesi çalışmaları, Tan-</a:t>
          </a:r>
          <a:r>
            <a:rPr lang="tr-TR" sz="1800" kern="1200" dirty="0" err="1" smtClean="0"/>
            <a:t>zimat</a:t>
          </a:r>
          <a:r>
            <a:rPr lang="tr-TR" sz="1800" kern="1200" dirty="0" smtClean="0"/>
            <a:t> dönemi ile birlikte başladı. Genelde bir tarım ülkesi olan Osmanlı Devleti'nde tarım amaçlı ilkokul, 1847 yılında açılan </a:t>
          </a:r>
          <a:r>
            <a:rPr lang="tr-TR" sz="1800" b="1" kern="1200" dirty="0" smtClean="0"/>
            <a:t>"Ameli Ziraat Mektebi" </a:t>
          </a:r>
          <a:r>
            <a:rPr lang="tr-TR" sz="1800" kern="1200" dirty="0" smtClean="0"/>
            <a:t>oldu. Ancak bu okul bir süre sonra kapandı. 1892'de </a:t>
          </a:r>
          <a:r>
            <a:rPr lang="tr-TR" sz="1800" b="1" kern="1200" dirty="0" smtClean="0"/>
            <a:t>"Halkalı Ziraat Mektebi</a:t>
          </a:r>
          <a:r>
            <a:rPr lang="tr-TR" sz="1800" kern="1200" dirty="0" smtClean="0"/>
            <a:t>", 1895'de </a:t>
          </a:r>
          <a:r>
            <a:rPr lang="tr-TR" sz="1800" b="1" kern="1200" dirty="0" smtClean="0"/>
            <a:t>"Veteriner Okulu", </a:t>
          </a:r>
          <a:r>
            <a:rPr lang="tr-TR" sz="1800" kern="1200" dirty="0" smtClean="0"/>
            <a:t>1870'de </a:t>
          </a:r>
          <a:r>
            <a:rPr lang="tr-TR" sz="1800" b="1" kern="1200" dirty="0" smtClean="0"/>
            <a:t>"Orman Mektebi</a:t>
          </a:r>
          <a:r>
            <a:rPr lang="tr-TR" sz="1800" kern="1200" dirty="0" smtClean="0"/>
            <a:t>", daha sonra Bursa'da </a:t>
          </a:r>
          <a:r>
            <a:rPr lang="tr-TR" sz="1800" b="1" kern="1200" dirty="0" smtClean="0"/>
            <a:t>"Koza Okulu" </a:t>
          </a:r>
          <a:r>
            <a:rPr lang="tr-TR" sz="1800" kern="1200" dirty="0" smtClean="0"/>
            <a:t>açıldı. Tanzimat döneminde telgraf önemli bir haberleşme aracı durumuna gelmişti. Bu konu da eleman yetiştirmek amacıyla </a:t>
          </a:r>
          <a:r>
            <a:rPr lang="tr-TR" sz="1800" b="1" kern="1200" dirty="0" smtClean="0"/>
            <a:t>"Telgrafçılık Okulu" </a:t>
          </a:r>
          <a:r>
            <a:rPr lang="tr-TR" sz="1800" kern="1200" dirty="0" smtClean="0"/>
            <a:t>açıldı. </a:t>
          </a:r>
          <a:r>
            <a:rPr lang="tr-TR" sz="1800" b="1" kern="1200" dirty="0" smtClean="0"/>
            <a:t>Mithat Paşa</a:t>
          </a:r>
          <a:r>
            <a:rPr lang="tr-TR" sz="1800" kern="1200" dirty="0" smtClean="0"/>
            <a:t>, Tuna valiliği sırasında </a:t>
          </a:r>
          <a:r>
            <a:rPr lang="tr-TR" sz="1800" b="1" kern="1200" dirty="0" smtClean="0"/>
            <a:t>Niş ve Rusçuk</a:t>
          </a:r>
          <a:r>
            <a:rPr lang="tr-TR" sz="1800" kern="1200" dirty="0" smtClean="0"/>
            <a:t>'ta yetim çocuklara sanat öğretmek için </a:t>
          </a:r>
          <a:r>
            <a:rPr lang="tr-TR" sz="1800" b="1" kern="1200" dirty="0" smtClean="0"/>
            <a:t>"Islahhaneler" </a:t>
          </a:r>
          <a:r>
            <a:rPr lang="tr-TR" sz="1800" kern="1200" dirty="0" smtClean="0"/>
            <a:t>açtı. Abdülaziz döneminde </a:t>
          </a:r>
          <a:r>
            <a:rPr lang="tr-TR" sz="1800" b="1" kern="1200" dirty="0" smtClean="0"/>
            <a:t>"Eczacı Mektebi" </a:t>
          </a:r>
          <a:r>
            <a:rPr lang="tr-TR" sz="1800" kern="1200" dirty="0" smtClean="0"/>
            <a:t>ve </a:t>
          </a:r>
          <a:r>
            <a:rPr lang="tr-TR" sz="1800" b="1" kern="1200" dirty="0" smtClean="0"/>
            <a:t>"Kaptan Çarkçı Mektebi" </a:t>
          </a:r>
          <a:r>
            <a:rPr lang="tr-TR" sz="1800" kern="1200" dirty="0" smtClean="0"/>
            <a:t>açıldı. II. Abdülhamit döneminde, 1885 yılında </a:t>
          </a:r>
          <a:r>
            <a:rPr lang="tr-TR" sz="1800" b="1" kern="1200" dirty="0" smtClean="0"/>
            <a:t>"Mektebi Sanayi"</a:t>
          </a:r>
          <a:r>
            <a:rPr lang="tr-TR" sz="1800" kern="1200" dirty="0" smtClean="0"/>
            <a:t>, hakim yetiştirmek için </a:t>
          </a:r>
          <a:r>
            <a:rPr lang="tr-TR" sz="1800" b="1" kern="1200" dirty="0" smtClean="0"/>
            <a:t>"Mektebi Hukuk-ı Şahane" </a:t>
          </a:r>
          <a:r>
            <a:rPr lang="tr-TR" sz="1800" kern="1200" dirty="0" smtClean="0"/>
            <a:t>açıldı (1878).</a:t>
          </a:r>
          <a:endParaRPr lang="tr-TR" sz="1800" kern="1200" dirty="0"/>
        </a:p>
      </dsp:txBody>
      <dsp:txXfrm>
        <a:off x="572652" y="2868316"/>
        <a:ext cx="11194184" cy="38687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50A91-7DC5-491E-A24E-1E15DE77618E}">
      <dsp:nvSpPr>
        <dsp:cNvPr id="0" name=""/>
        <dsp:cNvSpPr/>
      </dsp:nvSpPr>
      <dsp:spPr>
        <a:xfrm>
          <a:off x="5976535" y="2221787"/>
          <a:ext cx="91440" cy="38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0FCA2-7FAE-46B4-979A-1FEDEF84185F}">
      <dsp:nvSpPr>
        <dsp:cNvPr id="0" name=""/>
        <dsp:cNvSpPr/>
      </dsp:nvSpPr>
      <dsp:spPr>
        <a:xfrm>
          <a:off x="5976535" y="1388224"/>
          <a:ext cx="91440" cy="38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0BF69-E2A7-44BE-A97D-9FC8BC63DD0D}">
      <dsp:nvSpPr>
        <dsp:cNvPr id="0" name=""/>
        <dsp:cNvSpPr/>
      </dsp:nvSpPr>
      <dsp:spPr>
        <a:xfrm>
          <a:off x="5976535" y="565661"/>
          <a:ext cx="91440" cy="386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0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DB4EA-0D6A-4CB9-B2FC-68E113DA9DE1}">
      <dsp:nvSpPr>
        <dsp:cNvPr id="0" name=""/>
        <dsp:cNvSpPr/>
      </dsp:nvSpPr>
      <dsp:spPr>
        <a:xfrm>
          <a:off x="1620178" y="549"/>
          <a:ext cx="8804153" cy="565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2BCF-4F30-4FCB-B9AC-B93C2AD1527E}">
      <dsp:nvSpPr>
        <dsp:cNvPr id="0" name=""/>
        <dsp:cNvSpPr/>
      </dsp:nvSpPr>
      <dsp:spPr>
        <a:xfrm>
          <a:off x="1767667" y="140663"/>
          <a:ext cx="8804153" cy="56511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Eğitim ve Öğretimde Gelişmeler ve Yeni Kurumlar</a:t>
          </a:r>
          <a:endParaRPr lang="tr-TR" sz="2400" b="1" kern="1200" dirty="0"/>
        </a:p>
      </dsp:txBody>
      <dsp:txXfrm>
        <a:off x="1784219" y="157215"/>
        <a:ext cx="8771049" cy="532008"/>
      </dsp:txXfrm>
    </dsp:sp>
    <dsp:sp modelId="{ACA4EBA2-177C-47D1-AA58-6335ED692902}">
      <dsp:nvSpPr>
        <dsp:cNvPr id="0" name=""/>
        <dsp:cNvSpPr/>
      </dsp:nvSpPr>
      <dsp:spPr>
        <a:xfrm>
          <a:off x="4310416" y="951713"/>
          <a:ext cx="3423678" cy="436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6BA1C-8FFC-418F-AE99-02986DC36A2F}">
      <dsp:nvSpPr>
        <dsp:cNvPr id="0" name=""/>
        <dsp:cNvSpPr/>
      </dsp:nvSpPr>
      <dsp:spPr>
        <a:xfrm>
          <a:off x="4457905" y="1091827"/>
          <a:ext cx="3423678" cy="43651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Öğretim Kurumları</a:t>
          </a:r>
          <a:endParaRPr lang="tr-TR" sz="2000" b="1" kern="1200" dirty="0"/>
        </a:p>
      </dsp:txBody>
      <dsp:txXfrm>
        <a:off x="4470690" y="1104612"/>
        <a:ext cx="3398108" cy="410941"/>
      </dsp:txXfrm>
    </dsp:sp>
    <dsp:sp modelId="{37E6CC1B-3AD5-4328-8D0E-C1602F05CD7F}">
      <dsp:nvSpPr>
        <dsp:cNvPr id="0" name=""/>
        <dsp:cNvSpPr/>
      </dsp:nvSpPr>
      <dsp:spPr>
        <a:xfrm>
          <a:off x="3872249" y="1774276"/>
          <a:ext cx="4300013" cy="447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53A2D-E263-48EF-BAB8-32FEFEB7C10F}">
      <dsp:nvSpPr>
        <dsp:cNvPr id="0" name=""/>
        <dsp:cNvSpPr/>
      </dsp:nvSpPr>
      <dsp:spPr>
        <a:xfrm>
          <a:off x="4019737" y="1914390"/>
          <a:ext cx="4300013" cy="44751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1"/>
              </a:solidFill>
            </a:rPr>
            <a:t>Azınlık Okulları</a:t>
          </a:r>
          <a:endParaRPr lang="tr-TR" sz="2000" b="1" kern="1200" dirty="0">
            <a:solidFill>
              <a:schemeClr val="bg1"/>
            </a:solidFill>
          </a:endParaRPr>
        </a:p>
      </dsp:txBody>
      <dsp:txXfrm>
        <a:off x="4032844" y="1927497"/>
        <a:ext cx="4273799" cy="421297"/>
      </dsp:txXfrm>
    </dsp:sp>
    <dsp:sp modelId="{97FBFAF7-DFEB-423A-AB62-56C1E9929B5C}">
      <dsp:nvSpPr>
        <dsp:cNvPr id="0" name=""/>
        <dsp:cNvSpPr/>
      </dsp:nvSpPr>
      <dsp:spPr>
        <a:xfrm>
          <a:off x="124493" y="2607839"/>
          <a:ext cx="11795524" cy="4109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EFF38-5F82-4AC8-9FD9-5280741B6D3A}">
      <dsp:nvSpPr>
        <dsp:cNvPr id="0" name=""/>
        <dsp:cNvSpPr/>
      </dsp:nvSpPr>
      <dsp:spPr>
        <a:xfrm>
          <a:off x="271982" y="2747953"/>
          <a:ext cx="11795524" cy="41094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/>
            <a:t>Fener Patrikhanesi'nin yönetim ve denetiminde olan önemli iki Rum okulu, </a:t>
          </a:r>
          <a:r>
            <a:rPr lang="tr-TR" sz="1800" b="1" kern="1200" dirty="0" smtClean="0"/>
            <a:t>Fener Rum Okulu </a:t>
          </a:r>
          <a:r>
            <a:rPr lang="tr-TR" sz="1800" kern="1200" dirty="0" smtClean="0"/>
            <a:t>ile </a:t>
          </a:r>
          <a:r>
            <a:rPr lang="tr-TR" sz="1800" b="1" kern="1200" dirty="0" smtClean="0"/>
            <a:t>Heybeliada Papaz Okulu </a:t>
          </a:r>
          <a:r>
            <a:rPr lang="tr-TR" sz="1800" kern="1200" dirty="0" smtClean="0"/>
            <a:t>idi. Ermenilerin kurdukları ilk okul </a:t>
          </a:r>
          <a:r>
            <a:rPr lang="tr-TR" sz="1800" b="1" kern="1200" dirty="0" smtClean="0">
              <a:solidFill>
                <a:schemeClr val="bg1"/>
              </a:solidFill>
            </a:rPr>
            <a:t>1790 yılında Kumkapı</a:t>
          </a:r>
          <a:r>
            <a:rPr lang="tr-TR" sz="1800" kern="1200" dirty="0" smtClean="0">
              <a:solidFill>
                <a:srgbClr val="FFFF00"/>
              </a:solidFill>
            </a:rPr>
            <a:t>'</a:t>
          </a:r>
          <a:r>
            <a:rPr lang="tr-TR" sz="1800" kern="1200" dirty="0" smtClean="0">
              <a:solidFill>
                <a:schemeClr val="bg1"/>
              </a:solidFill>
            </a:rPr>
            <a:t>da</a:t>
          </a:r>
          <a:r>
            <a:rPr lang="tr-TR" sz="1800" kern="1200" dirty="0" smtClean="0"/>
            <a:t> açıldı. XIX. yüzyıl boyunca birçok okul açtılar.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/>
            <a:t>Yahudilerin ilk okulları </a:t>
          </a:r>
          <a:r>
            <a:rPr lang="tr-TR" sz="1800" b="1" kern="1200" dirty="0" smtClean="0">
              <a:solidFill>
                <a:schemeClr val="bg1"/>
              </a:solidFill>
            </a:rPr>
            <a:t>1854 yılında Musevi Asri Mektebi </a:t>
          </a:r>
          <a:r>
            <a:rPr lang="tr-TR" sz="1800" kern="1200" dirty="0" smtClean="0"/>
            <a:t>adı ile İstanbul'da açıldı. Daha sonra Selanik ve İstanbul'da birçok okul açtılar. </a:t>
          </a:r>
          <a:r>
            <a:rPr lang="tr-TR" sz="1800" b="1" kern="1200" dirty="0" smtClean="0">
              <a:solidFill>
                <a:schemeClr val="bg1"/>
              </a:solidFill>
            </a:rPr>
            <a:t>1897 yılında Osmanlı Devleti sınırları içinde azınlıkların sahip oldukları okulların sayıları şöyle idi: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/>
            <a:t>Rumlar	       4390, Bulgarlar	693, Ermenler	851, Yahudiler	331, Sırplar	       85, Ulahlar	       63, Katolik Rumlar	60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chemeClr val="bg1"/>
              </a:solidFill>
            </a:rPr>
            <a:t>Genel olarak 5982 ilkokul, 687 rüştiye ve 70 idadidir.</a:t>
          </a:r>
          <a:endParaRPr lang="tr-TR" sz="1800" b="1" kern="1200" dirty="0">
            <a:solidFill>
              <a:schemeClr val="bg1"/>
            </a:solidFill>
          </a:endParaRPr>
        </a:p>
      </dsp:txBody>
      <dsp:txXfrm>
        <a:off x="392345" y="2868316"/>
        <a:ext cx="11554798" cy="38687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50A91-7DC5-491E-A24E-1E15DE77618E}">
      <dsp:nvSpPr>
        <dsp:cNvPr id="0" name=""/>
        <dsp:cNvSpPr/>
      </dsp:nvSpPr>
      <dsp:spPr>
        <a:xfrm>
          <a:off x="5982712" y="2035337"/>
          <a:ext cx="91440" cy="3537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7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0FCA2-7FAE-46B4-979A-1FEDEF84185F}">
      <dsp:nvSpPr>
        <dsp:cNvPr id="0" name=""/>
        <dsp:cNvSpPr/>
      </dsp:nvSpPr>
      <dsp:spPr>
        <a:xfrm>
          <a:off x="5982712" y="1271588"/>
          <a:ext cx="91440" cy="3537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7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0BF69-E2A7-44BE-A97D-9FC8BC63DD0D}">
      <dsp:nvSpPr>
        <dsp:cNvPr id="0" name=""/>
        <dsp:cNvSpPr/>
      </dsp:nvSpPr>
      <dsp:spPr>
        <a:xfrm>
          <a:off x="5982712" y="517918"/>
          <a:ext cx="91440" cy="3537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DB4EA-0D6A-4CB9-B2FC-68E113DA9DE1}">
      <dsp:nvSpPr>
        <dsp:cNvPr id="0" name=""/>
        <dsp:cNvSpPr/>
      </dsp:nvSpPr>
      <dsp:spPr>
        <a:xfrm>
          <a:off x="1995045" y="136"/>
          <a:ext cx="8066772" cy="517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2BCF-4F30-4FCB-B9AC-B93C2AD1527E}">
      <dsp:nvSpPr>
        <dsp:cNvPr id="0" name=""/>
        <dsp:cNvSpPr/>
      </dsp:nvSpPr>
      <dsp:spPr>
        <a:xfrm>
          <a:off x="2130181" y="128515"/>
          <a:ext cx="8066772" cy="51778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Eğitim ve Öğretimde Gelişmeler ve Yeni Kurumlar</a:t>
          </a:r>
          <a:endParaRPr lang="tr-TR" sz="2400" b="1" kern="1200" dirty="0"/>
        </a:p>
      </dsp:txBody>
      <dsp:txXfrm>
        <a:off x="2145346" y="143680"/>
        <a:ext cx="8036442" cy="487452"/>
      </dsp:txXfrm>
    </dsp:sp>
    <dsp:sp modelId="{ACA4EBA2-177C-47D1-AA58-6335ED692902}">
      <dsp:nvSpPr>
        <dsp:cNvPr id="0" name=""/>
        <dsp:cNvSpPr/>
      </dsp:nvSpPr>
      <dsp:spPr>
        <a:xfrm>
          <a:off x="4459965" y="871636"/>
          <a:ext cx="3136932" cy="399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6BA1C-8FFC-418F-AE99-02986DC36A2F}">
      <dsp:nvSpPr>
        <dsp:cNvPr id="0" name=""/>
        <dsp:cNvSpPr/>
      </dsp:nvSpPr>
      <dsp:spPr>
        <a:xfrm>
          <a:off x="4595101" y="1000015"/>
          <a:ext cx="3136932" cy="399951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Öğretim Kurumları</a:t>
          </a:r>
          <a:endParaRPr lang="tr-TR" sz="2000" b="1" kern="1200" dirty="0"/>
        </a:p>
      </dsp:txBody>
      <dsp:txXfrm>
        <a:off x="4606815" y="1011729"/>
        <a:ext cx="3113504" cy="376523"/>
      </dsp:txXfrm>
    </dsp:sp>
    <dsp:sp modelId="{37E6CC1B-3AD5-4328-8D0E-C1602F05CD7F}">
      <dsp:nvSpPr>
        <dsp:cNvPr id="0" name=""/>
        <dsp:cNvSpPr/>
      </dsp:nvSpPr>
      <dsp:spPr>
        <a:xfrm>
          <a:off x="4058496" y="1625306"/>
          <a:ext cx="3939870" cy="410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53A2D-E263-48EF-BAB8-32FEFEB7C10F}">
      <dsp:nvSpPr>
        <dsp:cNvPr id="0" name=""/>
        <dsp:cNvSpPr/>
      </dsp:nvSpPr>
      <dsp:spPr>
        <a:xfrm>
          <a:off x="4193632" y="1753685"/>
          <a:ext cx="3939870" cy="41003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1"/>
              </a:solidFill>
            </a:rPr>
            <a:t>Yabancı Okulları</a:t>
          </a:r>
          <a:endParaRPr lang="tr-TR" sz="2000" b="1" kern="1200" dirty="0">
            <a:solidFill>
              <a:schemeClr val="bg1"/>
            </a:solidFill>
          </a:endParaRPr>
        </a:p>
      </dsp:txBody>
      <dsp:txXfrm>
        <a:off x="4205641" y="1765694"/>
        <a:ext cx="3915852" cy="386012"/>
      </dsp:txXfrm>
    </dsp:sp>
    <dsp:sp modelId="{97FBFAF7-DFEB-423A-AB62-56C1E9929B5C}">
      <dsp:nvSpPr>
        <dsp:cNvPr id="0" name=""/>
        <dsp:cNvSpPr/>
      </dsp:nvSpPr>
      <dsp:spPr>
        <a:xfrm>
          <a:off x="1" y="2389055"/>
          <a:ext cx="12056860" cy="43404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EFF38-5F82-4AC8-9FD9-5280741B6D3A}">
      <dsp:nvSpPr>
        <dsp:cNvPr id="0" name=""/>
        <dsp:cNvSpPr/>
      </dsp:nvSpPr>
      <dsp:spPr>
        <a:xfrm>
          <a:off x="135137" y="2517434"/>
          <a:ext cx="12056860" cy="434042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/>
            <a:t>XIX. yüzyılda kapitülasyonlardan yararlanan </a:t>
          </a:r>
          <a:r>
            <a:rPr lang="tr-TR" sz="1800" b="1" kern="1200" dirty="0" err="1" smtClean="0">
              <a:solidFill>
                <a:schemeClr val="bg1"/>
              </a:solidFill>
            </a:rPr>
            <a:t>ingiltere</a:t>
          </a:r>
          <a:r>
            <a:rPr lang="tr-TR" sz="1800" b="1" kern="1200" dirty="0" smtClean="0">
              <a:solidFill>
                <a:schemeClr val="bg1"/>
              </a:solidFill>
            </a:rPr>
            <a:t>, Fransa, Almanya, Avusturya, İtalya, ABD, ve Rusya </a:t>
          </a:r>
          <a:r>
            <a:rPr lang="tr-TR" sz="1800" kern="1200" dirty="0" smtClean="0"/>
            <a:t>Osmanlı Devleti'nin çeşitli bölgelerinde okullar açtılar. Fransızlar tarafından 1583 yılında kurulan </a:t>
          </a:r>
          <a:r>
            <a:rPr lang="tr-TR" sz="1800" b="1" kern="1200" dirty="0" smtClean="0"/>
            <a:t>"Saint Benoit </a:t>
          </a:r>
          <a:r>
            <a:rPr lang="tr-TR" sz="1800" b="1" kern="1200" dirty="0" err="1" smtClean="0"/>
            <a:t>Okulu"</a:t>
          </a:r>
          <a:r>
            <a:rPr lang="tr-TR" sz="1800" kern="1200" dirty="0" err="1" smtClean="0"/>
            <a:t>nun</a:t>
          </a:r>
          <a:r>
            <a:rPr lang="tr-TR" sz="1800" kern="1200" dirty="0" smtClean="0"/>
            <a:t> eğitim kadrosunu </a:t>
          </a:r>
          <a:r>
            <a:rPr lang="tr-TR" sz="1800" b="1" kern="1200" dirty="0" smtClean="0"/>
            <a:t>Cizvit rahipleri </a:t>
          </a:r>
          <a:r>
            <a:rPr lang="tr-TR" sz="1800" kern="1200" dirty="0" smtClean="0"/>
            <a:t>oluşturuyordu. Daha sonra bu okulların sayıları arttı. Amerikan okullarının sayısı XIX. yüzyıl sonlarında 534'e ulaşmıştı. Bu okulların en tanınmışları, </a:t>
          </a:r>
          <a:r>
            <a:rPr lang="tr-TR" sz="1800" b="1" kern="1200" dirty="0" smtClean="0"/>
            <a:t>Beyrut Amerikan Üniversitesi</a:t>
          </a:r>
          <a:r>
            <a:rPr lang="tr-TR" sz="1800" kern="1200" dirty="0" smtClean="0"/>
            <a:t> ve İstanbul'da açılan </a:t>
          </a:r>
          <a:r>
            <a:rPr lang="tr-TR" sz="1800" b="1" kern="1200" dirty="0" smtClean="0"/>
            <a:t>Robert Koleji </a:t>
          </a:r>
          <a:r>
            <a:rPr lang="tr-TR" sz="1800" kern="1200" dirty="0" smtClean="0"/>
            <a:t>idi. İngilizler, </a:t>
          </a:r>
          <a:r>
            <a:rPr lang="tr-TR" sz="1800" b="1" kern="1200" dirty="0" smtClean="0"/>
            <a:t>1857</a:t>
          </a:r>
          <a:r>
            <a:rPr lang="tr-TR" sz="1800" kern="1200" dirty="0" smtClean="0"/>
            <a:t> yılında kız ortaokulunu, 1905 yılında da </a:t>
          </a:r>
          <a:r>
            <a:rPr lang="tr-TR" sz="1800" b="1" kern="1200" dirty="0" smtClean="0"/>
            <a:t>Nişantaşı İngiliz Lisesi</a:t>
          </a:r>
          <a:r>
            <a:rPr lang="tr-TR" sz="1800" kern="1200" dirty="0" smtClean="0"/>
            <a:t>'ni açtılar. İngiliz okulları özellikle Mezopotamya ve Ege bölgesinde ağırlık kazandı. </a:t>
          </a:r>
          <a:r>
            <a:rPr lang="tr-TR" sz="1800" b="1" kern="1200" dirty="0" smtClean="0"/>
            <a:t>İtalyanlar</a:t>
          </a:r>
          <a:r>
            <a:rPr lang="tr-TR" sz="1800" kern="1200" dirty="0" smtClean="0"/>
            <a:t> ilk olarak </a:t>
          </a:r>
          <a:r>
            <a:rPr lang="tr-TR" sz="1800" b="1" kern="1200" dirty="0" smtClean="0"/>
            <a:t>1861'de İstanbul'da </a:t>
          </a:r>
          <a:r>
            <a:rPr lang="tr-TR" sz="1800" kern="1200" dirty="0" smtClean="0"/>
            <a:t>bir okul açtılar. 1863 yılında </a:t>
          </a:r>
          <a:r>
            <a:rPr lang="tr-TR" sz="1800" b="1" kern="1200" dirty="0" smtClean="0"/>
            <a:t>Hatay</a:t>
          </a:r>
          <a:r>
            <a:rPr lang="tr-TR" sz="1800" kern="1200" dirty="0" smtClean="0"/>
            <a:t>'da İtalyan özel Okulu açıldı. </a:t>
          </a:r>
          <a:r>
            <a:rPr lang="tr-TR" sz="1800" b="1" kern="1200" dirty="0" smtClean="0"/>
            <a:t>Ruslar</a:t>
          </a:r>
          <a:r>
            <a:rPr lang="tr-TR" sz="1800" kern="1200" dirty="0" smtClean="0"/>
            <a:t> ise ilk olarak </a:t>
          </a:r>
          <a:r>
            <a:rPr lang="tr-TR" sz="1800" b="1" kern="1200" dirty="0" smtClean="0"/>
            <a:t>1889'da Bursa</a:t>
          </a:r>
          <a:r>
            <a:rPr lang="tr-TR" sz="1800" kern="1200" dirty="0" smtClean="0"/>
            <a:t>‘ da ve daha sonra İstanbul'da, </a:t>
          </a:r>
          <a:r>
            <a:rPr lang="tr-TR" sz="1800" b="1" kern="1200" dirty="0" err="1" smtClean="0"/>
            <a:t>Terkos</a:t>
          </a:r>
          <a:r>
            <a:rPr lang="tr-TR" sz="1800" b="1" kern="1200" dirty="0" smtClean="0"/>
            <a:t> Rus Okulu</a:t>
          </a:r>
          <a:r>
            <a:rPr lang="tr-TR" sz="1800" kern="1200" dirty="0" smtClean="0"/>
            <a:t>'nu açtılar. </a:t>
          </a:r>
          <a:r>
            <a:rPr lang="tr-TR" sz="1800" b="1" kern="1200" dirty="0" smtClean="0"/>
            <a:t>Avusturya </a:t>
          </a:r>
          <a:r>
            <a:rPr lang="tr-TR" sz="1800" kern="1200" dirty="0" smtClean="0"/>
            <a:t>ise </a:t>
          </a:r>
          <a:r>
            <a:rPr lang="tr-TR" sz="1800" b="1" kern="1200" dirty="0" smtClean="0"/>
            <a:t>1882</a:t>
          </a:r>
          <a:r>
            <a:rPr lang="tr-TR" sz="1800" kern="1200" dirty="0" smtClean="0"/>
            <a:t> yılında bir kız lisesi, bir erkek lisesi ve ticaret okulu kurdu. Bu okullar günümüzde de eğitimlerini sürdürmektedir.</a:t>
          </a:r>
          <a:endParaRPr lang="tr-TR" sz="1800" b="1" kern="1200" dirty="0">
            <a:solidFill>
              <a:schemeClr val="bg1"/>
            </a:solidFill>
          </a:endParaRPr>
        </a:p>
      </dsp:txBody>
      <dsp:txXfrm>
        <a:off x="262264" y="2644561"/>
        <a:ext cx="11802606" cy="40861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50A91-7DC5-491E-A24E-1E15DE77618E}">
      <dsp:nvSpPr>
        <dsp:cNvPr id="0" name=""/>
        <dsp:cNvSpPr/>
      </dsp:nvSpPr>
      <dsp:spPr>
        <a:xfrm>
          <a:off x="5984572" y="1980020"/>
          <a:ext cx="91440" cy="3441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1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0FCA2-7FAE-46B4-979A-1FEDEF84185F}">
      <dsp:nvSpPr>
        <dsp:cNvPr id="0" name=""/>
        <dsp:cNvSpPr/>
      </dsp:nvSpPr>
      <dsp:spPr>
        <a:xfrm>
          <a:off x="5984572" y="1237300"/>
          <a:ext cx="91440" cy="3439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9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0BF69-E2A7-44BE-A97D-9FC8BC63DD0D}">
      <dsp:nvSpPr>
        <dsp:cNvPr id="0" name=""/>
        <dsp:cNvSpPr/>
      </dsp:nvSpPr>
      <dsp:spPr>
        <a:xfrm>
          <a:off x="5984572" y="504380"/>
          <a:ext cx="91440" cy="3439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9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DB4EA-0D6A-4CB9-B2FC-68E113DA9DE1}">
      <dsp:nvSpPr>
        <dsp:cNvPr id="0" name=""/>
        <dsp:cNvSpPr/>
      </dsp:nvSpPr>
      <dsp:spPr>
        <a:xfrm>
          <a:off x="2107957" y="854"/>
          <a:ext cx="7844669" cy="503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2BCF-4F30-4FCB-B9AC-B93C2AD1527E}">
      <dsp:nvSpPr>
        <dsp:cNvPr id="0" name=""/>
        <dsp:cNvSpPr/>
      </dsp:nvSpPr>
      <dsp:spPr>
        <a:xfrm>
          <a:off x="2239372" y="125699"/>
          <a:ext cx="7844669" cy="50352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Eğitim ve Öğretimde Gelişmeler ve Yeni Kurumlar</a:t>
          </a:r>
          <a:endParaRPr lang="tr-TR" sz="2400" b="1" kern="1200" dirty="0"/>
        </a:p>
      </dsp:txBody>
      <dsp:txXfrm>
        <a:off x="2254120" y="140447"/>
        <a:ext cx="7815173" cy="474029"/>
      </dsp:txXfrm>
    </dsp:sp>
    <dsp:sp modelId="{ACA4EBA2-177C-47D1-AA58-6335ED692902}">
      <dsp:nvSpPr>
        <dsp:cNvPr id="0" name=""/>
        <dsp:cNvSpPr/>
      </dsp:nvSpPr>
      <dsp:spPr>
        <a:xfrm>
          <a:off x="4505010" y="848360"/>
          <a:ext cx="3050562" cy="388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6BA1C-8FFC-418F-AE99-02986DC36A2F}">
      <dsp:nvSpPr>
        <dsp:cNvPr id="0" name=""/>
        <dsp:cNvSpPr/>
      </dsp:nvSpPr>
      <dsp:spPr>
        <a:xfrm>
          <a:off x="4636426" y="973204"/>
          <a:ext cx="3050562" cy="38894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Öğretim Kurumları</a:t>
          </a:r>
          <a:endParaRPr lang="tr-TR" sz="2000" b="1" kern="1200" dirty="0"/>
        </a:p>
      </dsp:txBody>
      <dsp:txXfrm>
        <a:off x="4647818" y="984596"/>
        <a:ext cx="3027778" cy="366156"/>
      </dsp:txXfrm>
    </dsp:sp>
    <dsp:sp modelId="{37E6CC1B-3AD5-4328-8D0E-C1602F05CD7F}">
      <dsp:nvSpPr>
        <dsp:cNvPr id="0" name=""/>
        <dsp:cNvSpPr/>
      </dsp:nvSpPr>
      <dsp:spPr>
        <a:xfrm>
          <a:off x="4114595" y="1581279"/>
          <a:ext cx="3831394" cy="398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53A2D-E263-48EF-BAB8-32FEFEB7C10F}">
      <dsp:nvSpPr>
        <dsp:cNvPr id="0" name=""/>
        <dsp:cNvSpPr/>
      </dsp:nvSpPr>
      <dsp:spPr>
        <a:xfrm>
          <a:off x="4246010" y="1706124"/>
          <a:ext cx="3831394" cy="39874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1"/>
              </a:solidFill>
            </a:rPr>
            <a:t>Yabancı Okulları</a:t>
          </a:r>
          <a:endParaRPr lang="tr-TR" sz="2000" b="1" kern="1200" dirty="0">
            <a:solidFill>
              <a:schemeClr val="bg1"/>
            </a:solidFill>
          </a:endParaRPr>
        </a:p>
      </dsp:txBody>
      <dsp:txXfrm>
        <a:off x="4257689" y="1717803"/>
        <a:ext cx="3808036" cy="375383"/>
      </dsp:txXfrm>
    </dsp:sp>
    <dsp:sp modelId="{97FBFAF7-DFEB-423A-AB62-56C1E9929B5C}">
      <dsp:nvSpPr>
        <dsp:cNvPr id="0" name=""/>
        <dsp:cNvSpPr/>
      </dsp:nvSpPr>
      <dsp:spPr>
        <a:xfrm>
          <a:off x="0" y="2324135"/>
          <a:ext cx="12060583" cy="4408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EFF38-5F82-4AC8-9FD9-5280741B6D3A}">
      <dsp:nvSpPr>
        <dsp:cNvPr id="0" name=""/>
        <dsp:cNvSpPr/>
      </dsp:nvSpPr>
      <dsp:spPr>
        <a:xfrm>
          <a:off x="131416" y="2448979"/>
          <a:ext cx="12060583" cy="44083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/>
            <a:t>Almanlar</a:t>
          </a:r>
          <a:r>
            <a:rPr lang="tr-TR" sz="1800" kern="1200" dirty="0" smtClean="0"/>
            <a:t> tarafından açılan okullar, </a:t>
          </a:r>
          <a:r>
            <a:rPr lang="tr-TR" sz="1800" b="1" kern="1200" dirty="0" smtClean="0"/>
            <a:t>İstanbul, Beyrut ve Kudüs</a:t>
          </a:r>
          <a:r>
            <a:rPr lang="tr-TR" sz="1800" kern="1200" dirty="0" smtClean="0"/>
            <a:t>'te bulunuyordu. </a:t>
          </a:r>
          <a:r>
            <a:rPr lang="tr-TR" sz="1800" b="1" kern="1200" dirty="0" smtClean="0"/>
            <a:t>İranlılar </a:t>
          </a:r>
          <a:r>
            <a:rPr lang="tr-TR" sz="1800" kern="1200" dirty="0" smtClean="0"/>
            <a:t>da </a:t>
          </a:r>
          <a:r>
            <a:rPr lang="tr-TR" sz="1800" b="1" kern="1200" dirty="0" smtClean="0"/>
            <a:t>İstanbul ve Bağdat</a:t>
          </a:r>
          <a:r>
            <a:rPr lang="tr-TR" sz="1800" kern="1200" dirty="0" smtClean="0"/>
            <a:t>'ta okullar açtılar. Osmanlı sınırları içindeki yabancı okulların sayıları şöyle idi: Amerikan Okulları	131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/>
            <a:t>Fransız Okulları	      127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/>
            <a:t>İngiliz Okulları	       60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/>
            <a:t>Alman Okulları       22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/>
            <a:t>İtalyan Okulları       22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/>
            <a:t>Avusturya Okulları   11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/>
            <a:t>Rus Okulları	         7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/>
            <a:t>İran Okulları	        4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>
              <a:solidFill>
                <a:schemeClr val="bg1"/>
              </a:solidFill>
            </a:rPr>
            <a:t>Toplam:	384</a:t>
          </a:r>
          <a:endParaRPr lang="tr-TR" sz="1800" b="1" kern="1200" dirty="0">
            <a:solidFill>
              <a:schemeClr val="bg1"/>
            </a:solidFill>
          </a:endParaRPr>
        </a:p>
      </dsp:txBody>
      <dsp:txXfrm>
        <a:off x="260531" y="2578094"/>
        <a:ext cx="11802353" cy="4150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686B1-4834-4FAE-BC19-ABE847A90CEF}" type="datetimeFigureOut">
              <a:rPr lang="tr-TR" smtClean="0"/>
              <a:t>22.04.2020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E2DB6-C0B9-4390-A0D8-4609C74198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84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70538BA-9BB4-42B9-8EBD-CC410D3575AF}" type="datetimeFigureOut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22.04.2020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3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1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0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8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5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45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8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4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33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0000" y="1792288"/>
            <a:ext cx="990600" cy="304800"/>
          </a:xfrm>
        </p:spPr>
        <p:txBody>
          <a:bodyPr anchor="t"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35F66F-129C-4B62-AF8D-C3CF54E318AB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178" y="3228182"/>
            <a:ext cx="3859213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0" i="0">
                <a:solidFill>
                  <a:prstClr val="white">
                    <a:alpha val="6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CEA579-27FD-48FF-8B8F-26E0210A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3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CBB176-B7F1-48ED-BE21-1A676FE67029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16CC86-3B8F-4E37-974C-202871D57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1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8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867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5" cy="2283824"/>
          </a:xfrm>
        </p:spPr>
        <p:txBody>
          <a:bodyPr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841BA-8886-40CA-B3B9-3925607B0AAF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092688-8B6F-445F-AA28-18772717F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02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2"/>
            <a:ext cx="4825159" cy="34163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0"/>
            <a:ext cx="48251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F6FDFD-6406-43E9-B39A-3E6BB24606B7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88958B-AEB6-427E-B5A4-A245F5403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88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4"/>
            <a:ext cx="4825159" cy="284003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4"/>
            <a:ext cx="4825159" cy="284003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934E5B-65E0-4A74-9A09-55F7640BD692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B8A245-CC88-4565-A1DA-6D75E728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70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1CA884-811D-4153-914E-3F2002ED7859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8DC4C2-DCE8-49A9-BE4E-398A93ED6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58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B7C12-A5FB-4617-B787-041C04C0F255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1135A4-E60F-4AA2-8234-95E3572D8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0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2884" y="401638"/>
              <a:ext cx="6055783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2"/>
            <a:ext cx="2793159" cy="28955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CBDF6E-93B6-4CBF-9928-E91D4649C5C2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7BB615-40AA-4E6D-B66D-1E675FA2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82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6467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5"/>
            <a:ext cx="3865135" cy="1735667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EA819C-B42A-478A-9B4B-7C54F64CE490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9BA03B-36C2-4022-8DD1-68899112E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14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6F21FD-15FD-4049-910C-7AB4D83C938B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26B102-BEDC-4712-A3CF-48039BE87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9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3602184 h 7946"/>
                <a:gd name="T4" fmla="*/ 11277600 w 10000"/>
                <a:gd name="T5" fmla="*/ 3602637 h 7946"/>
                <a:gd name="T6" fmla="*/ 11277600 w 10000"/>
                <a:gd name="T7" fmla="*/ 1814 h 7946"/>
                <a:gd name="T8" fmla="*/ 11277600 w 10000"/>
                <a:gd name="T9" fmla="*/ 1814 h 7946"/>
                <a:gd name="T10" fmla="*/ 11021598 w 10000"/>
                <a:gd name="T11" fmla="*/ 41258 h 7946"/>
                <a:gd name="T12" fmla="*/ 10766725 w 10000"/>
                <a:gd name="T13" fmla="*/ 79343 h 7946"/>
                <a:gd name="T14" fmla="*/ 10510723 w 10000"/>
                <a:gd name="T15" fmla="*/ 116068 h 7946"/>
                <a:gd name="T16" fmla="*/ 10253594 w 10000"/>
                <a:gd name="T17" fmla="*/ 147805 h 7946"/>
                <a:gd name="T18" fmla="*/ 9997592 w 10000"/>
                <a:gd name="T19" fmla="*/ 179542 h 7946"/>
                <a:gd name="T20" fmla="*/ 9740463 w 10000"/>
                <a:gd name="T21" fmla="*/ 209466 h 7946"/>
                <a:gd name="T22" fmla="*/ 9486717 w 10000"/>
                <a:gd name="T23" fmla="*/ 234856 h 7946"/>
                <a:gd name="T24" fmla="*/ 9229588 w 10000"/>
                <a:gd name="T25" fmla="*/ 258886 h 7946"/>
                <a:gd name="T26" fmla="*/ 8973586 w 10000"/>
                <a:gd name="T27" fmla="*/ 281102 h 7946"/>
                <a:gd name="T28" fmla="*/ 8722096 w 10000"/>
                <a:gd name="T29" fmla="*/ 300144 h 7946"/>
                <a:gd name="T30" fmla="*/ 8467222 w 10000"/>
                <a:gd name="T31" fmla="*/ 319187 h 7946"/>
                <a:gd name="T32" fmla="*/ 8215732 w 10000"/>
                <a:gd name="T33" fmla="*/ 335055 h 7946"/>
                <a:gd name="T34" fmla="*/ 7964241 w 10000"/>
                <a:gd name="T35" fmla="*/ 347750 h 7946"/>
                <a:gd name="T36" fmla="*/ 7713878 w 10000"/>
                <a:gd name="T37" fmla="*/ 360445 h 7946"/>
                <a:gd name="T38" fmla="*/ 7465771 w 10000"/>
                <a:gd name="T39" fmla="*/ 371326 h 7946"/>
                <a:gd name="T40" fmla="*/ 7219920 w 10000"/>
                <a:gd name="T41" fmla="*/ 379487 h 7946"/>
                <a:gd name="T42" fmla="*/ 6974068 w 10000"/>
                <a:gd name="T43" fmla="*/ 385835 h 7946"/>
                <a:gd name="T44" fmla="*/ 6730472 w 10000"/>
                <a:gd name="T45" fmla="*/ 392182 h 7946"/>
                <a:gd name="T46" fmla="*/ 6490259 w 10000"/>
                <a:gd name="T47" fmla="*/ 395356 h 7946"/>
                <a:gd name="T48" fmla="*/ 6250046 w 10000"/>
                <a:gd name="T49" fmla="*/ 398530 h 7946"/>
                <a:gd name="T50" fmla="*/ 6013216 w 10000"/>
                <a:gd name="T51" fmla="*/ 399890 h 7946"/>
                <a:gd name="T52" fmla="*/ 5778642 w 10000"/>
                <a:gd name="T53" fmla="*/ 398530 h 7946"/>
                <a:gd name="T54" fmla="*/ 5546324 w 10000"/>
                <a:gd name="T55" fmla="*/ 398530 h 7946"/>
                <a:gd name="T56" fmla="*/ 5316261 w 10000"/>
                <a:gd name="T57" fmla="*/ 395356 h 7946"/>
                <a:gd name="T58" fmla="*/ 5090709 w 10000"/>
                <a:gd name="T59" fmla="*/ 390369 h 7946"/>
                <a:gd name="T60" fmla="*/ 4867412 w 10000"/>
                <a:gd name="T61" fmla="*/ 385835 h 7946"/>
                <a:gd name="T62" fmla="*/ 4648627 w 10000"/>
                <a:gd name="T63" fmla="*/ 380848 h 7946"/>
                <a:gd name="T64" fmla="*/ 4430969 w 10000"/>
                <a:gd name="T65" fmla="*/ 373140 h 7946"/>
                <a:gd name="T66" fmla="*/ 4216695 w 10000"/>
                <a:gd name="T67" fmla="*/ 364979 h 7946"/>
                <a:gd name="T68" fmla="*/ 4006931 w 10000"/>
                <a:gd name="T69" fmla="*/ 357271 h 7946"/>
                <a:gd name="T70" fmla="*/ 3597554 w 10000"/>
                <a:gd name="T71" fmla="*/ 336415 h 7946"/>
                <a:gd name="T72" fmla="*/ 3205094 w 10000"/>
                <a:gd name="T73" fmla="*/ 314199 h 7946"/>
                <a:gd name="T74" fmla="*/ 2828422 w 10000"/>
                <a:gd name="T75" fmla="*/ 290623 h 7946"/>
                <a:gd name="T76" fmla="*/ 2472050 w 10000"/>
                <a:gd name="T77" fmla="*/ 265233 h 7946"/>
                <a:gd name="T78" fmla="*/ 2131466 w 10000"/>
                <a:gd name="T79" fmla="*/ 238030 h 7946"/>
                <a:gd name="T80" fmla="*/ 1815694 w 10000"/>
                <a:gd name="T81" fmla="*/ 209466 h 7946"/>
                <a:gd name="T82" fmla="*/ 1519093 w 10000"/>
                <a:gd name="T83" fmla="*/ 180903 h 7946"/>
                <a:gd name="T84" fmla="*/ 1246175 w 10000"/>
                <a:gd name="T85" fmla="*/ 152339 h 7946"/>
                <a:gd name="T86" fmla="*/ 995812 w 10000"/>
                <a:gd name="T87" fmla="*/ 125589 h 7946"/>
                <a:gd name="T88" fmla="*/ 773643 w 10000"/>
                <a:gd name="T89" fmla="*/ 100199 h 7946"/>
                <a:gd name="T90" fmla="*/ 572902 w 10000"/>
                <a:gd name="T91" fmla="*/ 76170 h 7946"/>
                <a:gd name="T92" fmla="*/ 403738 w 10000"/>
                <a:gd name="T93" fmla="*/ 55767 h 7946"/>
                <a:gd name="T94" fmla="*/ 261640 w 10000"/>
                <a:gd name="T95" fmla="*/ 36725 h 7946"/>
                <a:gd name="T96" fmla="*/ 66538 w 10000"/>
                <a:gd name="T97" fmla="*/ 9521 h 7946"/>
                <a:gd name="T98" fmla="*/ 0 w 10000"/>
                <a:gd name="T99" fmla="*/ 0 h 7946"/>
                <a:gd name="T100" fmla="*/ 0 w 10000"/>
                <a:gd name="T101" fmla="*/ 0 h 79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>
            <a:lvl1pPr>
              <a:defRPr sz="3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/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968DDB-43B3-4C47-ADBD-87CA239AC1DA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1C9881-381D-44AC-BAF9-643C713AD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28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5"/>
          <p:cNvSpPr txBox="1">
            <a:spLocks noChangeArrowheads="1"/>
          </p:cNvSpPr>
          <p:nvPr/>
        </p:nvSpPr>
        <p:spPr bwMode="gray">
          <a:xfrm>
            <a:off x="880534" y="608013"/>
            <a:ext cx="80221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smtClean="0">
                <a:solidFill>
                  <a:srgbClr val="EF53A5"/>
                </a:solidFill>
              </a:rPr>
              <a:t>“</a:t>
            </a: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gray">
          <a:xfrm>
            <a:off x="9884834" y="2613025"/>
            <a:ext cx="65193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smtClean="0">
                <a:solidFill>
                  <a:srgbClr val="EF53A5"/>
                </a:solidFill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</p:spPr>
        <p:txBody>
          <a:bodyPr/>
          <a:lstStyle>
            <a:lvl1pPr>
              <a:defRPr sz="3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/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029201"/>
            <a:ext cx="9244897" cy="997857"/>
          </a:xfrm>
        </p:spPr>
        <p:txBody>
          <a:bodyPr anchor="ctr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359B18-69D4-45B4-88BF-6D52F8126B05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83ACC8-E0D7-4000-B26C-71077C149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7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76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2328397 h 8000"/>
                <a:gd name="T4" fmla="*/ 11277600 w 10000"/>
                <a:gd name="T5" fmla="*/ 2337161 h 8000"/>
                <a:gd name="T6" fmla="*/ 11277600 w 10000"/>
                <a:gd name="T7" fmla="*/ 2045 h 8000"/>
                <a:gd name="T8" fmla="*/ 11277600 w 10000"/>
                <a:gd name="T9" fmla="*/ 2045 h 8000"/>
                <a:gd name="T10" fmla="*/ 11021598 w 10000"/>
                <a:gd name="T11" fmla="*/ 45575 h 8000"/>
                <a:gd name="T12" fmla="*/ 10766725 w 10000"/>
                <a:gd name="T13" fmla="*/ 87059 h 8000"/>
                <a:gd name="T14" fmla="*/ 10510723 w 10000"/>
                <a:gd name="T15" fmla="*/ 127667 h 8000"/>
                <a:gd name="T16" fmla="*/ 10253594 w 10000"/>
                <a:gd name="T17" fmla="*/ 162433 h 8000"/>
                <a:gd name="T18" fmla="*/ 9997592 w 10000"/>
                <a:gd name="T19" fmla="*/ 197490 h 8000"/>
                <a:gd name="T20" fmla="*/ 9740463 w 10000"/>
                <a:gd name="T21" fmla="*/ 230210 h 8000"/>
                <a:gd name="T22" fmla="*/ 9486717 w 10000"/>
                <a:gd name="T23" fmla="*/ 258256 h 8000"/>
                <a:gd name="T24" fmla="*/ 9229588 w 10000"/>
                <a:gd name="T25" fmla="*/ 284841 h 8000"/>
                <a:gd name="T26" fmla="*/ 8973586 w 10000"/>
                <a:gd name="T27" fmla="*/ 309090 h 8000"/>
                <a:gd name="T28" fmla="*/ 8722096 w 10000"/>
                <a:gd name="T29" fmla="*/ 330124 h 8000"/>
                <a:gd name="T30" fmla="*/ 8467222 w 10000"/>
                <a:gd name="T31" fmla="*/ 351158 h 8000"/>
                <a:gd name="T32" fmla="*/ 8215732 w 10000"/>
                <a:gd name="T33" fmla="*/ 368687 h 8000"/>
                <a:gd name="T34" fmla="*/ 7964241 w 10000"/>
                <a:gd name="T35" fmla="*/ 382418 h 8000"/>
                <a:gd name="T36" fmla="*/ 7713878 w 10000"/>
                <a:gd name="T37" fmla="*/ 396733 h 8000"/>
                <a:gd name="T38" fmla="*/ 7465771 w 10000"/>
                <a:gd name="T39" fmla="*/ 408711 h 8000"/>
                <a:gd name="T40" fmla="*/ 7219920 w 10000"/>
                <a:gd name="T41" fmla="*/ 417183 h 8000"/>
                <a:gd name="T42" fmla="*/ 6974068 w 10000"/>
                <a:gd name="T43" fmla="*/ 424487 h 8000"/>
                <a:gd name="T44" fmla="*/ 6730472 w 10000"/>
                <a:gd name="T45" fmla="*/ 431498 h 8000"/>
                <a:gd name="T46" fmla="*/ 6490259 w 10000"/>
                <a:gd name="T47" fmla="*/ 434712 h 8000"/>
                <a:gd name="T48" fmla="*/ 6250046 w 10000"/>
                <a:gd name="T49" fmla="*/ 438218 h 8000"/>
                <a:gd name="T50" fmla="*/ 6013216 w 10000"/>
                <a:gd name="T51" fmla="*/ 439971 h 8000"/>
                <a:gd name="T52" fmla="*/ 5778642 w 10000"/>
                <a:gd name="T53" fmla="*/ 438218 h 8000"/>
                <a:gd name="T54" fmla="*/ 5546324 w 10000"/>
                <a:gd name="T55" fmla="*/ 438218 h 8000"/>
                <a:gd name="T56" fmla="*/ 5316261 w 10000"/>
                <a:gd name="T57" fmla="*/ 434712 h 8000"/>
                <a:gd name="T58" fmla="*/ 5090709 w 10000"/>
                <a:gd name="T59" fmla="*/ 429453 h 8000"/>
                <a:gd name="T60" fmla="*/ 4867412 w 10000"/>
                <a:gd name="T61" fmla="*/ 424487 h 8000"/>
                <a:gd name="T62" fmla="*/ 4648627 w 10000"/>
                <a:gd name="T63" fmla="*/ 418936 h 8000"/>
                <a:gd name="T64" fmla="*/ 4430969 w 10000"/>
                <a:gd name="T65" fmla="*/ 410464 h 8000"/>
                <a:gd name="T66" fmla="*/ 4216695 w 10000"/>
                <a:gd name="T67" fmla="*/ 401407 h 8000"/>
                <a:gd name="T68" fmla="*/ 4006931 w 10000"/>
                <a:gd name="T69" fmla="*/ 393227 h 8000"/>
                <a:gd name="T70" fmla="*/ 3597554 w 10000"/>
                <a:gd name="T71" fmla="*/ 370148 h 8000"/>
                <a:gd name="T72" fmla="*/ 3205094 w 10000"/>
                <a:gd name="T73" fmla="*/ 345608 h 8000"/>
                <a:gd name="T74" fmla="*/ 2828422 w 10000"/>
                <a:gd name="T75" fmla="*/ 319899 h 8000"/>
                <a:gd name="T76" fmla="*/ 2472050 w 10000"/>
                <a:gd name="T77" fmla="*/ 291561 h 8000"/>
                <a:gd name="T78" fmla="*/ 2131466 w 10000"/>
                <a:gd name="T79" fmla="*/ 262054 h 8000"/>
                <a:gd name="T80" fmla="*/ 1815694 w 10000"/>
                <a:gd name="T81" fmla="*/ 230210 h 8000"/>
                <a:gd name="T82" fmla="*/ 1519093 w 10000"/>
                <a:gd name="T83" fmla="*/ 198951 h 8000"/>
                <a:gd name="T84" fmla="*/ 1246175 w 10000"/>
                <a:gd name="T85" fmla="*/ 167691 h 8000"/>
                <a:gd name="T86" fmla="*/ 995812 w 10000"/>
                <a:gd name="T87" fmla="*/ 138185 h 8000"/>
                <a:gd name="T88" fmla="*/ 773643 w 10000"/>
                <a:gd name="T89" fmla="*/ 110139 h 8000"/>
                <a:gd name="T90" fmla="*/ 572902 w 10000"/>
                <a:gd name="T91" fmla="*/ 83554 h 8000"/>
                <a:gd name="T92" fmla="*/ 403738 w 10000"/>
                <a:gd name="T93" fmla="*/ 61350 h 8000"/>
                <a:gd name="T94" fmla="*/ 261640 w 10000"/>
                <a:gd name="T95" fmla="*/ 40316 h 8000"/>
                <a:gd name="T96" fmla="*/ 66538 w 10000"/>
                <a:gd name="T97" fmla="*/ 10225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F2DAE6-0C19-4A52-A9E9-9E34AAB566BD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AE768C-152F-4C70-9E2D-4EF40763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4784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6"/>
            <a:ext cx="3141879" cy="28472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79765"/>
            <a:ext cx="3147009" cy="28472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4"/>
            <a:ext cx="3145536" cy="284729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B258D1-5251-40EF-AC49-6F629282724A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48E705-F7A6-4AE0-872C-E747A2A47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23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4784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9" cy="9179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6" y="4532846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3" y="5109105"/>
            <a:ext cx="3050439" cy="9179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7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141746-0E53-4B68-A45D-C541E36EA250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918" y="6391275"/>
            <a:ext cx="3644900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208076-6A7B-4E74-8D9F-244705E4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9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517" y="6391275"/>
            <a:ext cx="990600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214408-B387-44D0-BB76-ACA07B531CD1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226CDA-DC74-47A1-B9FF-D876229C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88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867" y="401638"/>
              <a:ext cx="6510867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1249853 h 8000"/>
                <a:gd name="T4" fmla="*/ 6053670 w 10000"/>
                <a:gd name="T5" fmla="*/ 1254558 h 8000"/>
                <a:gd name="T6" fmla="*/ 6053670 w 10000"/>
                <a:gd name="T7" fmla="*/ 1098 h 8000"/>
                <a:gd name="T8" fmla="*/ 6053670 w 10000"/>
                <a:gd name="T9" fmla="*/ 1098 h 8000"/>
                <a:gd name="T10" fmla="*/ 5916252 w 10000"/>
                <a:gd name="T11" fmla="*/ 24464 h 8000"/>
                <a:gd name="T12" fmla="*/ 5779439 w 10000"/>
                <a:gd name="T13" fmla="*/ 46732 h 8000"/>
                <a:gd name="T14" fmla="*/ 5642020 w 10000"/>
                <a:gd name="T15" fmla="*/ 68530 h 8000"/>
                <a:gd name="T16" fmla="*/ 5503997 w 10000"/>
                <a:gd name="T17" fmla="*/ 87192 h 8000"/>
                <a:gd name="T18" fmla="*/ 5366578 w 10000"/>
                <a:gd name="T19" fmla="*/ 106010 h 8000"/>
                <a:gd name="T20" fmla="*/ 5228555 w 10000"/>
                <a:gd name="T21" fmla="*/ 123574 h 8000"/>
                <a:gd name="T22" fmla="*/ 5092347 w 10000"/>
                <a:gd name="T23" fmla="*/ 138629 h 8000"/>
                <a:gd name="T24" fmla="*/ 4954324 w 10000"/>
                <a:gd name="T25" fmla="*/ 152899 h 8000"/>
                <a:gd name="T26" fmla="*/ 4816905 w 10000"/>
                <a:gd name="T27" fmla="*/ 165915 h 8000"/>
                <a:gd name="T28" fmla="*/ 4681908 w 10000"/>
                <a:gd name="T29" fmla="*/ 177206 h 8000"/>
                <a:gd name="T30" fmla="*/ 4545095 w 10000"/>
                <a:gd name="T31" fmla="*/ 188497 h 8000"/>
                <a:gd name="T32" fmla="*/ 4410099 w 10000"/>
                <a:gd name="T33" fmla="*/ 197907 h 8000"/>
                <a:gd name="T34" fmla="*/ 4275102 w 10000"/>
                <a:gd name="T35" fmla="*/ 205277 h 8000"/>
                <a:gd name="T36" fmla="*/ 4140710 w 10000"/>
                <a:gd name="T37" fmla="*/ 212961 h 8000"/>
                <a:gd name="T38" fmla="*/ 4007530 w 10000"/>
                <a:gd name="T39" fmla="*/ 219391 h 8000"/>
                <a:gd name="T40" fmla="*/ 3875560 w 10000"/>
                <a:gd name="T41" fmla="*/ 223939 h 8000"/>
                <a:gd name="T42" fmla="*/ 3743590 w 10000"/>
                <a:gd name="T43" fmla="*/ 227859 h 8000"/>
                <a:gd name="T44" fmla="*/ 3612830 w 10000"/>
                <a:gd name="T45" fmla="*/ 231623 h 8000"/>
                <a:gd name="T46" fmla="*/ 3483887 w 10000"/>
                <a:gd name="T47" fmla="*/ 233348 h 8000"/>
                <a:gd name="T48" fmla="*/ 3354944 w 10000"/>
                <a:gd name="T49" fmla="*/ 235230 h 8000"/>
                <a:gd name="T50" fmla="*/ 3227817 w 10000"/>
                <a:gd name="T51" fmla="*/ 236171 h 8000"/>
                <a:gd name="T52" fmla="*/ 3101901 w 10000"/>
                <a:gd name="T53" fmla="*/ 235230 h 8000"/>
                <a:gd name="T54" fmla="*/ 2977195 w 10000"/>
                <a:gd name="T55" fmla="*/ 235230 h 8000"/>
                <a:gd name="T56" fmla="*/ 2853700 w 10000"/>
                <a:gd name="T57" fmla="*/ 233348 h 8000"/>
                <a:gd name="T58" fmla="*/ 2732627 w 10000"/>
                <a:gd name="T59" fmla="*/ 230525 h 8000"/>
                <a:gd name="T60" fmla="*/ 2612764 w 10000"/>
                <a:gd name="T61" fmla="*/ 227859 h 8000"/>
                <a:gd name="T62" fmla="*/ 2495323 w 10000"/>
                <a:gd name="T63" fmla="*/ 224880 h 8000"/>
                <a:gd name="T64" fmla="*/ 2378487 w 10000"/>
                <a:gd name="T65" fmla="*/ 220332 h 8000"/>
                <a:gd name="T66" fmla="*/ 2263467 w 10000"/>
                <a:gd name="T67" fmla="*/ 215470 h 8000"/>
                <a:gd name="T68" fmla="*/ 2150869 w 10000"/>
                <a:gd name="T69" fmla="*/ 211079 h 8000"/>
                <a:gd name="T70" fmla="*/ 1931121 w 10000"/>
                <a:gd name="T71" fmla="*/ 198691 h 8000"/>
                <a:gd name="T72" fmla="*/ 1720453 w 10000"/>
                <a:gd name="T73" fmla="*/ 185518 h 8000"/>
                <a:gd name="T74" fmla="*/ 1518260 w 10000"/>
                <a:gd name="T75" fmla="*/ 171718 h 8000"/>
                <a:gd name="T76" fmla="*/ 1326964 w 10000"/>
                <a:gd name="T77" fmla="*/ 156506 h 8000"/>
                <a:gd name="T78" fmla="*/ 1144144 w 10000"/>
                <a:gd name="T79" fmla="*/ 140667 h 8000"/>
                <a:gd name="T80" fmla="*/ 974641 w 10000"/>
                <a:gd name="T81" fmla="*/ 123574 h 8000"/>
                <a:gd name="T82" fmla="*/ 815429 w 10000"/>
                <a:gd name="T83" fmla="*/ 106794 h 8000"/>
                <a:gd name="T84" fmla="*/ 668931 w 10000"/>
                <a:gd name="T85" fmla="*/ 90015 h 8000"/>
                <a:gd name="T86" fmla="*/ 534539 w 10000"/>
                <a:gd name="T87" fmla="*/ 74176 h 8000"/>
                <a:gd name="T88" fmla="*/ 415282 w 10000"/>
                <a:gd name="T89" fmla="*/ 59121 h 8000"/>
                <a:gd name="T90" fmla="*/ 307526 w 10000"/>
                <a:gd name="T91" fmla="*/ 44850 h 8000"/>
                <a:gd name="T92" fmla="*/ 216721 w 10000"/>
                <a:gd name="T93" fmla="*/ 32932 h 8000"/>
                <a:gd name="T94" fmla="*/ 140445 w 10000"/>
                <a:gd name="T95" fmla="*/ 21641 h 8000"/>
                <a:gd name="T96" fmla="*/ 35717 w 10000"/>
                <a:gd name="T97" fmla="*/ 5489 h 8000"/>
                <a:gd name="T98" fmla="*/ 0 w 10000"/>
                <a:gd name="T99" fmla="*/ 0 h 8000"/>
                <a:gd name="T100" fmla="*/ 0 w 10000"/>
                <a:gd name="T101" fmla="*/ 0 h 8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85" y="6391275"/>
            <a:ext cx="992716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9A8C41-9346-47DD-AF39-E78F630E64B4}" type="datetimeFigureOut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4C7161-819E-45A2-B493-23EF9ED8F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86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CFE6C0-C43B-419C-B837-59D1E9B55E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809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İkizkenar Üçgen"/>
          <p:cNvSpPr/>
          <p:nvPr/>
        </p:nvSpPr>
        <p:spPr>
          <a:xfrm rot="16200000">
            <a:off x="10386749" y="5038991"/>
            <a:ext cx="1893887" cy="172508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27 Veri Yer Tutucusu"/>
          <p:cNvSpPr>
            <a:spLocks noGrp="1"/>
          </p:cNvSpPr>
          <p:nvPr>
            <p:ph type="dt" sz="half" idx="10"/>
          </p:nvPr>
        </p:nvSpPr>
        <p:spPr>
          <a:xfrm>
            <a:off x="1828800" y="6011864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828800" y="5649914"/>
            <a:ext cx="77216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188700" y="5753101"/>
            <a:ext cx="670984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00460A79-8802-4F1A-9EA4-9D40D11FD06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4487403"/>
      </p:ext>
    </p:extLst>
  </p:cSld>
  <p:clrMapOvr>
    <a:masterClrMapping/>
  </p:clrMapOvr>
  <p:transition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388100" y="6480176"/>
            <a:ext cx="28448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1" y="6481764"/>
            <a:ext cx="5679017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8EECF-DB87-4C2B-8D7A-EF997884E902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0779"/>
      </p:ext>
    </p:extLst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 Üçgen"/>
          <p:cNvSpPr/>
          <p:nvPr/>
        </p:nvSpPr>
        <p:spPr>
          <a:xfrm flipV="1">
            <a:off x="8467" y="6351"/>
            <a:ext cx="12175067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1 İkizkenar Üçgen"/>
          <p:cNvSpPr/>
          <p:nvPr/>
        </p:nvSpPr>
        <p:spPr>
          <a:xfrm rot="5400000" flipV="1">
            <a:off x="10386748" y="93928"/>
            <a:ext cx="1893888" cy="1725083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cxnSp>
        <p:nvCxnSpPr>
          <p:cNvPr id="6" name="12 Düz Bağlayıcı"/>
          <p:cNvCxnSpPr/>
          <p:nvPr/>
        </p:nvCxnSpPr>
        <p:spPr>
          <a:xfrm rot="10800000">
            <a:off x="8625417" y="9525"/>
            <a:ext cx="3564467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14 Düz Bağlayıcı"/>
          <p:cNvCxnSpPr/>
          <p:nvPr/>
        </p:nvCxnSpPr>
        <p:spPr>
          <a:xfrm flipV="1">
            <a:off x="0" y="6350"/>
            <a:ext cx="12183533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>
          <a:xfrm>
            <a:off x="9275233" y="64770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492500" y="6481764"/>
            <a:ext cx="568113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267018" y="809625"/>
            <a:ext cx="670983" cy="300038"/>
          </a:xfrm>
        </p:spPr>
        <p:txBody>
          <a:bodyPr/>
          <a:lstStyle>
            <a:lvl1pPr>
              <a:defRPr/>
            </a:lvl1pPr>
          </a:lstStyle>
          <a:p>
            <a:fld id="{632840C5-9252-4993-8A55-59700FFA68C7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2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5B45F-8196-4582-8D57-ACD1FC2428B8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68377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35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6388101" y="6481764"/>
            <a:ext cx="284056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481764"/>
            <a:ext cx="5681133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119785" y="6483351"/>
            <a:ext cx="670983" cy="301625"/>
          </a:xfrm>
        </p:spPr>
        <p:txBody>
          <a:bodyPr/>
          <a:lstStyle>
            <a:lvl1pPr>
              <a:defRPr/>
            </a:lvl1pPr>
          </a:lstStyle>
          <a:p>
            <a:fld id="{6C95F5D0-E232-46EF-9670-7DDF39191C40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5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B04CF-4AA7-422E-BA91-40569843E861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30294"/>
      </p:ext>
    </p:extLst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E1AC6-5B93-41F5-9089-2D34B438F808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81602"/>
      </p:ext>
    </p:extLst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371417" y="6556376"/>
            <a:ext cx="28448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513417" y="6556376"/>
            <a:ext cx="68580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214100" y="6556376"/>
            <a:ext cx="670984" cy="301625"/>
          </a:xfrm>
        </p:spPr>
        <p:txBody>
          <a:bodyPr/>
          <a:lstStyle>
            <a:lvl1pPr>
              <a:defRPr sz="900"/>
            </a:lvl1pPr>
          </a:lstStyle>
          <a:p>
            <a:fld id="{2F6DC57F-DB0E-4F92-8650-7D53FEAC8875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08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144933" y="6556376"/>
            <a:ext cx="280246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559985" y="6557964"/>
            <a:ext cx="6597649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55867" y="6556376"/>
            <a:ext cx="488951" cy="301625"/>
          </a:xfrm>
        </p:spPr>
        <p:txBody>
          <a:bodyPr/>
          <a:lstStyle>
            <a:lvl1pPr>
              <a:defRPr sz="900"/>
            </a:lvl1pPr>
          </a:lstStyle>
          <a:p>
            <a:fld id="{A5BC8456-EC53-4244-B6C0-D080BA213688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92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6E27C-96C9-415B-A4CD-28BE05E3F9D7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38388"/>
      </p:ext>
    </p:extLst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91B89-25FD-415B-B46B-AA9B8737D41B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5194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97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3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0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7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3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70538BA-9BB4-42B9-8EBD-CC410D3575AF}" type="datetimeFigureOut">
              <a:rPr lang="tr-TR" smtClean="0">
                <a:solidFill>
                  <a:srgbClr val="B31166"/>
                </a:solidFill>
              </a:rPr>
              <a:pPr/>
              <a:t>22.04.2020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F98485C-4842-4251-AB98-465637B54CBA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3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5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28045 w 10000"/>
                <a:gd name="T1" fmla="*/ 211004 h 5291"/>
                <a:gd name="T2" fmla="*/ 3285549 w 10000"/>
                <a:gd name="T3" fmla="*/ 440924 h 5291"/>
                <a:gd name="T4" fmla="*/ 3299407 w 10000"/>
                <a:gd name="T5" fmla="*/ 0 h 5291"/>
                <a:gd name="T6" fmla="*/ 3299407 w 10000"/>
                <a:gd name="T7" fmla="*/ 0 h 5291"/>
                <a:gd name="T8" fmla="*/ 3189537 w 10000"/>
                <a:gd name="T9" fmla="*/ 17000 h 5291"/>
                <a:gd name="T10" fmla="*/ 3079666 w 10000"/>
                <a:gd name="T11" fmla="*/ 33334 h 5291"/>
                <a:gd name="T12" fmla="*/ 2969796 w 10000"/>
                <a:gd name="T13" fmla="*/ 49167 h 5291"/>
                <a:gd name="T14" fmla="*/ 2859596 w 10000"/>
                <a:gd name="T15" fmla="*/ 62751 h 5291"/>
                <a:gd name="T16" fmla="*/ 2749396 w 10000"/>
                <a:gd name="T17" fmla="*/ 76418 h 5291"/>
                <a:gd name="T18" fmla="*/ 2639196 w 10000"/>
                <a:gd name="T19" fmla="*/ 89251 h 5291"/>
                <a:gd name="T20" fmla="*/ 2530315 w 10000"/>
                <a:gd name="T21" fmla="*/ 100168 h 5291"/>
                <a:gd name="T22" fmla="*/ 2419455 w 10000"/>
                <a:gd name="T23" fmla="*/ 110419 h 5291"/>
                <a:gd name="T24" fmla="*/ 2309585 w 10000"/>
                <a:gd name="T25" fmla="*/ 120002 h 5291"/>
                <a:gd name="T26" fmla="*/ 2201694 w 10000"/>
                <a:gd name="T27" fmla="*/ 128169 h 5291"/>
                <a:gd name="T28" fmla="*/ 2091824 w 10000"/>
                <a:gd name="T29" fmla="*/ 136336 h 5291"/>
                <a:gd name="T30" fmla="*/ 1983933 w 10000"/>
                <a:gd name="T31" fmla="*/ 143252 h 5291"/>
                <a:gd name="T32" fmla="*/ 1876043 w 10000"/>
                <a:gd name="T33" fmla="*/ 148669 h 5291"/>
                <a:gd name="T34" fmla="*/ 1768152 w 10000"/>
                <a:gd name="T35" fmla="*/ 154169 h 5291"/>
                <a:gd name="T36" fmla="*/ 1661581 w 10000"/>
                <a:gd name="T37" fmla="*/ 158836 h 5291"/>
                <a:gd name="T38" fmla="*/ 1556330 w 10000"/>
                <a:gd name="T39" fmla="*/ 162336 h 5291"/>
                <a:gd name="T40" fmla="*/ 1450419 w 10000"/>
                <a:gd name="T41" fmla="*/ 165003 h 5291"/>
                <a:gd name="T42" fmla="*/ 1345828 w 10000"/>
                <a:gd name="T43" fmla="*/ 167753 h 5291"/>
                <a:gd name="T44" fmla="*/ 1242557 w 10000"/>
                <a:gd name="T45" fmla="*/ 169086 h 5291"/>
                <a:gd name="T46" fmla="*/ 1139615 w 10000"/>
                <a:gd name="T47" fmla="*/ 170503 h 5291"/>
                <a:gd name="T48" fmla="*/ 1037664 w 10000"/>
                <a:gd name="T49" fmla="*/ 171086 h 5291"/>
                <a:gd name="T50" fmla="*/ 936702 w 10000"/>
                <a:gd name="T51" fmla="*/ 170503 h 5291"/>
                <a:gd name="T52" fmla="*/ 837060 w 10000"/>
                <a:gd name="T53" fmla="*/ 170503 h 5291"/>
                <a:gd name="T54" fmla="*/ 738407 w 10000"/>
                <a:gd name="T55" fmla="*/ 169086 h 5291"/>
                <a:gd name="T56" fmla="*/ 641075 w 10000"/>
                <a:gd name="T57" fmla="*/ 167003 h 5291"/>
                <a:gd name="T58" fmla="*/ 545392 w 10000"/>
                <a:gd name="T59" fmla="*/ 165003 h 5291"/>
                <a:gd name="T60" fmla="*/ 451359 w 10000"/>
                <a:gd name="T61" fmla="*/ 162919 h 5291"/>
                <a:gd name="T62" fmla="*/ 357986 w 10000"/>
                <a:gd name="T63" fmla="*/ 159586 h 5291"/>
                <a:gd name="T64" fmla="*/ 265932 w 10000"/>
                <a:gd name="T65" fmla="*/ 156086 h 5291"/>
                <a:gd name="T66" fmla="*/ 175858 w 10000"/>
                <a:gd name="T67" fmla="*/ 152753 h 5291"/>
                <a:gd name="T68" fmla="*/ 0 w 10000"/>
                <a:gd name="T69" fmla="*/ 143836 h 5291"/>
                <a:gd name="T70" fmla="*/ 28045 w 10000"/>
                <a:gd name="T71" fmla="*/ 211004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6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4533900 h 2856"/>
                <a:gd name="T4" fmla="*/ 11277600 w 7104"/>
                <a:gd name="T5" fmla="*/ 4533900 h 2856"/>
                <a:gd name="T6" fmla="*/ 11277600 w 7104"/>
                <a:gd name="T7" fmla="*/ 1588 h 2856"/>
                <a:gd name="T8" fmla="*/ 11277600 w 7104"/>
                <a:gd name="T9" fmla="*/ 1588 h 2856"/>
                <a:gd name="T10" fmla="*/ 11022013 w 7104"/>
                <a:gd name="T11" fmla="*/ 41275 h 2856"/>
                <a:gd name="T12" fmla="*/ 10766425 w 7104"/>
                <a:gd name="T13" fmla="*/ 79375 h 2856"/>
                <a:gd name="T14" fmla="*/ 10510838 w 7104"/>
                <a:gd name="T15" fmla="*/ 115888 h 2856"/>
                <a:gd name="T16" fmla="*/ 10253663 w 7104"/>
                <a:gd name="T17" fmla="*/ 147638 h 2856"/>
                <a:gd name="T18" fmla="*/ 9998075 w 7104"/>
                <a:gd name="T19" fmla="*/ 179388 h 2856"/>
                <a:gd name="T20" fmla="*/ 9740900 w 7104"/>
                <a:gd name="T21" fmla="*/ 209550 h 2856"/>
                <a:gd name="T22" fmla="*/ 9486900 w 7104"/>
                <a:gd name="T23" fmla="*/ 234950 h 2856"/>
                <a:gd name="T24" fmla="*/ 9229725 w 7104"/>
                <a:gd name="T25" fmla="*/ 258763 h 2856"/>
                <a:gd name="T26" fmla="*/ 8974138 w 7104"/>
                <a:gd name="T27" fmla="*/ 280988 h 2856"/>
                <a:gd name="T28" fmla="*/ 8721725 w 7104"/>
                <a:gd name="T29" fmla="*/ 300038 h 2856"/>
                <a:gd name="T30" fmla="*/ 8467725 w 7104"/>
                <a:gd name="T31" fmla="*/ 319088 h 2856"/>
                <a:gd name="T32" fmla="*/ 8215313 w 7104"/>
                <a:gd name="T33" fmla="*/ 334963 h 2856"/>
                <a:gd name="T34" fmla="*/ 7964488 w 7104"/>
                <a:gd name="T35" fmla="*/ 347663 h 2856"/>
                <a:gd name="T36" fmla="*/ 7713663 w 7104"/>
                <a:gd name="T37" fmla="*/ 360363 h 2856"/>
                <a:gd name="T38" fmla="*/ 7466013 w 7104"/>
                <a:gd name="T39" fmla="*/ 371475 h 2856"/>
                <a:gd name="T40" fmla="*/ 7219950 w 7104"/>
                <a:gd name="T41" fmla="*/ 379413 h 2856"/>
                <a:gd name="T42" fmla="*/ 6973888 w 7104"/>
                <a:gd name="T43" fmla="*/ 385763 h 2856"/>
                <a:gd name="T44" fmla="*/ 6731000 w 7104"/>
                <a:gd name="T45" fmla="*/ 392113 h 2856"/>
                <a:gd name="T46" fmla="*/ 6489700 w 7104"/>
                <a:gd name="T47" fmla="*/ 395288 h 2856"/>
                <a:gd name="T48" fmla="*/ 6249988 w 7104"/>
                <a:gd name="T49" fmla="*/ 398463 h 2856"/>
                <a:gd name="T50" fmla="*/ 6013450 w 7104"/>
                <a:gd name="T51" fmla="*/ 400050 h 2856"/>
                <a:gd name="T52" fmla="*/ 5778500 w 7104"/>
                <a:gd name="T53" fmla="*/ 398463 h 2856"/>
                <a:gd name="T54" fmla="*/ 5546725 w 7104"/>
                <a:gd name="T55" fmla="*/ 398463 h 2856"/>
                <a:gd name="T56" fmla="*/ 5316538 w 7104"/>
                <a:gd name="T57" fmla="*/ 395288 h 2856"/>
                <a:gd name="T58" fmla="*/ 5091113 w 7104"/>
                <a:gd name="T59" fmla="*/ 390525 h 2856"/>
                <a:gd name="T60" fmla="*/ 4867275 w 7104"/>
                <a:gd name="T61" fmla="*/ 385763 h 2856"/>
                <a:gd name="T62" fmla="*/ 4648200 w 7104"/>
                <a:gd name="T63" fmla="*/ 381000 h 2856"/>
                <a:gd name="T64" fmla="*/ 4430713 w 7104"/>
                <a:gd name="T65" fmla="*/ 373063 h 2856"/>
                <a:gd name="T66" fmla="*/ 4216400 w 7104"/>
                <a:gd name="T67" fmla="*/ 365125 h 2856"/>
                <a:gd name="T68" fmla="*/ 4006850 w 7104"/>
                <a:gd name="T69" fmla="*/ 357188 h 2856"/>
                <a:gd name="T70" fmla="*/ 3597275 w 7104"/>
                <a:gd name="T71" fmla="*/ 336550 h 2856"/>
                <a:gd name="T72" fmla="*/ 3205163 w 7104"/>
                <a:gd name="T73" fmla="*/ 314325 h 2856"/>
                <a:gd name="T74" fmla="*/ 2828925 w 7104"/>
                <a:gd name="T75" fmla="*/ 290513 h 2856"/>
                <a:gd name="T76" fmla="*/ 2471738 w 7104"/>
                <a:gd name="T77" fmla="*/ 265113 h 2856"/>
                <a:gd name="T78" fmla="*/ 2132013 w 7104"/>
                <a:gd name="T79" fmla="*/ 238125 h 2856"/>
                <a:gd name="T80" fmla="*/ 1816100 w 7104"/>
                <a:gd name="T81" fmla="*/ 209550 h 2856"/>
                <a:gd name="T82" fmla="*/ 1519238 w 7104"/>
                <a:gd name="T83" fmla="*/ 180975 h 2856"/>
                <a:gd name="T84" fmla="*/ 1246188 w 7104"/>
                <a:gd name="T85" fmla="*/ 152400 h 2856"/>
                <a:gd name="T86" fmla="*/ 995363 w 7104"/>
                <a:gd name="T87" fmla="*/ 125413 h 2856"/>
                <a:gd name="T88" fmla="*/ 773113 w 7104"/>
                <a:gd name="T89" fmla="*/ 100013 h 2856"/>
                <a:gd name="T90" fmla="*/ 573088 w 7104"/>
                <a:gd name="T91" fmla="*/ 76200 h 2856"/>
                <a:gd name="T92" fmla="*/ 403225 w 7104"/>
                <a:gd name="T93" fmla="*/ 55563 h 2856"/>
                <a:gd name="T94" fmla="*/ 261938 w 7104"/>
                <a:gd name="T95" fmla="*/ 36513 h 2856"/>
                <a:gd name="T96" fmla="*/ 66675 w 7104"/>
                <a:gd name="T97" fmla="*/ 9525 h 2856"/>
                <a:gd name="T98" fmla="*/ 0 w 7104"/>
                <a:gd name="T99" fmla="*/ 0 h 2856"/>
                <a:gd name="T100" fmla="*/ 0 w 7104"/>
                <a:gd name="T101" fmla="*/ 0 h 28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6856413 h 8638"/>
                <a:gd name="T4" fmla="*/ 12192000 w 15356"/>
                <a:gd name="T5" fmla="*/ 6856413 h 8638"/>
                <a:gd name="T6" fmla="*/ 12192000 w 15356"/>
                <a:gd name="T7" fmla="*/ 0 h 8638"/>
                <a:gd name="T8" fmla="*/ 0 w 15356"/>
                <a:gd name="T9" fmla="*/ 0 h 8638"/>
                <a:gd name="T10" fmla="*/ 11709274 w 15356"/>
                <a:gd name="T11" fmla="*/ 6380163 h 8638"/>
                <a:gd name="T12" fmla="*/ 476374 w 15356"/>
                <a:gd name="T13" fmla="*/ 6380163 h 8638"/>
                <a:gd name="T14" fmla="*/ 476374 w 15356"/>
                <a:gd name="T15" fmla="*/ 469900 h 8638"/>
                <a:gd name="T16" fmla="*/ 11709274 w 15356"/>
                <a:gd name="T17" fmla="*/ 469900 h 8638"/>
                <a:gd name="T18" fmla="*/ 11709274 w 15356"/>
                <a:gd name="T19" fmla="*/ 6380163 h 86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1" y="973139"/>
            <a:ext cx="876088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1" y="2603500"/>
            <a:ext cx="8760884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84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 b="1" i="0">
                <a:solidFill>
                  <a:srgbClr val="B31166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8A83FFE6-EBA8-4817-A92C-2BE880CE768E}" type="datetimeFigureOut">
              <a:rPr lang="en-US"/>
              <a:pPr>
                <a:defRPr/>
              </a:pPr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917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 b="1" i="0">
                <a:solidFill>
                  <a:srgbClr val="B31166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284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617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2100" b="0" i="0">
                <a:solidFill>
                  <a:prstClr val="white"/>
                </a:solidFill>
                <a:latin typeface="Century Gothic" panose="020B0502020202020204"/>
                <a:cs typeface="+mn-cs"/>
              </a:defRPr>
            </a:lvl1pPr>
          </a:lstStyle>
          <a:p>
            <a:pPr>
              <a:defRPr/>
            </a:pPr>
            <a:fld id="{F56DAD8E-5408-40EA-B279-1F18D9A6B3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  <p:sldLayoutId id="2147484143" r:id="rId17"/>
    <p:sldLayoutId id="2147484144" r:id="rId18"/>
  </p:sldLayoutIdLst>
  <p:hf sldNum="0"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8467" y="14288"/>
            <a:ext cx="12175067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prstClr val="white"/>
              </a:solidFill>
            </a:endParaRPr>
          </a:p>
        </p:txBody>
      </p:sp>
      <p:cxnSp>
        <p:nvCxnSpPr>
          <p:cNvPr id="8" name="7 Düz Bağlayıcı"/>
          <p:cNvCxnSpPr/>
          <p:nvPr/>
        </p:nvCxnSpPr>
        <p:spPr>
          <a:xfrm>
            <a:off x="0" y="6350"/>
            <a:ext cx="12183533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8625417" y="4948239"/>
            <a:ext cx="3564467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68289"/>
            <a:ext cx="109728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0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882775"/>
            <a:ext cx="1097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388100" y="6481764"/>
            <a:ext cx="28448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1" y="6481764"/>
            <a:ext cx="5679017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119785" y="6481764"/>
            <a:ext cx="670983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F8BFC3-1D8E-4B5B-851C-3307873B26DC}" type="slidenum">
              <a:rPr 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9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ransition>
    <p:wedge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965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965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EAF90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m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37.xml"/><Relationship Id="rId7" Type="http://schemas.openxmlformats.org/officeDocument/2006/relationships/diagramColors" Target="../diagrams/colors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89397" y="760330"/>
            <a:ext cx="11230377" cy="1081349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tr-TR" sz="4000" b="1" dirty="0">
                <a:solidFill>
                  <a:prstClr val="white"/>
                </a:solidFill>
                <a:latin typeface="Calibri Light" panose="020F0302020204030204"/>
              </a:rPr>
              <a:t>OSMANLI KÜLTÜR VE MEDENİYETİ</a:t>
            </a:r>
            <a:endParaRPr lang="tr-TR" sz="3600" b="1" dirty="0"/>
          </a:p>
        </p:txBody>
      </p:sp>
      <p:grpSp>
        <p:nvGrpSpPr>
          <p:cNvPr id="7" name="Diagram group"/>
          <p:cNvGrpSpPr/>
          <p:nvPr/>
        </p:nvGrpSpPr>
        <p:grpSpPr>
          <a:xfrm>
            <a:off x="942825" y="2205089"/>
            <a:ext cx="2911970" cy="2731742"/>
            <a:chOff x="1346514" y="1401140"/>
            <a:chExt cx="2097652" cy="183808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8" name="Grup 7"/>
            <p:cNvGrpSpPr/>
            <p:nvPr/>
          </p:nvGrpSpPr>
          <p:grpSpPr>
            <a:xfrm>
              <a:off x="1346514" y="1401140"/>
              <a:ext cx="2097652" cy="1838081"/>
              <a:chOff x="1346514" y="1401140"/>
              <a:chExt cx="2097652" cy="183808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9" name="Yuvarlatılmış Dikdörtgen 8"/>
              <p:cNvSpPr/>
              <p:nvPr/>
            </p:nvSpPr>
            <p:spPr>
              <a:xfrm>
                <a:off x="1346514" y="1401140"/>
                <a:ext cx="2097652" cy="1838081"/>
              </a:xfrm>
              <a:prstGeom prst="roundRect">
                <a:avLst>
                  <a:gd name="adj" fmla="val 10000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sp>
          <p:sp>
            <p:nvSpPr>
              <p:cNvPr id="10" name="Yuvarlatılmış Dikdörtgen 4"/>
              <p:cNvSpPr/>
              <p:nvPr/>
            </p:nvSpPr>
            <p:spPr>
              <a:xfrm>
                <a:off x="1400350" y="1454976"/>
                <a:ext cx="1989980" cy="1730409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20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20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20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1200" b="1" dirty="0" smtClean="0">
                  <a:solidFill>
                    <a:srgbClr val="FFFF00"/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1200" b="1" dirty="0">
                  <a:solidFill>
                    <a:srgbClr val="FFFF00"/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tr-TR" sz="1200" b="1" dirty="0" smtClean="0">
                  <a:solidFill>
                    <a:srgbClr val="FFFF00"/>
                  </a:solidFill>
                  <a:latin typeface="Tahoma"/>
                </a:endParaRP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200" b="1" dirty="0" smtClean="0">
                    <a:solidFill>
                      <a:srgbClr val="FFFF00"/>
                    </a:solidFill>
                    <a:latin typeface="Tahoma"/>
                  </a:rPr>
                  <a:t>OSMAN BEY</a:t>
                </a: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1200" b="1" dirty="0" smtClean="0">
                    <a:solidFill>
                      <a:srgbClr val="FFFF00"/>
                    </a:solidFill>
                    <a:latin typeface="Tahoma"/>
                  </a:rPr>
                  <a:t>(1284-1324)</a:t>
                </a:r>
                <a:endParaRPr lang="tr-TR" sz="1200" b="1" dirty="0">
                  <a:solidFill>
                    <a:srgbClr val="FFFF00"/>
                  </a:solidFill>
                  <a:latin typeface="Tahoma"/>
                </a:endParaRPr>
              </a:p>
            </p:txBody>
          </p:sp>
        </p:grpSp>
      </p:grpSp>
      <p:sp>
        <p:nvSpPr>
          <p:cNvPr id="11" name="Metin kutusu 10"/>
          <p:cNvSpPr txBox="1"/>
          <p:nvPr/>
        </p:nvSpPr>
        <p:spPr>
          <a:xfrm>
            <a:off x="8680360" y="5643028"/>
            <a:ext cx="3039414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www.tariheglencesi.com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43943" y="5643028"/>
            <a:ext cx="4662152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prstClr val="white"/>
                </a:solidFill>
              </a:rPr>
              <a:t>Youtube kanalı: </a:t>
            </a:r>
            <a:r>
              <a:rPr lang="tr-TR" b="1" dirty="0" err="1" smtClean="0">
                <a:solidFill>
                  <a:srgbClr val="FFFF00"/>
                </a:solidFill>
              </a:rPr>
              <a:t>tariheglencesi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306095" y="5643028"/>
            <a:ext cx="3374265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prstClr val="white"/>
                </a:solidFill>
              </a:rPr>
              <a:t>Arif özbeyli</a:t>
            </a:r>
          </a:p>
        </p:txBody>
      </p:sp>
      <p:pic>
        <p:nvPicPr>
          <p:cNvPr id="3" name="5- Yarbay Hasan Bey kırmızı gü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14974" y="6012360"/>
            <a:ext cx="304800" cy="304800"/>
          </a:xfrm>
          <a:prstGeom prst="rect">
            <a:avLst/>
          </a:prstGeom>
        </p:spPr>
      </p:pic>
      <p:pic>
        <p:nvPicPr>
          <p:cNvPr id="4" name="Ses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4" name="Unvan 1"/>
          <p:cNvSpPr txBox="1">
            <a:spLocks/>
          </p:cNvSpPr>
          <p:nvPr/>
        </p:nvSpPr>
        <p:spPr bwMode="gray">
          <a:xfrm>
            <a:off x="4586990" y="2446052"/>
            <a:ext cx="6419746" cy="2592603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tr-TR" sz="4000" b="1" dirty="0" smtClean="0"/>
              <a:t>EĞİTİM VE ÖĞRETİMDE GELİŞMELER VE YENİ KURUMLAR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841931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266">
        <p15:prstTrans prst="fallOver"/>
      </p:transition>
    </mc:Choice>
    <mc:Fallback>
      <p:transition spd="slow" advTm="102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1" r="31177" b="62302"/>
          <a:stretch>
            <a:fillRect/>
          </a:stretch>
        </p:blipFill>
        <p:spPr>
          <a:xfrm>
            <a:off x="3017839" y="3159126"/>
            <a:ext cx="6181725" cy="1565275"/>
          </a:xfrm>
        </p:spPr>
      </p:pic>
      <p:sp>
        <p:nvSpPr>
          <p:cNvPr id="2" name="Metin kutusu 1"/>
          <p:cNvSpPr txBox="1"/>
          <p:nvPr/>
        </p:nvSpPr>
        <p:spPr>
          <a:xfrm>
            <a:off x="5934076" y="3700463"/>
            <a:ext cx="2862263" cy="50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342900">
              <a:defRPr/>
            </a:pPr>
            <a:r>
              <a:rPr lang="tr-TR" sz="2700" b="1" dirty="0">
                <a:solidFill>
                  <a:prstClr val="white"/>
                </a:solidFill>
                <a:cs typeface="Arial" panose="020B0604020202020204" pitchFamily="34" charset="0"/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017839" y="4887913"/>
            <a:ext cx="6181725" cy="3683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tr-TR" b="1" dirty="0">
                <a:solidFill>
                  <a:prstClr val="white"/>
                </a:solidFill>
                <a:cs typeface="Arial" panose="020B0604020202020204" pitchFamily="34" charset="0"/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128003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294">
        <p14:prism/>
        <p:sndAc>
          <p:stSnd>
            <p:snd r:embed="rId2" name="camera.wav"/>
          </p:stSnd>
        </p:sndAc>
      </p:transition>
    </mc:Choice>
    <mc:Fallback>
      <p:transition spd="slow" advTm="16294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7408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4648200" y="6243638"/>
            <a:ext cx="2895600" cy="457200"/>
          </a:xfrm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CD243E6-3BF7-44FD-A811-47FC6A35F260}" type="slidenum">
              <a:rPr lang="tr-TR" sz="1200">
                <a:solidFill>
                  <a:prstClr val="white"/>
                </a:solidFill>
              </a:rPr>
              <a:pPr algn="ctr" eaLnBrk="1" hangingPunct="1">
                <a:defRPr/>
              </a:pPr>
              <a:t>2</a:t>
            </a:fld>
            <a:endParaRPr lang="tr-TR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79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4957">
        <p15:prstTrans prst="curtains"/>
      </p:transition>
    </mc:Choice>
    <mc:Fallback>
      <p:transition spd="slow" advTm="449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75287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4648200" y="6243638"/>
            <a:ext cx="2895600" cy="457200"/>
          </a:xfrm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CD243E6-3BF7-44FD-A811-47FC6A35F260}" type="slidenum">
              <a:rPr lang="tr-TR" sz="1200">
                <a:solidFill>
                  <a:prstClr val="white"/>
                </a:solidFill>
              </a:rPr>
              <a:pPr algn="ctr" eaLnBrk="1" hangingPunct="1">
                <a:defRPr/>
              </a:pPr>
              <a:t>3</a:t>
            </a:fld>
            <a:endParaRPr lang="tr-TR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25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9679">
        <p15:prstTrans prst="wind"/>
      </p:transition>
    </mc:Choice>
    <mc:Fallback>
      <p:transition spd="slow" advTm="296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69737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4648200" y="6243638"/>
            <a:ext cx="2895600" cy="457200"/>
          </a:xfrm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CD243E6-3BF7-44FD-A811-47FC6A35F260}" type="slidenum">
              <a:rPr lang="tr-TR" sz="1200">
                <a:solidFill>
                  <a:prstClr val="white"/>
                </a:solidFill>
              </a:rPr>
              <a:pPr algn="ctr" eaLnBrk="1" hangingPunct="1">
                <a:defRPr/>
              </a:pPr>
              <a:t>4</a:t>
            </a:fld>
            <a:endParaRPr lang="tr-TR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57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6090">
        <p15:prstTrans prst="fracture"/>
      </p:transition>
    </mc:Choice>
    <mc:Fallback>
      <p:transition spd="slow" advTm="460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41889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4648200" y="6243638"/>
            <a:ext cx="2895600" cy="457200"/>
          </a:xfrm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CD243E6-3BF7-44FD-A811-47FC6A35F260}" type="slidenum">
              <a:rPr lang="tr-TR" sz="1200">
                <a:solidFill>
                  <a:prstClr val="white"/>
                </a:solidFill>
              </a:rPr>
              <a:pPr algn="ctr" eaLnBrk="1" hangingPunct="1">
                <a:defRPr/>
              </a:pPr>
              <a:t>5</a:t>
            </a:fld>
            <a:endParaRPr lang="tr-TR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97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3498">
        <p15:prstTrans prst="fallOver"/>
      </p:transition>
    </mc:Choice>
    <mc:Fallback>
      <p:transition spd="slow" advTm="234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7936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4648200" y="6243638"/>
            <a:ext cx="2895600" cy="457200"/>
          </a:xfrm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CD243E6-3BF7-44FD-A811-47FC6A35F260}" type="slidenum">
              <a:rPr lang="tr-TR" sz="1200">
                <a:solidFill>
                  <a:prstClr val="white"/>
                </a:solidFill>
              </a:rPr>
              <a:pPr algn="ctr" eaLnBrk="1" hangingPunct="1">
                <a:defRPr/>
              </a:pPr>
              <a:t>6</a:t>
            </a:fld>
            <a:endParaRPr lang="tr-TR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15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8124">
        <p15:prstTrans prst="airplane"/>
      </p:transition>
    </mc:Choice>
    <mc:Fallback>
      <p:transition spd="slow" advTm="381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02123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4648200" y="6243638"/>
            <a:ext cx="2895600" cy="457200"/>
          </a:xfrm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CD243E6-3BF7-44FD-A811-47FC6A35F260}" type="slidenum">
              <a:rPr lang="tr-TR" sz="1200">
                <a:solidFill>
                  <a:prstClr val="white"/>
                </a:solidFill>
              </a:rPr>
              <a:pPr algn="ctr" eaLnBrk="1" hangingPunct="1">
                <a:defRPr/>
              </a:pPr>
              <a:t>7</a:t>
            </a:fld>
            <a:endParaRPr lang="tr-TR" sz="1200">
              <a:solidFill>
                <a:prstClr val="white"/>
              </a:solidFill>
            </a:endParaRPr>
          </a:p>
        </p:txBody>
      </p:sp>
      <p:pic>
        <p:nvPicPr>
          <p:cNvPr id="2" name="5- Yarbay Hasan Bey kırmızı gü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12446" y="6341074"/>
            <a:ext cx="359764" cy="3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5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7807">
        <p14:shred/>
      </p:transition>
    </mc:Choice>
    <mc:Fallback>
      <p:transition spd="slow" advTm="478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12090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4648200" y="6243638"/>
            <a:ext cx="2895600" cy="457200"/>
          </a:xfrm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CD243E6-3BF7-44FD-A811-47FC6A35F260}" type="slidenum">
              <a:rPr lang="tr-TR" sz="1200">
                <a:solidFill>
                  <a:prstClr val="white"/>
                </a:solidFill>
              </a:rPr>
              <a:pPr algn="ctr" eaLnBrk="1" hangingPunct="1">
                <a:defRPr/>
              </a:pPr>
              <a:t>8</a:t>
            </a:fld>
            <a:endParaRPr lang="tr-TR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73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6996">
        <p15:prstTrans prst="crush"/>
      </p:transition>
    </mc:Choice>
    <mc:Fallback>
      <p:transition spd="slow" advTm="469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22066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4648200" y="6243638"/>
            <a:ext cx="2895600" cy="457200"/>
          </a:xfrm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CD243E6-3BF7-44FD-A811-47FC6A35F260}" type="slidenum">
              <a:rPr lang="tr-TR" sz="1200">
                <a:solidFill>
                  <a:prstClr val="white"/>
                </a:solidFill>
              </a:rPr>
              <a:pPr algn="ctr" eaLnBrk="1" hangingPunct="1">
                <a:defRPr/>
              </a:pPr>
              <a:t>9</a:t>
            </a:fld>
            <a:endParaRPr lang="tr-TR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7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7449">
        <p14:flip dir="r"/>
      </p:transition>
    </mc:Choice>
    <mc:Fallback>
      <p:transition spd="slow" advTm="274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2_İyon Toplantı Odası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Canlı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945</Words>
  <Application>Microsoft Office PowerPoint</Application>
  <PresentationFormat>Geniş ekran</PresentationFormat>
  <Paragraphs>73</Paragraphs>
  <Slides>10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Tahoma</vt:lpstr>
      <vt:lpstr>Verdana</vt:lpstr>
      <vt:lpstr>Wingdings 2</vt:lpstr>
      <vt:lpstr>Wingdings 3</vt:lpstr>
      <vt:lpstr>1_İyon Toplantı Odası</vt:lpstr>
      <vt:lpstr>2_İyon Toplantı Odası</vt:lpstr>
      <vt:lpstr>1_Canlı</vt:lpstr>
      <vt:lpstr>OSMANLI KÜLTÜR VE MEDENİYETİ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54</cp:revision>
  <dcterms:created xsi:type="dcterms:W3CDTF">2018-04-03T19:40:40Z</dcterms:created>
  <dcterms:modified xsi:type="dcterms:W3CDTF">2020-04-22T19:55:03Z</dcterms:modified>
</cp:coreProperties>
</file>