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 id="2147484126" r:id="rId2"/>
    <p:sldMasterId id="2147484145" r:id="rId3"/>
  </p:sldMasterIdLst>
  <p:notesMasterIdLst>
    <p:notesMasterId r:id="rId12"/>
  </p:notesMasterIdLst>
  <p:sldIdLst>
    <p:sldId id="315" r:id="rId4"/>
    <p:sldId id="325" r:id="rId5"/>
    <p:sldId id="319" r:id="rId6"/>
    <p:sldId id="320" r:id="rId7"/>
    <p:sldId id="321" r:id="rId8"/>
    <p:sldId id="322" r:id="rId9"/>
    <p:sldId id="323" r:id="rId10"/>
    <p:sldId id="317"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9D55F-F417-4FBB-8B20-B98762F2BC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EA1ED5-19D4-402D-90A5-FD9F8116A914}">
      <dgm:prSet phldrT="[Metin]" custT="1"/>
      <dgm:spPr>
        <a:solidFill>
          <a:schemeClr val="accent4">
            <a:lumMod val="40000"/>
            <a:lumOff val="60000"/>
            <a:alpha val="90000"/>
          </a:schemeClr>
        </a:solidFill>
      </dgm:spPr>
      <dgm:t>
        <a:bodyPr/>
        <a:lstStyle/>
        <a:p>
          <a:r>
            <a:rPr lang="tr-TR" sz="1800" b="1" dirty="0" smtClean="0">
              <a:latin typeface="Times New Roman" pitchFamily="18" charset="0"/>
              <a:cs typeface="Times New Roman" pitchFamily="18" charset="0"/>
            </a:rPr>
            <a:t>Dünyanın Değişen Şartları Karşısında Osmanlı Ekonomisi</a:t>
          </a:r>
          <a:endParaRPr lang="tr-TR" sz="1800" b="1" dirty="0">
            <a:latin typeface="Times New Roman" pitchFamily="18" charset="0"/>
            <a:cs typeface="Times New Roman" pitchFamily="18" charset="0"/>
          </a:endParaRPr>
        </a:p>
      </dgm:t>
    </dgm:pt>
    <dgm:pt modelId="{53F32979-6721-4F93-80F2-4E0CAD3D66D2}" type="parTrans" cxnId="{B9F2DD34-C0DA-4EE5-839B-8B1C455262E2}">
      <dgm:prSet/>
      <dgm:spPr/>
      <dgm:t>
        <a:bodyPr/>
        <a:lstStyle/>
        <a:p>
          <a:endParaRPr lang="tr-TR"/>
        </a:p>
      </dgm:t>
    </dgm:pt>
    <dgm:pt modelId="{7B739CED-582D-458F-BF1A-8B1B903044F6}" type="sibTrans" cxnId="{B9F2DD34-C0DA-4EE5-839B-8B1C455262E2}">
      <dgm:prSet/>
      <dgm:spPr/>
      <dgm:t>
        <a:bodyPr/>
        <a:lstStyle/>
        <a:p>
          <a:endParaRPr lang="tr-TR"/>
        </a:p>
      </dgm:t>
    </dgm:pt>
    <dgm:pt modelId="{7DF2FE09-3BB2-4E3A-9F1B-9857FB827028}">
      <dgm:prSet phldrT="[Metin]" custT="1"/>
      <dgm:spPr>
        <a:solidFill>
          <a:srgbClr val="FF99FF">
            <a:alpha val="90000"/>
          </a:srgbClr>
        </a:solidFill>
      </dgm:spPr>
      <dgm:t>
        <a:bodyPr/>
        <a:lstStyle/>
        <a:p>
          <a:r>
            <a:rPr lang="tr-TR" sz="1400" b="1" dirty="0" smtClean="0"/>
            <a:t>Üretim</a:t>
          </a:r>
          <a:endParaRPr lang="tr-TR" sz="1400" b="1" dirty="0"/>
        </a:p>
      </dgm:t>
    </dgm:pt>
    <dgm:pt modelId="{C17A6ED1-B17E-4682-B720-305993A89347}" type="parTrans" cxnId="{7C4D0848-5B78-4867-A9C0-623D67E6A851}">
      <dgm:prSet/>
      <dgm:spPr/>
      <dgm:t>
        <a:bodyPr/>
        <a:lstStyle/>
        <a:p>
          <a:endParaRPr lang="tr-TR"/>
        </a:p>
      </dgm:t>
    </dgm:pt>
    <dgm:pt modelId="{6D181A9D-EB40-4798-AAEE-371C139FB4CF}" type="sibTrans" cxnId="{7C4D0848-5B78-4867-A9C0-623D67E6A851}">
      <dgm:prSet/>
      <dgm:spPr/>
      <dgm:t>
        <a:bodyPr/>
        <a:lstStyle/>
        <a:p>
          <a:endParaRPr lang="tr-TR"/>
        </a:p>
      </dgm:t>
    </dgm:pt>
    <dgm:pt modelId="{B017E4FF-3E8E-4DF4-9157-E9F275998962}">
      <dgm:prSet phldrT="[Metin]" custT="1"/>
      <dgm:spPr>
        <a:solidFill>
          <a:schemeClr val="accent1">
            <a:lumMod val="20000"/>
            <a:lumOff val="80000"/>
            <a:alpha val="90000"/>
          </a:schemeClr>
        </a:solidFill>
      </dgm:spPr>
      <dgm:t>
        <a:bodyPr/>
        <a:lstStyle/>
        <a:p>
          <a:pPr>
            <a:lnSpc>
              <a:spcPct val="150000"/>
            </a:lnSpc>
            <a:spcAft>
              <a:spcPts val="0"/>
            </a:spcAft>
          </a:pPr>
          <a:r>
            <a:rPr lang="tr-TR" sz="1200" b="1" dirty="0" smtClean="0"/>
            <a:t>Sanayi İnkılabının Osmanlı Ekonomisi Üzerindeki Etkileri</a:t>
          </a:r>
          <a:endParaRPr lang="tr-TR" sz="1200" dirty="0" smtClean="0"/>
        </a:p>
        <a:p>
          <a:pPr>
            <a:lnSpc>
              <a:spcPct val="150000"/>
            </a:lnSpc>
            <a:spcAft>
              <a:spcPts val="0"/>
            </a:spcAft>
          </a:pPr>
          <a:r>
            <a:rPr lang="tr-TR" sz="1200" b="0" dirty="0" smtClean="0"/>
            <a:t>-</a:t>
          </a:r>
          <a:r>
            <a:rPr lang="tr-TR" sz="1200" b="1" dirty="0" smtClean="0"/>
            <a:t> </a:t>
          </a:r>
          <a:r>
            <a:rPr lang="tr-TR" sz="1200" b="0" dirty="0" smtClean="0"/>
            <a:t>Coğrafi keşiflerle zenginleşen Avrupalılar; artan tüketim eğilimlerini, elde ettikleri altın ve gümüşle Osmanlı pazarlarından karşılayınca  esnaf hammadde bulmakta zorlandı.</a:t>
          </a:r>
          <a:endParaRPr lang="tr-TR" sz="1200" dirty="0" smtClean="0"/>
        </a:p>
        <a:p>
          <a:pPr>
            <a:lnSpc>
              <a:spcPct val="150000"/>
            </a:lnSpc>
            <a:spcAft>
              <a:spcPts val="0"/>
            </a:spcAft>
          </a:pPr>
          <a:r>
            <a:rPr lang="tr-TR" sz="1200" b="0" dirty="0" smtClean="0"/>
            <a:t>- Sanayii inkılâbı sonucu bol ve ucuz, üstelik kapitülasyonlar nedeniyle düşük gümrüklü Avrupa mallarıyla Osmanlı esnafı rekabet edemedi.</a:t>
          </a:r>
          <a:endParaRPr lang="tr-TR" sz="1200" dirty="0" smtClean="0"/>
        </a:p>
        <a:p>
          <a:pPr>
            <a:lnSpc>
              <a:spcPct val="150000"/>
            </a:lnSpc>
            <a:spcAft>
              <a:spcPts val="0"/>
            </a:spcAft>
          </a:pPr>
          <a:r>
            <a:rPr lang="tr-TR" sz="1200" b="0" dirty="0" smtClean="0"/>
            <a:t>-Lonca teşkilatı olumsuz etkilendi. Üretimdeki payları azaldı, zamanla teşkilat dağıldı.</a:t>
          </a:r>
          <a:endParaRPr lang="tr-TR" sz="1200" dirty="0" smtClean="0"/>
        </a:p>
        <a:p>
          <a:pPr>
            <a:lnSpc>
              <a:spcPct val="150000"/>
            </a:lnSpc>
            <a:spcAft>
              <a:spcPts val="0"/>
            </a:spcAft>
          </a:pPr>
          <a:r>
            <a:rPr lang="tr-TR" sz="1200" b="0" dirty="0" smtClean="0"/>
            <a:t>-Daha önceleri dışarıya </a:t>
          </a:r>
          <a:r>
            <a:rPr lang="tr-TR" sz="1200" b="0" dirty="0" err="1" smtClean="0"/>
            <a:t>mamül</a:t>
          </a:r>
          <a:r>
            <a:rPr lang="tr-TR" sz="1200" b="0" dirty="0" smtClean="0"/>
            <a:t> madde satan Osmanlı Devleti zamanla yarı </a:t>
          </a:r>
          <a:r>
            <a:rPr lang="tr-TR" sz="1200" b="0" dirty="0" err="1" smtClean="0"/>
            <a:t>mamül</a:t>
          </a:r>
          <a:r>
            <a:rPr lang="tr-TR" sz="1200" b="0" dirty="0" smtClean="0"/>
            <a:t>, bir süre sonra da hammadde satmaya başlamıştır. Dolayısıyla kar hadleri düşmüştür.</a:t>
          </a:r>
          <a:endParaRPr lang="tr-TR" sz="1200" b="0" dirty="0" smtClean="0"/>
        </a:p>
        <a:p>
          <a:pPr>
            <a:lnSpc>
              <a:spcPct val="150000"/>
            </a:lnSpc>
            <a:spcAft>
              <a:spcPts val="0"/>
            </a:spcAft>
          </a:pPr>
          <a:r>
            <a:rPr lang="tr-TR" sz="1200" b="0" dirty="0" smtClean="0"/>
            <a:t> </a:t>
          </a:r>
          <a:endParaRPr lang="tr-TR" sz="1200" b="0" dirty="0"/>
        </a:p>
      </dgm:t>
    </dgm:pt>
    <dgm:pt modelId="{CBBE2F59-4776-4088-B80D-164F9A6E1530}" type="parTrans" cxnId="{5D14A5CF-E3FF-47B3-8895-A7F0AC0B916F}">
      <dgm:prSet/>
      <dgm:spPr/>
      <dgm:t>
        <a:bodyPr/>
        <a:lstStyle/>
        <a:p>
          <a:endParaRPr lang="tr-TR"/>
        </a:p>
      </dgm:t>
    </dgm:pt>
    <dgm:pt modelId="{399DB922-AD9F-42D9-A4D8-F37C0642EACB}" type="sibTrans" cxnId="{5D14A5CF-E3FF-47B3-8895-A7F0AC0B916F}">
      <dgm:prSet/>
      <dgm:spPr/>
      <dgm:t>
        <a:bodyPr/>
        <a:lstStyle/>
        <a:p>
          <a:endParaRPr lang="tr-TR"/>
        </a:p>
      </dgm:t>
    </dgm:pt>
    <dgm:pt modelId="{0094DABD-4B03-4B19-97E9-95AA6F823201}">
      <dgm:prSet custT="1"/>
      <dgm:spPr>
        <a:solidFill>
          <a:schemeClr val="accent6">
            <a:lumMod val="60000"/>
            <a:lumOff val="40000"/>
            <a:alpha val="90000"/>
          </a:schemeClr>
        </a:solidFill>
      </dgm:spPr>
      <dgm:t>
        <a:bodyPr/>
        <a:lstStyle/>
        <a:p>
          <a:pPr>
            <a:lnSpc>
              <a:spcPct val="150000"/>
            </a:lnSpc>
            <a:spcAft>
              <a:spcPts val="0"/>
            </a:spcAft>
          </a:pPr>
          <a:r>
            <a:rPr lang="tr-TR" sz="1600" b="1" dirty="0" smtClean="0"/>
            <a:t>Tarım</a:t>
          </a:r>
          <a:r>
            <a:rPr lang="tr-TR" sz="1600" dirty="0" smtClean="0"/>
            <a:t>: </a:t>
          </a:r>
          <a:r>
            <a:rPr lang="tr-TR" sz="1600" b="0" dirty="0" smtClean="0"/>
            <a:t>Avrupa sanayi toplumuna doğru yol alırken, azalan tarım üretimi sebebiyle, çevresinden tarım ürünleri talep etmeye başladı. </a:t>
          </a:r>
          <a:r>
            <a:rPr lang="tr-TR" sz="1600" dirty="0" smtClean="0"/>
            <a:t>Bilhassa </a:t>
          </a:r>
          <a:r>
            <a:rPr lang="tr-TR" sz="1600" dirty="0" smtClean="0"/>
            <a:t>Avrupa’ya yakın bölgelerde üretim geçimlik düzeyden Pazar ekonomisine </a:t>
          </a:r>
          <a:r>
            <a:rPr lang="tr-TR" sz="1600" dirty="0" smtClean="0"/>
            <a:t>yükselmiştir. </a:t>
          </a:r>
          <a:r>
            <a:rPr lang="tr-TR" sz="1600" b="0" dirty="0" smtClean="0"/>
            <a:t>Bilhassa sanayi bitkileri fiyatlarının daha uygun olması dolayısıyla Avrupa’ya yönelmiştir. Devlet bazı tedbirler aldı ise de bunda başarılı olamadı. 1858 Arazi Kanunnamesi ile özel mülkiyet getirildi. Toprak üzerinden alınan vergiler, Aşar dışında kaldırıldı</a:t>
          </a:r>
          <a:endParaRPr lang="tr-TR" sz="1600" dirty="0"/>
        </a:p>
      </dgm:t>
    </dgm:pt>
    <dgm:pt modelId="{FA422C0D-768E-4130-9283-1A5E24ADB465}" type="parTrans" cxnId="{6E0E9C2C-F136-48C2-B508-F8B793ED9534}">
      <dgm:prSet/>
      <dgm:spPr/>
      <dgm:t>
        <a:bodyPr/>
        <a:lstStyle/>
        <a:p>
          <a:endParaRPr lang="tr-TR"/>
        </a:p>
      </dgm:t>
    </dgm:pt>
    <dgm:pt modelId="{69037D53-FFCA-4881-BE69-80993CA8F511}" type="sibTrans" cxnId="{6E0E9C2C-F136-48C2-B508-F8B793ED9534}">
      <dgm:prSet/>
      <dgm:spPr/>
      <dgm:t>
        <a:bodyPr/>
        <a:lstStyle/>
        <a:p>
          <a:endParaRPr lang="tr-TR"/>
        </a:p>
      </dgm:t>
    </dgm:pt>
    <dgm:pt modelId="{32B76CE3-710C-4108-8156-F7C5E120C028}">
      <dgm:prSet custT="1"/>
      <dgm:spPr>
        <a:solidFill>
          <a:schemeClr val="tx2">
            <a:lumMod val="90000"/>
            <a:alpha val="90000"/>
          </a:schemeClr>
        </a:solidFill>
      </dgm:spPr>
      <dgm:t>
        <a:bodyPr/>
        <a:lstStyle/>
        <a:p>
          <a:pPr>
            <a:lnSpc>
              <a:spcPct val="150000"/>
            </a:lnSpc>
            <a:spcAft>
              <a:spcPts val="0"/>
            </a:spcAft>
          </a:pPr>
          <a:r>
            <a:rPr lang="tr-TR" sz="1400" b="1" dirty="0" smtClean="0"/>
            <a:t>Hayvancılık: </a:t>
          </a:r>
          <a:r>
            <a:rPr lang="tr-TR" sz="1400" b="0" dirty="0" smtClean="0"/>
            <a:t>Tarım alanında görülen gelişmeler bu alanda da aynı şekilde görülmüştür. XIX. Yüzyıla gelindiğinde özellikle hayvancılık alanında önem taşıyan bölgeleri, özellikle Balkanlar, Avrupa’nın talepleriyle karşılaşmış, bu durum bölgeyi geçimlik ilişkilerden Pazar ekonomisinin kurallarına bağlamıştır.</a:t>
          </a:r>
          <a:r>
            <a:rPr lang="tr-TR" sz="1400" dirty="0" smtClean="0"/>
            <a:t> </a:t>
          </a:r>
          <a:endParaRPr lang="tr-TR" sz="1400" dirty="0"/>
        </a:p>
      </dgm:t>
    </dgm:pt>
    <dgm:pt modelId="{CE9405F5-7395-457A-9F93-B7EF06837D32}" type="parTrans" cxnId="{C92532ED-2BC1-4D73-BBFE-B921C83ECC09}">
      <dgm:prSet/>
      <dgm:spPr/>
      <dgm:t>
        <a:bodyPr/>
        <a:lstStyle/>
        <a:p>
          <a:endParaRPr lang="tr-TR"/>
        </a:p>
      </dgm:t>
    </dgm:pt>
    <dgm:pt modelId="{4036DE57-818B-451D-B92E-D183846161D5}" type="sibTrans" cxnId="{C92532ED-2BC1-4D73-BBFE-B921C83ECC09}">
      <dgm:prSet/>
      <dgm:spPr/>
      <dgm:t>
        <a:bodyPr/>
        <a:lstStyle/>
        <a:p>
          <a:endParaRPr lang="tr-TR"/>
        </a:p>
      </dgm:t>
    </dgm:pt>
    <dgm:pt modelId="{66AE13EE-D19B-4911-8C76-57F5AD6808E9}" type="pres">
      <dgm:prSet presAssocID="{FE49D55F-F417-4FBB-8B20-B98762F2BC47}" presName="hierChild1" presStyleCnt="0">
        <dgm:presLayoutVars>
          <dgm:chPref val="1"/>
          <dgm:dir/>
          <dgm:animOne val="branch"/>
          <dgm:animLvl val="lvl"/>
          <dgm:resizeHandles/>
        </dgm:presLayoutVars>
      </dgm:prSet>
      <dgm:spPr/>
      <dgm:t>
        <a:bodyPr/>
        <a:lstStyle/>
        <a:p>
          <a:endParaRPr lang="tr-TR"/>
        </a:p>
      </dgm:t>
    </dgm:pt>
    <dgm:pt modelId="{1DC82636-31C2-44D6-9271-7F183B85683F}" type="pres">
      <dgm:prSet presAssocID="{0CEA1ED5-19D4-402D-90A5-FD9F8116A914}" presName="hierRoot1" presStyleCnt="0"/>
      <dgm:spPr/>
    </dgm:pt>
    <dgm:pt modelId="{6B856A9D-3B70-4651-9BAA-16D5FDD833A7}" type="pres">
      <dgm:prSet presAssocID="{0CEA1ED5-19D4-402D-90A5-FD9F8116A914}" presName="composite" presStyleCnt="0"/>
      <dgm:spPr/>
    </dgm:pt>
    <dgm:pt modelId="{89472CAD-E59C-4DCD-9B43-EA7F6D60D2D7}" type="pres">
      <dgm:prSet presAssocID="{0CEA1ED5-19D4-402D-90A5-FD9F8116A914}" presName="background" presStyleLbl="node0" presStyleIdx="0" presStyleCnt="1"/>
      <dgm:spPr/>
    </dgm:pt>
    <dgm:pt modelId="{A0D853BE-0973-4BFE-A35A-9020C7159355}" type="pres">
      <dgm:prSet presAssocID="{0CEA1ED5-19D4-402D-90A5-FD9F8116A914}" presName="text" presStyleLbl="fgAcc0" presStyleIdx="0" presStyleCnt="1" custScaleX="422820" custScaleY="54509">
        <dgm:presLayoutVars>
          <dgm:chPref val="3"/>
        </dgm:presLayoutVars>
      </dgm:prSet>
      <dgm:spPr/>
      <dgm:t>
        <a:bodyPr/>
        <a:lstStyle/>
        <a:p>
          <a:endParaRPr lang="tr-TR"/>
        </a:p>
      </dgm:t>
    </dgm:pt>
    <dgm:pt modelId="{B8BEE1DB-0E14-4D91-87BA-B59EA99B3D3D}" type="pres">
      <dgm:prSet presAssocID="{0CEA1ED5-19D4-402D-90A5-FD9F8116A914}" presName="hierChild2" presStyleCnt="0"/>
      <dgm:spPr/>
    </dgm:pt>
    <dgm:pt modelId="{C04B07EE-76A9-4613-85A6-2AAF1AFED6C2}" type="pres">
      <dgm:prSet presAssocID="{C17A6ED1-B17E-4682-B720-305993A89347}" presName="Name10" presStyleLbl="parChTrans1D2" presStyleIdx="0" presStyleCnt="1"/>
      <dgm:spPr/>
      <dgm:t>
        <a:bodyPr/>
        <a:lstStyle/>
        <a:p>
          <a:endParaRPr lang="tr-TR"/>
        </a:p>
      </dgm:t>
    </dgm:pt>
    <dgm:pt modelId="{F4AD441C-72CE-4BE6-8809-9BEE9C3ACDBA}" type="pres">
      <dgm:prSet presAssocID="{7DF2FE09-3BB2-4E3A-9F1B-9857FB827028}" presName="hierRoot2" presStyleCnt="0"/>
      <dgm:spPr/>
    </dgm:pt>
    <dgm:pt modelId="{AD730FF4-6EDC-4309-BB9A-E4D1A1D0BCC5}" type="pres">
      <dgm:prSet presAssocID="{7DF2FE09-3BB2-4E3A-9F1B-9857FB827028}" presName="composite2" presStyleCnt="0"/>
      <dgm:spPr/>
    </dgm:pt>
    <dgm:pt modelId="{DBC2FDB2-5C50-49F3-A3E6-19D43519D89D}" type="pres">
      <dgm:prSet presAssocID="{7DF2FE09-3BB2-4E3A-9F1B-9857FB827028}" presName="background2" presStyleLbl="node2" presStyleIdx="0" presStyleCnt="1"/>
      <dgm:spPr/>
    </dgm:pt>
    <dgm:pt modelId="{4AE2E11B-1704-4706-95A8-BE48D4156CCB}" type="pres">
      <dgm:prSet presAssocID="{7DF2FE09-3BB2-4E3A-9F1B-9857FB827028}" presName="text2" presStyleLbl="fgAcc2" presStyleIdx="0" presStyleCnt="1" custScaleX="149604" custScaleY="32165">
        <dgm:presLayoutVars>
          <dgm:chPref val="3"/>
        </dgm:presLayoutVars>
      </dgm:prSet>
      <dgm:spPr/>
      <dgm:t>
        <a:bodyPr/>
        <a:lstStyle/>
        <a:p>
          <a:endParaRPr lang="tr-TR"/>
        </a:p>
      </dgm:t>
    </dgm:pt>
    <dgm:pt modelId="{A17C2C79-9D46-455C-BB5D-916F9DB95047}" type="pres">
      <dgm:prSet presAssocID="{7DF2FE09-3BB2-4E3A-9F1B-9857FB827028}" presName="hierChild3" presStyleCnt="0"/>
      <dgm:spPr/>
    </dgm:pt>
    <dgm:pt modelId="{78A8E445-B609-4B0F-A891-CC92C1463C4C}" type="pres">
      <dgm:prSet presAssocID="{FA422C0D-768E-4130-9283-1A5E24ADB465}" presName="Name17" presStyleLbl="parChTrans1D3" presStyleIdx="0" presStyleCnt="3"/>
      <dgm:spPr/>
      <dgm:t>
        <a:bodyPr/>
        <a:lstStyle/>
        <a:p>
          <a:endParaRPr lang="tr-TR"/>
        </a:p>
      </dgm:t>
    </dgm:pt>
    <dgm:pt modelId="{C43270EA-8AE4-4FE7-89E4-B13F3C8202FC}" type="pres">
      <dgm:prSet presAssocID="{0094DABD-4B03-4B19-97E9-95AA6F823201}" presName="hierRoot3" presStyleCnt="0"/>
      <dgm:spPr/>
    </dgm:pt>
    <dgm:pt modelId="{8DCD84B2-4809-4ECB-8151-8A4AF37EC1DE}" type="pres">
      <dgm:prSet presAssocID="{0094DABD-4B03-4B19-97E9-95AA6F823201}" presName="composite3" presStyleCnt="0"/>
      <dgm:spPr/>
    </dgm:pt>
    <dgm:pt modelId="{C7BABC17-55AD-4249-85E8-C36D3122DD05}" type="pres">
      <dgm:prSet presAssocID="{0094DABD-4B03-4B19-97E9-95AA6F823201}" presName="background3" presStyleLbl="node3" presStyleIdx="0" presStyleCnt="3"/>
      <dgm:spPr/>
    </dgm:pt>
    <dgm:pt modelId="{BD52A540-5CAE-44A0-9538-B94C75B89065}" type="pres">
      <dgm:prSet presAssocID="{0094DABD-4B03-4B19-97E9-95AA6F823201}" presName="text3" presStyleLbl="fgAcc3" presStyleIdx="0" presStyleCnt="3" custScaleX="302287" custScaleY="559438">
        <dgm:presLayoutVars>
          <dgm:chPref val="3"/>
        </dgm:presLayoutVars>
      </dgm:prSet>
      <dgm:spPr/>
      <dgm:t>
        <a:bodyPr/>
        <a:lstStyle/>
        <a:p>
          <a:endParaRPr lang="tr-TR"/>
        </a:p>
      </dgm:t>
    </dgm:pt>
    <dgm:pt modelId="{761AF230-94BB-4004-BD9C-C93520B9661B}" type="pres">
      <dgm:prSet presAssocID="{0094DABD-4B03-4B19-97E9-95AA6F823201}" presName="hierChild4" presStyleCnt="0"/>
      <dgm:spPr/>
    </dgm:pt>
    <dgm:pt modelId="{5677957C-E7FF-4DD8-9F5F-4EDBDBE41987}" type="pres">
      <dgm:prSet presAssocID="{CE9405F5-7395-457A-9F93-B7EF06837D32}" presName="Name17" presStyleLbl="parChTrans1D3" presStyleIdx="1" presStyleCnt="3"/>
      <dgm:spPr/>
      <dgm:t>
        <a:bodyPr/>
        <a:lstStyle/>
        <a:p>
          <a:endParaRPr lang="tr-TR"/>
        </a:p>
      </dgm:t>
    </dgm:pt>
    <dgm:pt modelId="{E00E7F2E-9684-4E1A-93CA-550A78F311E0}" type="pres">
      <dgm:prSet presAssocID="{32B76CE3-710C-4108-8156-F7C5E120C028}" presName="hierRoot3" presStyleCnt="0"/>
      <dgm:spPr/>
    </dgm:pt>
    <dgm:pt modelId="{D7A2C859-6BA5-42BA-87F2-44078EDEA6BB}" type="pres">
      <dgm:prSet presAssocID="{32B76CE3-710C-4108-8156-F7C5E120C028}" presName="composite3" presStyleCnt="0"/>
      <dgm:spPr/>
    </dgm:pt>
    <dgm:pt modelId="{1A34A0AB-8199-4D6B-9FE3-CCB8D13C70A5}" type="pres">
      <dgm:prSet presAssocID="{32B76CE3-710C-4108-8156-F7C5E120C028}" presName="background3" presStyleLbl="node3" presStyleIdx="1" presStyleCnt="3"/>
      <dgm:spPr/>
    </dgm:pt>
    <dgm:pt modelId="{94E7A29C-6365-4307-9A0C-22CDEB492DC6}" type="pres">
      <dgm:prSet presAssocID="{32B76CE3-710C-4108-8156-F7C5E120C028}" presName="text3" presStyleLbl="fgAcc3" presStyleIdx="1" presStyleCnt="3" custScaleX="163428" custScaleY="540402">
        <dgm:presLayoutVars>
          <dgm:chPref val="3"/>
        </dgm:presLayoutVars>
      </dgm:prSet>
      <dgm:spPr/>
      <dgm:t>
        <a:bodyPr/>
        <a:lstStyle/>
        <a:p>
          <a:endParaRPr lang="tr-TR"/>
        </a:p>
      </dgm:t>
    </dgm:pt>
    <dgm:pt modelId="{A424F682-5308-46B9-8154-A48BB1E74B3D}" type="pres">
      <dgm:prSet presAssocID="{32B76CE3-710C-4108-8156-F7C5E120C028}" presName="hierChild4" presStyleCnt="0"/>
      <dgm:spPr/>
    </dgm:pt>
    <dgm:pt modelId="{510A2B67-BD09-4FA3-9B25-95DD782CA93F}" type="pres">
      <dgm:prSet presAssocID="{CBBE2F59-4776-4088-B80D-164F9A6E1530}" presName="Name17" presStyleLbl="parChTrans1D3" presStyleIdx="2" presStyleCnt="3"/>
      <dgm:spPr/>
      <dgm:t>
        <a:bodyPr/>
        <a:lstStyle/>
        <a:p>
          <a:endParaRPr lang="tr-TR"/>
        </a:p>
      </dgm:t>
    </dgm:pt>
    <dgm:pt modelId="{BC66EDBC-AA08-484B-9647-9F8402F6AE14}" type="pres">
      <dgm:prSet presAssocID="{B017E4FF-3E8E-4DF4-9157-E9F275998962}" presName="hierRoot3" presStyleCnt="0"/>
      <dgm:spPr/>
    </dgm:pt>
    <dgm:pt modelId="{D38F0328-553A-4655-B4CE-10C4C06009A9}" type="pres">
      <dgm:prSet presAssocID="{B017E4FF-3E8E-4DF4-9157-E9F275998962}" presName="composite3" presStyleCnt="0"/>
      <dgm:spPr/>
    </dgm:pt>
    <dgm:pt modelId="{CEBB332B-3BAF-4AB9-8DBB-123C25B211CC}" type="pres">
      <dgm:prSet presAssocID="{B017E4FF-3E8E-4DF4-9157-E9F275998962}" presName="background3" presStyleLbl="node3" presStyleIdx="2" presStyleCnt="3"/>
      <dgm:spPr/>
    </dgm:pt>
    <dgm:pt modelId="{9116791B-2A29-46B9-B5A3-1534611A4682}" type="pres">
      <dgm:prSet presAssocID="{B017E4FF-3E8E-4DF4-9157-E9F275998962}" presName="text3" presStyleLbl="fgAcc3" presStyleIdx="2" presStyleCnt="3" custScaleX="286138" custScaleY="574185" custLinFactNeighborX="223" custLinFactNeighborY="-4979">
        <dgm:presLayoutVars>
          <dgm:chPref val="3"/>
        </dgm:presLayoutVars>
      </dgm:prSet>
      <dgm:spPr/>
      <dgm:t>
        <a:bodyPr/>
        <a:lstStyle/>
        <a:p>
          <a:endParaRPr lang="tr-TR"/>
        </a:p>
      </dgm:t>
    </dgm:pt>
    <dgm:pt modelId="{E24E3F9F-CF00-4B85-894C-8A25E2530501}" type="pres">
      <dgm:prSet presAssocID="{B017E4FF-3E8E-4DF4-9157-E9F275998962}" presName="hierChild4" presStyleCnt="0"/>
      <dgm:spPr/>
    </dgm:pt>
  </dgm:ptLst>
  <dgm:cxnLst>
    <dgm:cxn modelId="{0297F3EA-63A2-40F6-8995-5D9CCFE4CDA8}" type="presOf" srcId="{7DF2FE09-3BB2-4E3A-9F1B-9857FB827028}" destId="{4AE2E11B-1704-4706-95A8-BE48D4156CCB}" srcOrd="0" destOrd="0" presId="urn:microsoft.com/office/officeart/2005/8/layout/hierarchy1"/>
    <dgm:cxn modelId="{C45E8E5B-579C-413F-84B2-B1E898176B7B}" type="presOf" srcId="{32B76CE3-710C-4108-8156-F7C5E120C028}" destId="{94E7A29C-6365-4307-9A0C-22CDEB492DC6}" srcOrd="0" destOrd="0" presId="urn:microsoft.com/office/officeart/2005/8/layout/hierarchy1"/>
    <dgm:cxn modelId="{5D14A5CF-E3FF-47B3-8895-A7F0AC0B916F}" srcId="{7DF2FE09-3BB2-4E3A-9F1B-9857FB827028}" destId="{B017E4FF-3E8E-4DF4-9157-E9F275998962}" srcOrd="2" destOrd="0" parTransId="{CBBE2F59-4776-4088-B80D-164F9A6E1530}" sibTransId="{399DB922-AD9F-42D9-A4D8-F37C0642EACB}"/>
    <dgm:cxn modelId="{AFBE5708-DA96-4FAE-8F12-6584EECC2B33}" type="presOf" srcId="{CBBE2F59-4776-4088-B80D-164F9A6E1530}" destId="{510A2B67-BD09-4FA3-9B25-95DD782CA93F}" srcOrd="0" destOrd="0" presId="urn:microsoft.com/office/officeart/2005/8/layout/hierarchy1"/>
    <dgm:cxn modelId="{0D2B21FB-39AC-4B8E-B575-6F9329643629}" type="presOf" srcId="{0CEA1ED5-19D4-402D-90A5-FD9F8116A914}" destId="{A0D853BE-0973-4BFE-A35A-9020C7159355}" srcOrd="0" destOrd="0" presId="urn:microsoft.com/office/officeart/2005/8/layout/hierarchy1"/>
    <dgm:cxn modelId="{07063AB7-9B91-4C84-A4D8-5F0D69D2E393}" type="presOf" srcId="{0094DABD-4B03-4B19-97E9-95AA6F823201}" destId="{BD52A540-5CAE-44A0-9538-B94C75B89065}" srcOrd="0" destOrd="0" presId="urn:microsoft.com/office/officeart/2005/8/layout/hierarchy1"/>
    <dgm:cxn modelId="{C92532ED-2BC1-4D73-BBFE-B921C83ECC09}" srcId="{7DF2FE09-3BB2-4E3A-9F1B-9857FB827028}" destId="{32B76CE3-710C-4108-8156-F7C5E120C028}" srcOrd="1" destOrd="0" parTransId="{CE9405F5-7395-457A-9F93-B7EF06837D32}" sibTransId="{4036DE57-818B-451D-B92E-D183846161D5}"/>
    <dgm:cxn modelId="{6E0E9C2C-F136-48C2-B508-F8B793ED9534}" srcId="{7DF2FE09-3BB2-4E3A-9F1B-9857FB827028}" destId="{0094DABD-4B03-4B19-97E9-95AA6F823201}" srcOrd="0" destOrd="0" parTransId="{FA422C0D-768E-4130-9283-1A5E24ADB465}" sibTransId="{69037D53-FFCA-4881-BE69-80993CA8F511}"/>
    <dgm:cxn modelId="{48E6173F-2C95-4038-B52A-C152D1B9548B}" type="presOf" srcId="{FE49D55F-F417-4FBB-8B20-B98762F2BC47}" destId="{66AE13EE-D19B-4911-8C76-57F5AD6808E9}" srcOrd="0" destOrd="0" presId="urn:microsoft.com/office/officeart/2005/8/layout/hierarchy1"/>
    <dgm:cxn modelId="{0D955B5E-B028-4ACB-8AA9-B146AB3639AA}" type="presOf" srcId="{FA422C0D-768E-4130-9283-1A5E24ADB465}" destId="{78A8E445-B609-4B0F-A891-CC92C1463C4C}" srcOrd="0" destOrd="0" presId="urn:microsoft.com/office/officeart/2005/8/layout/hierarchy1"/>
    <dgm:cxn modelId="{7C4D0848-5B78-4867-A9C0-623D67E6A851}" srcId="{0CEA1ED5-19D4-402D-90A5-FD9F8116A914}" destId="{7DF2FE09-3BB2-4E3A-9F1B-9857FB827028}" srcOrd="0" destOrd="0" parTransId="{C17A6ED1-B17E-4682-B720-305993A89347}" sibTransId="{6D181A9D-EB40-4798-AAEE-371C139FB4CF}"/>
    <dgm:cxn modelId="{3EB30BF8-41C1-4901-AC76-F7F33D57ACB0}" type="presOf" srcId="{B017E4FF-3E8E-4DF4-9157-E9F275998962}" destId="{9116791B-2A29-46B9-B5A3-1534611A4682}" srcOrd="0" destOrd="0" presId="urn:microsoft.com/office/officeart/2005/8/layout/hierarchy1"/>
    <dgm:cxn modelId="{B9F2DD34-C0DA-4EE5-839B-8B1C455262E2}" srcId="{FE49D55F-F417-4FBB-8B20-B98762F2BC47}" destId="{0CEA1ED5-19D4-402D-90A5-FD9F8116A914}" srcOrd="0" destOrd="0" parTransId="{53F32979-6721-4F93-80F2-4E0CAD3D66D2}" sibTransId="{7B739CED-582D-458F-BF1A-8B1B903044F6}"/>
    <dgm:cxn modelId="{765B18AF-52F4-4E58-87C9-BA54F8257B7C}" type="presOf" srcId="{C17A6ED1-B17E-4682-B720-305993A89347}" destId="{C04B07EE-76A9-4613-85A6-2AAF1AFED6C2}" srcOrd="0" destOrd="0" presId="urn:microsoft.com/office/officeart/2005/8/layout/hierarchy1"/>
    <dgm:cxn modelId="{C0F5E834-BAEA-40BF-A068-3B851900A455}" type="presOf" srcId="{CE9405F5-7395-457A-9F93-B7EF06837D32}" destId="{5677957C-E7FF-4DD8-9F5F-4EDBDBE41987}" srcOrd="0" destOrd="0" presId="urn:microsoft.com/office/officeart/2005/8/layout/hierarchy1"/>
    <dgm:cxn modelId="{A6FF6B41-D54F-455C-8018-ACB4132E21DB}" type="presParOf" srcId="{66AE13EE-D19B-4911-8C76-57F5AD6808E9}" destId="{1DC82636-31C2-44D6-9271-7F183B85683F}" srcOrd="0" destOrd="0" presId="urn:microsoft.com/office/officeart/2005/8/layout/hierarchy1"/>
    <dgm:cxn modelId="{E9361344-BBC9-4194-B559-D2EBA7ED3E58}" type="presParOf" srcId="{1DC82636-31C2-44D6-9271-7F183B85683F}" destId="{6B856A9D-3B70-4651-9BAA-16D5FDD833A7}" srcOrd="0" destOrd="0" presId="urn:microsoft.com/office/officeart/2005/8/layout/hierarchy1"/>
    <dgm:cxn modelId="{D27A81C5-500E-4927-BFBD-4F8B7A124225}" type="presParOf" srcId="{6B856A9D-3B70-4651-9BAA-16D5FDD833A7}" destId="{89472CAD-E59C-4DCD-9B43-EA7F6D60D2D7}" srcOrd="0" destOrd="0" presId="urn:microsoft.com/office/officeart/2005/8/layout/hierarchy1"/>
    <dgm:cxn modelId="{BE3343D1-F3D6-4B0E-98B9-36DFC36D9EDD}" type="presParOf" srcId="{6B856A9D-3B70-4651-9BAA-16D5FDD833A7}" destId="{A0D853BE-0973-4BFE-A35A-9020C7159355}" srcOrd="1" destOrd="0" presId="urn:microsoft.com/office/officeart/2005/8/layout/hierarchy1"/>
    <dgm:cxn modelId="{40809E1E-47D7-45C2-9B53-7D858585B335}" type="presParOf" srcId="{1DC82636-31C2-44D6-9271-7F183B85683F}" destId="{B8BEE1DB-0E14-4D91-87BA-B59EA99B3D3D}" srcOrd="1" destOrd="0" presId="urn:microsoft.com/office/officeart/2005/8/layout/hierarchy1"/>
    <dgm:cxn modelId="{9FE639F4-CCE1-42CF-AFEC-BFC2457568F1}" type="presParOf" srcId="{B8BEE1DB-0E14-4D91-87BA-B59EA99B3D3D}" destId="{C04B07EE-76A9-4613-85A6-2AAF1AFED6C2}" srcOrd="0" destOrd="0" presId="urn:microsoft.com/office/officeart/2005/8/layout/hierarchy1"/>
    <dgm:cxn modelId="{E03D8744-6B1D-49A7-8FF9-6CE718073FD6}" type="presParOf" srcId="{B8BEE1DB-0E14-4D91-87BA-B59EA99B3D3D}" destId="{F4AD441C-72CE-4BE6-8809-9BEE9C3ACDBA}" srcOrd="1" destOrd="0" presId="urn:microsoft.com/office/officeart/2005/8/layout/hierarchy1"/>
    <dgm:cxn modelId="{C1EFB752-C99C-4D35-B695-C4F3DF4E27DF}" type="presParOf" srcId="{F4AD441C-72CE-4BE6-8809-9BEE9C3ACDBA}" destId="{AD730FF4-6EDC-4309-BB9A-E4D1A1D0BCC5}" srcOrd="0" destOrd="0" presId="urn:microsoft.com/office/officeart/2005/8/layout/hierarchy1"/>
    <dgm:cxn modelId="{5B08BCEA-538D-4779-A797-1CB4F61F5561}" type="presParOf" srcId="{AD730FF4-6EDC-4309-BB9A-E4D1A1D0BCC5}" destId="{DBC2FDB2-5C50-49F3-A3E6-19D43519D89D}" srcOrd="0" destOrd="0" presId="urn:microsoft.com/office/officeart/2005/8/layout/hierarchy1"/>
    <dgm:cxn modelId="{2774594D-01E9-4039-B27C-223EEC2BC78E}" type="presParOf" srcId="{AD730FF4-6EDC-4309-BB9A-E4D1A1D0BCC5}" destId="{4AE2E11B-1704-4706-95A8-BE48D4156CCB}" srcOrd="1" destOrd="0" presId="urn:microsoft.com/office/officeart/2005/8/layout/hierarchy1"/>
    <dgm:cxn modelId="{A37C8B7B-4F60-49E7-82E8-6F016F37106C}" type="presParOf" srcId="{F4AD441C-72CE-4BE6-8809-9BEE9C3ACDBA}" destId="{A17C2C79-9D46-455C-BB5D-916F9DB95047}" srcOrd="1" destOrd="0" presId="urn:microsoft.com/office/officeart/2005/8/layout/hierarchy1"/>
    <dgm:cxn modelId="{8F7E4B2D-CFB0-4E49-AE11-DF22C1D9EC07}" type="presParOf" srcId="{A17C2C79-9D46-455C-BB5D-916F9DB95047}" destId="{78A8E445-B609-4B0F-A891-CC92C1463C4C}" srcOrd="0" destOrd="0" presId="urn:microsoft.com/office/officeart/2005/8/layout/hierarchy1"/>
    <dgm:cxn modelId="{99D390F3-6B60-4FE6-ACFF-EA43FB7A0401}" type="presParOf" srcId="{A17C2C79-9D46-455C-BB5D-916F9DB95047}" destId="{C43270EA-8AE4-4FE7-89E4-B13F3C8202FC}" srcOrd="1" destOrd="0" presId="urn:microsoft.com/office/officeart/2005/8/layout/hierarchy1"/>
    <dgm:cxn modelId="{9C6A5C97-A57C-40E1-9B11-24F35CF7F89E}" type="presParOf" srcId="{C43270EA-8AE4-4FE7-89E4-B13F3C8202FC}" destId="{8DCD84B2-4809-4ECB-8151-8A4AF37EC1DE}" srcOrd="0" destOrd="0" presId="urn:microsoft.com/office/officeart/2005/8/layout/hierarchy1"/>
    <dgm:cxn modelId="{8546DAFC-AB64-4BE6-A52B-C6DBBBB24454}" type="presParOf" srcId="{8DCD84B2-4809-4ECB-8151-8A4AF37EC1DE}" destId="{C7BABC17-55AD-4249-85E8-C36D3122DD05}" srcOrd="0" destOrd="0" presId="urn:microsoft.com/office/officeart/2005/8/layout/hierarchy1"/>
    <dgm:cxn modelId="{8AE87237-010C-4067-B2D4-C2F78FA46D19}" type="presParOf" srcId="{8DCD84B2-4809-4ECB-8151-8A4AF37EC1DE}" destId="{BD52A540-5CAE-44A0-9538-B94C75B89065}" srcOrd="1" destOrd="0" presId="urn:microsoft.com/office/officeart/2005/8/layout/hierarchy1"/>
    <dgm:cxn modelId="{7EE03310-6904-4559-A5D9-5780D69DDBA3}" type="presParOf" srcId="{C43270EA-8AE4-4FE7-89E4-B13F3C8202FC}" destId="{761AF230-94BB-4004-BD9C-C93520B9661B}" srcOrd="1" destOrd="0" presId="urn:microsoft.com/office/officeart/2005/8/layout/hierarchy1"/>
    <dgm:cxn modelId="{1F4151D8-7154-4599-9F4E-7927B5402F06}" type="presParOf" srcId="{A17C2C79-9D46-455C-BB5D-916F9DB95047}" destId="{5677957C-E7FF-4DD8-9F5F-4EDBDBE41987}" srcOrd="2" destOrd="0" presId="urn:microsoft.com/office/officeart/2005/8/layout/hierarchy1"/>
    <dgm:cxn modelId="{2AC76A02-7719-4CD7-B0B7-D5E06F254B02}" type="presParOf" srcId="{A17C2C79-9D46-455C-BB5D-916F9DB95047}" destId="{E00E7F2E-9684-4E1A-93CA-550A78F311E0}" srcOrd="3" destOrd="0" presId="urn:microsoft.com/office/officeart/2005/8/layout/hierarchy1"/>
    <dgm:cxn modelId="{3A8E97A2-079F-4BC6-ADC4-97A2492AE551}" type="presParOf" srcId="{E00E7F2E-9684-4E1A-93CA-550A78F311E0}" destId="{D7A2C859-6BA5-42BA-87F2-44078EDEA6BB}" srcOrd="0" destOrd="0" presId="urn:microsoft.com/office/officeart/2005/8/layout/hierarchy1"/>
    <dgm:cxn modelId="{98912A2D-8977-4E76-AF67-55E3A0888A6D}" type="presParOf" srcId="{D7A2C859-6BA5-42BA-87F2-44078EDEA6BB}" destId="{1A34A0AB-8199-4D6B-9FE3-CCB8D13C70A5}" srcOrd="0" destOrd="0" presId="urn:microsoft.com/office/officeart/2005/8/layout/hierarchy1"/>
    <dgm:cxn modelId="{5A6B18F3-1CEA-4820-9F93-16ADF894DDEF}" type="presParOf" srcId="{D7A2C859-6BA5-42BA-87F2-44078EDEA6BB}" destId="{94E7A29C-6365-4307-9A0C-22CDEB492DC6}" srcOrd="1" destOrd="0" presId="urn:microsoft.com/office/officeart/2005/8/layout/hierarchy1"/>
    <dgm:cxn modelId="{D07F4653-CA2B-45C4-AD66-BE5C32531F2A}" type="presParOf" srcId="{E00E7F2E-9684-4E1A-93CA-550A78F311E0}" destId="{A424F682-5308-46B9-8154-A48BB1E74B3D}" srcOrd="1" destOrd="0" presId="urn:microsoft.com/office/officeart/2005/8/layout/hierarchy1"/>
    <dgm:cxn modelId="{9F1896BA-C673-4BA1-BC08-0DD185151868}" type="presParOf" srcId="{A17C2C79-9D46-455C-BB5D-916F9DB95047}" destId="{510A2B67-BD09-4FA3-9B25-95DD782CA93F}" srcOrd="4" destOrd="0" presId="urn:microsoft.com/office/officeart/2005/8/layout/hierarchy1"/>
    <dgm:cxn modelId="{2DAE1ABE-AF57-4202-A521-7D32DCBAC0F9}" type="presParOf" srcId="{A17C2C79-9D46-455C-BB5D-916F9DB95047}" destId="{BC66EDBC-AA08-484B-9647-9F8402F6AE14}" srcOrd="5" destOrd="0" presId="urn:microsoft.com/office/officeart/2005/8/layout/hierarchy1"/>
    <dgm:cxn modelId="{A049DE59-63B5-4D00-A793-5EC8759820F3}" type="presParOf" srcId="{BC66EDBC-AA08-484B-9647-9F8402F6AE14}" destId="{D38F0328-553A-4655-B4CE-10C4C06009A9}" srcOrd="0" destOrd="0" presId="urn:microsoft.com/office/officeart/2005/8/layout/hierarchy1"/>
    <dgm:cxn modelId="{BD5A2F49-F737-4EAC-B498-CC5F060D6B81}" type="presParOf" srcId="{D38F0328-553A-4655-B4CE-10C4C06009A9}" destId="{CEBB332B-3BAF-4AB9-8DBB-123C25B211CC}" srcOrd="0" destOrd="0" presId="urn:microsoft.com/office/officeart/2005/8/layout/hierarchy1"/>
    <dgm:cxn modelId="{651BBC89-CCDB-4DA5-A383-3C82BF97F8E8}" type="presParOf" srcId="{D38F0328-553A-4655-B4CE-10C4C06009A9}" destId="{9116791B-2A29-46B9-B5A3-1534611A4682}" srcOrd="1" destOrd="0" presId="urn:microsoft.com/office/officeart/2005/8/layout/hierarchy1"/>
    <dgm:cxn modelId="{88487CB9-9C01-45E8-9427-B58D20D1AD20}" type="presParOf" srcId="{BC66EDBC-AA08-484B-9647-9F8402F6AE14}" destId="{E24E3F9F-CF00-4B85-894C-8A25E25305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9D55F-F417-4FBB-8B20-B98762F2BC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EA1ED5-19D4-402D-90A5-FD9F8116A914}">
      <dgm:prSet phldrT="[Metin]" custT="1"/>
      <dgm:spPr>
        <a:solidFill>
          <a:schemeClr val="accent4">
            <a:lumMod val="40000"/>
            <a:lumOff val="60000"/>
            <a:alpha val="90000"/>
          </a:schemeClr>
        </a:solidFill>
      </dgm:spPr>
      <dgm:t>
        <a:bodyPr/>
        <a:lstStyle/>
        <a:p>
          <a:r>
            <a:rPr lang="tr-TR" sz="1800" b="1" dirty="0" smtClean="0">
              <a:latin typeface="Times New Roman" pitchFamily="18" charset="0"/>
              <a:cs typeface="Times New Roman" pitchFamily="18" charset="0"/>
            </a:rPr>
            <a:t>Dünyanın Değişen Şartları Karşısında Osmanlı Ekonomisi</a:t>
          </a:r>
          <a:endParaRPr lang="tr-TR" sz="1800" b="1" dirty="0">
            <a:latin typeface="Times New Roman" pitchFamily="18" charset="0"/>
            <a:cs typeface="Times New Roman" pitchFamily="18" charset="0"/>
          </a:endParaRPr>
        </a:p>
      </dgm:t>
    </dgm:pt>
    <dgm:pt modelId="{53F32979-6721-4F93-80F2-4E0CAD3D66D2}" type="parTrans" cxnId="{B9F2DD34-C0DA-4EE5-839B-8B1C455262E2}">
      <dgm:prSet/>
      <dgm:spPr/>
      <dgm:t>
        <a:bodyPr/>
        <a:lstStyle/>
        <a:p>
          <a:endParaRPr lang="tr-TR"/>
        </a:p>
      </dgm:t>
    </dgm:pt>
    <dgm:pt modelId="{7B739CED-582D-458F-BF1A-8B1B903044F6}" type="sibTrans" cxnId="{B9F2DD34-C0DA-4EE5-839B-8B1C455262E2}">
      <dgm:prSet/>
      <dgm:spPr/>
      <dgm:t>
        <a:bodyPr/>
        <a:lstStyle/>
        <a:p>
          <a:endParaRPr lang="tr-TR"/>
        </a:p>
      </dgm:t>
    </dgm:pt>
    <dgm:pt modelId="{7DF2FE09-3BB2-4E3A-9F1B-9857FB827028}">
      <dgm:prSet phldrT="[Metin]" custT="1"/>
      <dgm:spPr>
        <a:solidFill>
          <a:srgbClr val="FF99FF">
            <a:alpha val="90000"/>
          </a:srgbClr>
        </a:solidFill>
      </dgm:spPr>
      <dgm:t>
        <a:bodyPr/>
        <a:lstStyle/>
        <a:p>
          <a:r>
            <a:rPr lang="tr-TR" sz="1400" b="1" dirty="0" smtClean="0"/>
            <a:t>Ticaret</a:t>
          </a:r>
          <a:endParaRPr lang="tr-TR" sz="1400" b="1" dirty="0"/>
        </a:p>
      </dgm:t>
    </dgm:pt>
    <dgm:pt modelId="{C17A6ED1-B17E-4682-B720-305993A89347}" type="parTrans" cxnId="{7C4D0848-5B78-4867-A9C0-623D67E6A851}">
      <dgm:prSet/>
      <dgm:spPr/>
      <dgm:t>
        <a:bodyPr/>
        <a:lstStyle/>
        <a:p>
          <a:endParaRPr lang="tr-TR"/>
        </a:p>
      </dgm:t>
    </dgm:pt>
    <dgm:pt modelId="{6D181A9D-EB40-4798-AAEE-371C139FB4CF}" type="sibTrans" cxnId="{7C4D0848-5B78-4867-A9C0-623D67E6A851}">
      <dgm:prSet/>
      <dgm:spPr/>
      <dgm:t>
        <a:bodyPr/>
        <a:lstStyle/>
        <a:p>
          <a:endParaRPr lang="tr-TR"/>
        </a:p>
      </dgm:t>
    </dgm:pt>
    <dgm:pt modelId="{0094DABD-4B03-4B19-97E9-95AA6F823201}">
      <dgm:prSet custT="1"/>
      <dgm:spPr>
        <a:solidFill>
          <a:schemeClr val="accent6">
            <a:lumMod val="60000"/>
            <a:lumOff val="40000"/>
            <a:alpha val="90000"/>
          </a:schemeClr>
        </a:solidFill>
      </dgm:spPr>
      <dgm:t>
        <a:bodyPr/>
        <a:lstStyle/>
        <a:p>
          <a:pPr>
            <a:lnSpc>
              <a:spcPct val="150000"/>
            </a:lnSpc>
          </a:pPr>
          <a:endParaRPr lang="tr-TR" sz="1800" b="1" dirty="0" smtClean="0"/>
        </a:p>
        <a:p>
          <a:pPr>
            <a:lnSpc>
              <a:spcPct val="150000"/>
            </a:lnSpc>
          </a:pPr>
          <a:endParaRPr lang="tr-TR" sz="1800" b="1" dirty="0" smtClean="0"/>
        </a:p>
        <a:p>
          <a:pPr>
            <a:lnSpc>
              <a:spcPct val="150000"/>
            </a:lnSpc>
          </a:pPr>
          <a:r>
            <a:rPr lang="tr-TR" sz="1800" b="1" dirty="0" smtClean="0"/>
            <a:t>Ticaret</a:t>
          </a:r>
          <a:r>
            <a:rPr lang="tr-TR" sz="1800" dirty="0" smtClean="0"/>
            <a:t>: Osmanlı klasik döneminde, ticaret faaliyetlerinin vergilendirilmesinde, dış gümrükler kadar belki onlardan da önemli olarak içte alınan bir çok vergi vardı. </a:t>
          </a:r>
          <a:r>
            <a:rPr lang="tr-TR" sz="1800" b="1" dirty="0" smtClean="0"/>
            <a:t>1874 </a:t>
          </a:r>
          <a:r>
            <a:rPr lang="tr-TR" sz="1800" dirty="0" smtClean="0"/>
            <a:t>yılına kadar </a:t>
          </a:r>
          <a:r>
            <a:rPr lang="tr-TR" sz="1800" b="1" dirty="0" smtClean="0"/>
            <a:t>rüsumat-ı dahiliye </a:t>
          </a:r>
          <a:r>
            <a:rPr lang="tr-TR" sz="1800" dirty="0" smtClean="0"/>
            <a:t>denen iç vergiler kaldırıldı.1838’de yabancı devletlerle ticaret sözleşmeleri imzalanmaya başlandı. Ancak bu tarihten sonra yapılan bu ticaret sözleşmelerinde tek yanlı hükümler bulunuyordu. 1838 ve sonrasında imzalanan antlaşmalar, Osmanlı pazarlarının ve hammaddelerinin Avrupalı ticaret ve sanayi sermayesinin çıkarları doğrultusunda dış ticarete açılması için gereken hukuki çerçeveyi hazırlamış oluyordu.</a:t>
          </a:r>
        </a:p>
        <a:p>
          <a:pPr>
            <a:lnSpc>
              <a:spcPct val="150000"/>
            </a:lnSpc>
          </a:pPr>
          <a:endParaRPr lang="tr-TR" sz="1800" dirty="0" smtClean="0"/>
        </a:p>
        <a:p>
          <a:pPr>
            <a:lnSpc>
              <a:spcPct val="150000"/>
            </a:lnSpc>
            <a:spcAft>
              <a:spcPts val="0"/>
            </a:spcAft>
          </a:pPr>
          <a:endParaRPr lang="tr-TR" sz="1800" dirty="0"/>
        </a:p>
      </dgm:t>
    </dgm:pt>
    <dgm:pt modelId="{FA422C0D-768E-4130-9283-1A5E24ADB465}" type="parTrans" cxnId="{6E0E9C2C-F136-48C2-B508-F8B793ED9534}">
      <dgm:prSet/>
      <dgm:spPr/>
      <dgm:t>
        <a:bodyPr/>
        <a:lstStyle/>
        <a:p>
          <a:endParaRPr lang="tr-TR"/>
        </a:p>
      </dgm:t>
    </dgm:pt>
    <dgm:pt modelId="{69037D53-FFCA-4881-BE69-80993CA8F511}" type="sibTrans" cxnId="{6E0E9C2C-F136-48C2-B508-F8B793ED9534}">
      <dgm:prSet/>
      <dgm:spPr/>
      <dgm:t>
        <a:bodyPr/>
        <a:lstStyle/>
        <a:p>
          <a:endParaRPr lang="tr-TR"/>
        </a:p>
      </dgm:t>
    </dgm:pt>
    <dgm:pt modelId="{32B76CE3-710C-4108-8156-F7C5E120C028}">
      <dgm:prSet custT="1"/>
      <dgm:spPr>
        <a:solidFill>
          <a:schemeClr val="tx2">
            <a:lumMod val="90000"/>
            <a:alpha val="90000"/>
          </a:schemeClr>
        </a:solidFill>
      </dgm:spPr>
      <dgm:t>
        <a:bodyPr/>
        <a:lstStyle/>
        <a:p>
          <a:pPr>
            <a:lnSpc>
              <a:spcPct val="150000"/>
            </a:lnSpc>
          </a:pPr>
          <a:r>
            <a:rPr lang="tr-TR" sz="1600" b="1" dirty="0" smtClean="0"/>
            <a:t>a-Ulaşım ve Haberleşmedeki Gelişmeler </a:t>
          </a:r>
        </a:p>
        <a:p>
          <a:pPr>
            <a:lnSpc>
              <a:spcPct val="150000"/>
            </a:lnSpc>
          </a:pPr>
          <a:r>
            <a:rPr lang="tr-TR" sz="1600" b="1" dirty="0" smtClean="0"/>
            <a:t>   </a:t>
          </a:r>
          <a:r>
            <a:rPr lang="tr-TR" sz="1600" b="0" dirty="0" smtClean="0"/>
            <a:t>Sanayi inkılabına paralel olarak ulaşım ve haberleşmede de gelişmeler görülmüştür. Osmanlı Devleti’nde de telgraf, telefon, demiryolu ve denizyollarında gelişmeler oldu. XIX. Yüzyılda İzmir limanı Anadolu’nun ihracatını gerçekleştiren önemli bir tesisti.</a:t>
          </a:r>
        </a:p>
        <a:p>
          <a:pPr>
            <a:lnSpc>
              <a:spcPct val="150000"/>
            </a:lnSpc>
            <a:spcAft>
              <a:spcPts val="0"/>
            </a:spcAft>
          </a:pPr>
          <a:r>
            <a:rPr lang="tr-TR" sz="1600" b="0" dirty="0" smtClean="0"/>
            <a:t> </a:t>
          </a:r>
          <a:endParaRPr lang="tr-TR" sz="1600" b="0" dirty="0"/>
        </a:p>
      </dgm:t>
    </dgm:pt>
    <dgm:pt modelId="{CE9405F5-7395-457A-9F93-B7EF06837D32}" type="parTrans" cxnId="{C92532ED-2BC1-4D73-BBFE-B921C83ECC09}">
      <dgm:prSet/>
      <dgm:spPr/>
      <dgm:t>
        <a:bodyPr/>
        <a:lstStyle/>
        <a:p>
          <a:endParaRPr lang="tr-TR"/>
        </a:p>
      </dgm:t>
    </dgm:pt>
    <dgm:pt modelId="{4036DE57-818B-451D-B92E-D183846161D5}" type="sibTrans" cxnId="{C92532ED-2BC1-4D73-BBFE-B921C83ECC09}">
      <dgm:prSet/>
      <dgm:spPr/>
      <dgm:t>
        <a:bodyPr/>
        <a:lstStyle/>
        <a:p>
          <a:endParaRPr lang="tr-TR"/>
        </a:p>
      </dgm:t>
    </dgm:pt>
    <dgm:pt modelId="{66AE13EE-D19B-4911-8C76-57F5AD6808E9}" type="pres">
      <dgm:prSet presAssocID="{FE49D55F-F417-4FBB-8B20-B98762F2BC47}" presName="hierChild1" presStyleCnt="0">
        <dgm:presLayoutVars>
          <dgm:chPref val="1"/>
          <dgm:dir/>
          <dgm:animOne val="branch"/>
          <dgm:animLvl val="lvl"/>
          <dgm:resizeHandles/>
        </dgm:presLayoutVars>
      </dgm:prSet>
      <dgm:spPr/>
      <dgm:t>
        <a:bodyPr/>
        <a:lstStyle/>
        <a:p>
          <a:endParaRPr lang="tr-TR"/>
        </a:p>
      </dgm:t>
    </dgm:pt>
    <dgm:pt modelId="{1DC82636-31C2-44D6-9271-7F183B85683F}" type="pres">
      <dgm:prSet presAssocID="{0CEA1ED5-19D4-402D-90A5-FD9F8116A914}" presName="hierRoot1" presStyleCnt="0"/>
      <dgm:spPr/>
    </dgm:pt>
    <dgm:pt modelId="{6B856A9D-3B70-4651-9BAA-16D5FDD833A7}" type="pres">
      <dgm:prSet presAssocID="{0CEA1ED5-19D4-402D-90A5-FD9F8116A914}" presName="composite" presStyleCnt="0"/>
      <dgm:spPr/>
    </dgm:pt>
    <dgm:pt modelId="{89472CAD-E59C-4DCD-9B43-EA7F6D60D2D7}" type="pres">
      <dgm:prSet presAssocID="{0CEA1ED5-19D4-402D-90A5-FD9F8116A914}" presName="background" presStyleLbl="node0" presStyleIdx="0" presStyleCnt="1"/>
      <dgm:spPr/>
    </dgm:pt>
    <dgm:pt modelId="{A0D853BE-0973-4BFE-A35A-9020C7159355}" type="pres">
      <dgm:prSet presAssocID="{0CEA1ED5-19D4-402D-90A5-FD9F8116A914}" presName="text" presStyleLbl="fgAcc0" presStyleIdx="0" presStyleCnt="1" custScaleX="722715" custScaleY="54509">
        <dgm:presLayoutVars>
          <dgm:chPref val="3"/>
        </dgm:presLayoutVars>
      </dgm:prSet>
      <dgm:spPr/>
      <dgm:t>
        <a:bodyPr/>
        <a:lstStyle/>
        <a:p>
          <a:endParaRPr lang="tr-TR"/>
        </a:p>
      </dgm:t>
    </dgm:pt>
    <dgm:pt modelId="{B8BEE1DB-0E14-4D91-87BA-B59EA99B3D3D}" type="pres">
      <dgm:prSet presAssocID="{0CEA1ED5-19D4-402D-90A5-FD9F8116A914}" presName="hierChild2" presStyleCnt="0"/>
      <dgm:spPr/>
    </dgm:pt>
    <dgm:pt modelId="{C04B07EE-76A9-4613-85A6-2AAF1AFED6C2}" type="pres">
      <dgm:prSet presAssocID="{C17A6ED1-B17E-4682-B720-305993A89347}" presName="Name10" presStyleLbl="parChTrans1D2" presStyleIdx="0" presStyleCnt="1"/>
      <dgm:spPr/>
      <dgm:t>
        <a:bodyPr/>
        <a:lstStyle/>
        <a:p>
          <a:endParaRPr lang="tr-TR"/>
        </a:p>
      </dgm:t>
    </dgm:pt>
    <dgm:pt modelId="{F4AD441C-72CE-4BE6-8809-9BEE9C3ACDBA}" type="pres">
      <dgm:prSet presAssocID="{7DF2FE09-3BB2-4E3A-9F1B-9857FB827028}" presName="hierRoot2" presStyleCnt="0"/>
      <dgm:spPr/>
    </dgm:pt>
    <dgm:pt modelId="{AD730FF4-6EDC-4309-BB9A-E4D1A1D0BCC5}" type="pres">
      <dgm:prSet presAssocID="{7DF2FE09-3BB2-4E3A-9F1B-9857FB827028}" presName="composite2" presStyleCnt="0"/>
      <dgm:spPr/>
    </dgm:pt>
    <dgm:pt modelId="{DBC2FDB2-5C50-49F3-A3E6-19D43519D89D}" type="pres">
      <dgm:prSet presAssocID="{7DF2FE09-3BB2-4E3A-9F1B-9857FB827028}" presName="background2" presStyleLbl="node2" presStyleIdx="0" presStyleCnt="1"/>
      <dgm:spPr/>
    </dgm:pt>
    <dgm:pt modelId="{4AE2E11B-1704-4706-95A8-BE48D4156CCB}" type="pres">
      <dgm:prSet presAssocID="{7DF2FE09-3BB2-4E3A-9F1B-9857FB827028}" presName="text2" presStyleLbl="fgAcc2" presStyleIdx="0" presStyleCnt="1" custScaleX="211658" custScaleY="55931">
        <dgm:presLayoutVars>
          <dgm:chPref val="3"/>
        </dgm:presLayoutVars>
      </dgm:prSet>
      <dgm:spPr/>
      <dgm:t>
        <a:bodyPr/>
        <a:lstStyle/>
        <a:p>
          <a:endParaRPr lang="tr-TR"/>
        </a:p>
      </dgm:t>
    </dgm:pt>
    <dgm:pt modelId="{A17C2C79-9D46-455C-BB5D-916F9DB95047}" type="pres">
      <dgm:prSet presAssocID="{7DF2FE09-3BB2-4E3A-9F1B-9857FB827028}" presName="hierChild3" presStyleCnt="0"/>
      <dgm:spPr/>
    </dgm:pt>
    <dgm:pt modelId="{78A8E445-B609-4B0F-A891-CC92C1463C4C}" type="pres">
      <dgm:prSet presAssocID="{FA422C0D-768E-4130-9283-1A5E24ADB465}" presName="Name17" presStyleLbl="parChTrans1D3" presStyleIdx="0" presStyleCnt="2"/>
      <dgm:spPr/>
      <dgm:t>
        <a:bodyPr/>
        <a:lstStyle/>
        <a:p>
          <a:endParaRPr lang="tr-TR"/>
        </a:p>
      </dgm:t>
    </dgm:pt>
    <dgm:pt modelId="{C43270EA-8AE4-4FE7-89E4-B13F3C8202FC}" type="pres">
      <dgm:prSet presAssocID="{0094DABD-4B03-4B19-97E9-95AA6F823201}" presName="hierRoot3" presStyleCnt="0"/>
      <dgm:spPr/>
    </dgm:pt>
    <dgm:pt modelId="{8DCD84B2-4809-4ECB-8151-8A4AF37EC1DE}" type="pres">
      <dgm:prSet presAssocID="{0094DABD-4B03-4B19-97E9-95AA6F823201}" presName="composite3" presStyleCnt="0"/>
      <dgm:spPr/>
    </dgm:pt>
    <dgm:pt modelId="{C7BABC17-55AD-4249-85E8-C36D3122DD05}" type="pres">
      <dgm:prSet presAssocID="{0094DABD-4B03-4B19-97E9-95AA6F823201}" presName="background3" presStyleLbl="node3" presStyleIdx="0" presStyleCnt="2"/>
      <dgm:spPr/>
    </dgm:pt>
    <dgm:pt modelId="{BD52A540-5CAE-44A0-9538-B94C75B89065}" type="pres">
      <dgm:prSet presAssocID="{0094DABD-4B03-4B19-97E9-95AA6F823201}" presName="text3" presStyleLbl="fgAcc3" presStyleIdx="0" presStyleCnt="2" custScaleX="661055" custScaleY="824184">
        <dgm:presLayoutVars>
          <dgm:chPref val="3"/>
        </dgm:presLayoutVars>
      </dgm:prSet>
      <dgm:spPr/>
      <dgm:t>
        <a:bodyPr/>
        <a:lstStyle/>
        <a:p>
          <a:endParaRPr lang="tr-TR"/>
        </a:p>
      </dgm:t>
    </dgm:pt>
    <dgm:pt modelId="{761AF230-94BB-4004-BD9C-C93520B9661B}" type="pres">
      <dgm:prSet presAssocID="{0094DABD-4B03-4B19-97E9-95AA6F823201}" presName="hierChild4" presStyleCnt="0"/>
      <dgm:spPr/>
    </dgm:pt>
    <dgm:pt modelId="{5677957C-E7FF-4DD8-9F5F-4EDBDBE41987}" type="pres">
      <dgm:prSet presAssocID="{CE9405F5-7395-457A-9F93-B7EF06837D32}" presName="Name17" presStyleLbl="parChTrans1D3" presStyleIdx="1" presStyleCnt="2"/>
      <dgm:spPr/>
      <dgm:t>
        <a:bodyPr/>
        <a:lstStyle/>
        <a:p>
          <a:endParaRPr lang="tr-TR"/>
        </a:p>
      </dgm:t>
    </dgm:pt>
    <dgm:pt modelId="{E00E7F2E-9684-4E1A-93CA-550A78F311E0}" type="pres">
      <dgm:prSet presAssocID="{32B76CE3-710C-4108-8156-F7C5E120C028}" presName="hierRoot3" presStyleCnt="0"/>
      <dgm:spPr/>
    </dgm:pt>
    <dgm:pt modelId="{D7A2C859-6BA5-42BA-87F2-44078EDEA6BB}" type="pres">
      <dgm:prSet presAssocID="{32B76CE3-710C-4108-8156-F7C5E120C028}" presName="composite3" presStyleCnt="0"/>
      <dgm:spPr/>
    </dgm:pt>
    <dgm:pt modelId="{1A34A0AB-8199-4D6B-9FE3-CCB8D13C70A5}" type="pres">
      <dgm:prSet presAssocID="{32B76CE3-710C-4108-8156-F7C5E120C028}" presName="background3" presStyleLbl="node3" presStyleIdx="1" presStyleCnt="2"/>
      <dgm:spPr/>
    </dgm:pt>
    <dgm:pt modelId="{94E7A29C-6365-4307-9A0C-22CDEB492DC6}" type="pres">
      <dgm:prSet presAssocID="{32B76CE3-710C-4108-8156-F7C5E120C028}" presName="text3" presStyleLbl="fgAcc3" presStyleIdx="1" presStyleCnt="2" custScaleX="382201" custScaleY="817441">
        <dgm:presLayoutVars>
          <dgm:chPref val="3"/>
        </dgm:presLayoutVars>
      </dgm:prSet>
      <dgm:spPr/>
      <dgm:t>
        <a:bodyPr/>
        <a:lstStyle/>
        <a:p>
          <a:endParaRPr lang="tr-TR"/>
        </a:p>
      </dgm:t>
    </dgm:pt>
    <dgm:pt modelId="{A424F682-5308-46B9-8154-A48BB1E74B3D}" type="pres">
      <dgm:prSet presAssocID="{32B76CE3-710C-4108-8156-F7C5E120C028}" presName="hierChild4" presStyleCnt="0"/>
      <dgm:spPr/>
    </dgm:pt>
  </dgm:ptLst>
  <dgm:cxnLst>
    <dgm:cxn modelId="{B9F2DD34-C0DA-4EE5-839B-8B1C455262E2}" srcId="{FE49D55F-F417-4FBB-8B20-B98762F2BC47}" destId="{0CEA1ED5-19D4-402D-90A5-FD9F8116A914}" srcOrd="0" destOrd="0" parTransId="{53F32979-6721-4F93-80F2-4E0CAD3D66D2}" sibTransId="{7B739CED-582D-458F-BF1A-8B1B903044F6}"/>
    <dgm:cxn modelId="{B760CDA0-1A0E-4CA2-8C18-80ACAB6A206F}" type="presOf" srcId="{CE9405F5-7395-457A-9F93-B7EF06837D32}" destId="{5677957C-E7FF-4DD8-9F5F-4EDBDBE41987}" srcOrd="0" destOrd="0" presId="urn:microsoft.com/office/officeart/2005/8/layout/hierarchy1"/>
    <dgm:cxn modelId="{EBC980DA-9B12-4BA4-A26B-9C8857252996}" type="presOf" srcId="{32B76CE3-710C-4108-8156-F7C5E120C028}" destId="{94E7A29C-6365-4307-9A0C-22CDEB492DC6}" srcOrd="0" destOrd="0" presId="urn:microsoft.com/office/officeart/2005/8/layout/hierarchy1"/>
    <dgm:cxn modelId="{C92532ED-2BC1-4D73-BBFE-B921C83ECC09}" srcId="{7DF2FE09-3BB2-4E3A-9F1B-9857FB827028}" destId="{32B76CE3-710C-4108-8156-F7C5E120C028}" srcOrd="1" destOrd="0" parTransId="{CE9405F5-7395-457A-9F93-B7EF06837D32}" sibTransId="{4036DE57-818B-451D-B92E-D183846161D5}"/>
    <dgm:cxn modelId="{EE2F4742-9B42-45F8-95A4-A6AFA3CBD53D}" type="presOf" srcId="{7DF2FE09-3BB2-4E3A-9F1B-9857FB827028}" destId="{4AE2E11B-1704-4706-95A8-BE48D4156CCB}" srcOrd="0" destOrd="0" presId="urn:microsoft.com/office/officeart/2005/8/layout/hierarchy1"/>
    <dgm:cxn modelId="{4E121EC6-727E-4AF3-B7F6-0EC8F529A791}" type="presOf" srcId="{C17A6ED1-B17E-4682-B720-305993A89347}" destId="{C04B07EE-76A9-4613-85A6-2AAF1AFED6C2}" srcOrd="0" destOrd="0" presId="urn:microsoft.com/office/officeart/2005/8/layout/hierarchy1"/>
    <dgm:cxn modelId="{7C4D0848-5B78-4867-A9C0-623D67E6A851}" srcId="{0CEA1ED5-19D4-402D-90A5-FD9F8116A914}" destId="{7DF2FE09-3BB2-4E3A-9F1B-9857FB827028}" srcOrd="0" destOrd="0" parTransId="{C17A6ED1-B17E-4682-B720-305993A89347}" sibTransId="{6D181A9D-EB40-4798-AAEE-371C139FB4CF}"/>
    <dgm:cxn modelId="{6E0E9C2C-F136-48C2-B508-F8B793ED9534}" srcId="{7DF2FE09-3BB2-4E3A-9F1B-9857FB827028}" destId="{0094DABD-4B03-4B19-97E9-95AA6F823201}" srcOrd="0" destOrd="0" parTransId="{FA422C0D-768E-4130-9283-1A5E24ADB465}" sibTransId="{69037D53-FFCA-4881-BE69-80993CA8F511}"/>
    <dgm:cxn modelId="{1B198C4E-F49A-433C-9AD6-EA4F2A7156B3}" type="presOf" srcId="{0CEA1ED5-19D4-402D-90A5-FD9F8116A914}" destId="{A0D853BE-0973-4BFE-A35A-9020C7159355}" srcOrd="0" destOrd="0" presId="urn:microsoft.com/office/officeart/2005/8/layout/hierarchy1"/>
    <dgm:cxn modelId="{66043C30-B58B-4F50-979B-37518A41D46D}" type="presOf" srcId="{FE49D55F-F417-4FBB-8B20-B98762F2BC47}" destId="{66AE13EE-D19B-4911-8C76-57F5AD6808E9}" srcOrd="0" destOrd="0" presId="urn:microsoft.com/office/officeart/2005/8/layout/hierarchy1"/>
    <dgm:cxn modelId="{5AB792B7-5EB7-49FC-B056-B1FD12D50D4C}" type="presOf" srcId="{FA422C0D-768E-4130-9283-1A5E24ADB465}" destId="{78A8E445-B609-4B0F-A891-CC92C1463C4C}" srcOrd="0" destOrd="0" presId="urn:microsoft.com/office/officeart/2005/8/layout/hierarchy1"/>
    <dgm:cxn modelId="{D34E5678-F203-4F3A-A119-FDF804D626F1}" type="presOf" srcId="{0094DABD-4B03-4B19-97E9-95AA6F823201}" destId="{BD52A540-5CAE-44A0-9538-B94C75B89065}" srcOrd="0" destOrd="0" presId="urn:microsoft.com/office/officeart/2005/8/layout/hierarchy1"/>
    <dgm:cxn modelId="{A1D5F480-7CDD-45BC-A359-E2A360384495}" type="presParOf" srcId="{66AE13EE-D19B-4911-8C76-57F5AD6808E9}" destId="{1DC82636-31C2-44D6-9271-7F183B85683F}" srcOrd="0" destOrd="0" presId="urn:microsoft.com/office/officeart/2005/8/layout/hierarchy1"/>
    <dgm:cxn modelId="{EC3A4CFB-5066-4AC3-859D-3CA5224B16D8}" type="presParOf" srcId="{1DC82636-31C2-44D6-9271-7F183B85683F}" destId="{6B856A9D-3B70-4651-9BAA-16D5FDD833A7}" srcOrd="0" destOrd="0" presId="urn:microsoft.com/office/officeart/2005/8/layout/hierarchy1"/>
    <dgm:cxn modelId="{1A78892B-E053-4D3B-9C3D-02AA369A9C0F}" type="presParOf" srcId="{6B856A9D-3B70-4651-9BAA-16D5FDD833A7}" destId="{89472CAD-E59C-4DCD-9B43-EA7F6D60D2D7}" srcOrd="0" destOrd="0" presId="urn:microsoft.com/office/officeart/2005/8/layout/hierarchy1"/>
    <dgm:cxn modelId="{C078385C-9B8C-4502-825B-2721392968AC}" type="presParOf" srcId="{6B856A9D-3B70-4651-9BAA-16D5FDD833A7}" destId="{A0D853BE-0973-4BFE-A35A-9020C7159355}" srcOrd="1" destOrd="0" presId="urn:microsoft.com/office/officeart/2005/8/layout/hierarchy1"/>
    <dgm:cxn modelId="{ABE8BC1F-DD61-4CF0-87E9-7D4CE197AD22}" type="presParOf" srcId="{1DC82636-31C2-44D6-9271-7F183B85683F}" destId="{B8BEE1DB-0E14-4D91-87BA-B59EA99B3D3D}" srcOrd="1" destOrd="0" presId="urn:microsoft.com/office/officeart/2005/8/layout/hierarchy1"/>
    <dgm:cxn modelId="{EC25746C-29AC-4AFC-9E7A-CCEC85D8CF3E}" type="presParOf" srcId="{B8BEE1DB-0E14-4D91-87BA-B59EA99B3D3D}" destId="{C04B07EE-76A9-4613-85A6-2AAF1AFED6C2}" srcOrd="0" destOrd="0" presId="urn:microsoft.com/office/officeart/2005/8/layout/hierarchy1"/>
    <dgm:cxn modelId="{F4AE850A-D4D5-4ACF-9342-6656EA036FB0}" type="presParOf" srcId="{B8BEE1DB-0E14-4D91-87BA-B59EA99B3D3D}" destId="{F4AD441C-72CE-4BE6-8809-9BEE9C3ACDBA}" srcOrd="1" destOrd="0" presId="urn:microsoft.com/office/officeart/2005/8/layout/hierarchy1"/>
    <dgm:cxn modelId="{9B4459BF-9BB6-4121-8686-6932B206968E}" type="presParOf" srcId="{F4AD441C-72CE-4BE6-8809-9BEE9C3ACDBA}" destId="{AD730FF4-6EDC-4309-BB9A-E4D1A1D0BCC5}" srcOrd="0" destOrd="0" presId="urn:microsoft.com/office/officeart/2005/8/layout/hierarchy1"/>
    <dgm:cxn modelId="{BA3A8BAA-AA7B-4ACB-A79F-CE91EA8D2090}" type="presParOf" srcId="{AD730FF4-6EDC-4309-BB9A-E4D1A1D0BCC5}" destId="{DBC2FDB2-5C50-49F3-A3E6-19D43519D89D}" srcOrd="0" destOrd="0" presId="urn:microsoft.com/office/officeart/2005/8/layout/hierarchy1"/>
    <dgm:cxn modelId="{19FAD0BC-78F6-4DDC-8156-D34B94067203}" type="presParOf" srcId="{AD730FF4-6EDC-4309-BB9A-E4D1A1D0BCC5}" destId="{4AE2E11B-1704-4706-95A8-BE48D4156CCB}" srcOrd="1" destOrd="0" presId="urn:microsoft.com/office/officeart/2005/8/layout/hierarchy1"/>
    <dgm:cxn modelId="{3B26D4C1-42AD-4BE2-A177-334D3522F2DE}" type="presParOf" srcId="{F4AD441C-72CE-4BE6-8809-9BEE9C3ACDBA}" destId="{A17C2C79-9D46-455C-BB5D-916F9DB95047}" srcOrd="1" destOrd="0" presId="urn:microsoft.com/office/officeart/2005/8/layout/hierarchy1"/>
    <dgm:cxn modelId="{B0612082-E621-4853-854A-6A727EC98178}" type="presParOf" srcId="{A17C2C79-9D46-455C-BB5D-916F9DB95047}" destId="{78A8E445-B609-4B0F-A891-CC92C1463C4C}" srcOrd="0" destOrd="0" presId="urn:microsoft.com/office/officeart/2005/8/layout/hierarchy1"/>
    <dgm:cxn modelId="{6E9F2CEB-9391-40A1-995F-AA57DFDFF689}" type="presParOf" srcId="{A17C2C79-9D46-455C-BB5D-916F9DB95047}" destId="{C43270EA-8AE4-4FE7-89E4-B13F3C8202FC}" srcOrd="1" destOrd="0" presId="urn:microsoft.com/office/officeart/2005/8/layout/hierarchy1"/>
    <dgm:cxn modelId="{3C0A2C73-10B4-4B75-B960-A5FE9EB36679}" type="presParOf" srcId="{C43270EA-8AE4-4FE7-89E4-B13F3C8202FC}" destId="{8DCD84B2-4809-4ECB-8151-8A4AF37EC1DE}" srcOrd="0" destOrd="0" presId="urn:microsoft.com/office/officeart/2005/8/layout/hierarchy1"/>
    <dgm:cxn modelId="{CD407621-6F06-4CF7-9E6C-BF1146624F93}" type="presParOf" srcId="{8DCD84B2-4809-4ECB-8151-8A4AF37EC1DE}" destId="{C7BABC17-55AD-4249-85E8-C36D3122DD05}" srcOrd="0" destOrd="0" presId="urn:microsoft.com/office/officeart/2005/8/layout/hierarchy1"/>
    <dgm:cxn modelId="{7FFDB530-EA1B-40B7-AA76-E5DF502DB0CC}" type="presParOf" srcId="{8DCD84B2-4809-4ECB-8151-8A4AF37EC1DE}" destId="{BD52A540-5CAE-44A0-9538-B94C75B89065}" srcOrd="1" destOrd="0" presId="urn:microsoft.com/office/officeart/2005/8/layout/hierarchy1"/>
    <dgm:cxn modelId="{EDC224AA-1DD9-4CE4-B47B-8547CF37B58D}" type="presParOf" srcId="{C43270EA-8AE4-4FE7-89E4-B13F3C8202FC}" destId="{761AF230-94BB-4004-BD9C-C93520B9661B}" srcOrd="1" destOrd="0" presId="urn:microsoft.com/office/officeart/2005/8/layout/hierarchy1"/>
    <dgm:cxn modelId="{E5EEB483-6DE4-44E2-9964-26F8732B0199}" type="presParOf" srcId="{A17C2C79-9D46-455C-BB5D-916F9DB95047}" destId="{5677957C-E7FF-4DD8-9F5F-4EDBDBE41987}" srcOrd="2" destOrd="0" presId="urn:microsoft.com/office/officeart/2005/8/layout/hierarchy1"/>
    <dgm:cxn modelId="{2BD682CB-DF9D-450C-8667-DACCD90802E8}" type="presParOf" srcId="{A17C2C79-9D46-455C-BB5D-916F9DB95047}" destId="{E00E7F2E-9684-4E1A-93CA-550A78F311E0}" srcOrd="3" destOrd="0" presId="urn:microsoft.com/office/officeart/2005/8/layout/hierarchy1"/>
    <dgm:cxn modelId="{49F7030E-D707-460A-91CB-354FFBDFA912}" type="presParOf" srcId="{E00E7F2E-9684-4E1A-93CA-550A78F311E0}" destId="{D7A2C859-6BA5-42BA-87F2-44078EDEA6BB}" srcOrd="0" destOrd="0" presId="urn:microsoft.com/office/officeart/2005/8/layout/hierarchy1"/>
    <dgm:cxn modelId="{928E2646-03E0-4835-B7C1-E5CCEF18413B}" type="presParOf" srcId="{D7A2C859-6BA5-42BA-87F2-44078EDEA6BB}" destId="{1A34A0AB-8199-4D6B-9FE3-CCB8D13C70A5}" srcOrd="0" destOrd="0" presId="urn:microsoft.com/office/officeart/2005/8/layout/hierarchy1"/>
    <dgm:cxn modelId="{FB696397-F31E-4F7B-927C-EAEF0CE5A791}" type="presParOf" srcId="{D7A2C859-6BA5-42BA-87F2-44078EDEA6BB}" destId="{94E7A29C-6365-4307-9A0C-22CDEB492DC6}" srcOrd="1" destOrd="0" presId="urn:microsoft.com/office/officeart/2005/8/layout/hierarchy1"/>
    <dgm:cxn modelId="{2A40A06A-ED0C-4CBE-BB92-1DCA4FE9A432}" type="presParOf" srcId="{E00E7F2E-9684-4E1A-93CA-550A78F311E0}" destId="{A424F682-5308-46B9-8154-A48BB1E74B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9D55F-F417-4FBB-8B20-B98762F2BC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EA1ED5-19D4-402D-90A5-FD9F8116A914}">
      <dgm:prSet phldrT="[Metin]" custT="1"/>
      <dgm:spPr>
        <a:solidFill>
          <a:schemeClr val="accent4">
            <a:lumMod val="40000"/>
            <a:lumOff val="60000"/>
            <a:alpha val="90000"/>
          </a:schemeClr>
        </a:solidFill>
      </dgm:spPr>
      <dgm:t>
        <a:bodyPr/>
        <a:lstStyle/>
        <a:p>
          <a:r>
            <a:rPr lang="tr-TR" sz="1800" b="1" dirty="0" smtClean="0">
              <a:latin typeface="Times New Roman" pitchFamily="18" charset="0"/>
              <a:cs typeface="Times New Roman" pitchFamily="18" charset="0"/>
            </a:rPr>
            <a:t>Dünyanın Değişen Şartları Karşısında Osmanlı Ekonomisi</a:t>
          </a:r>
          <a:endParaRPr lang="tr-TR" sz="1800" b="1" dirty="0">
            <a:latin typeface="Times New Roman" pitchFamily="18" charset="0"/>
            <a:cs typeface="Times New Roman" pitchFamily="18" charset="0"/>
          </a:endParaRPr>
        </a:p>
      </dgm:t>
    </dgm:pt>
    <dgm:pt modelId="{53F32979-6721-4F93-80F2-4E0CAD3D66D2}" type="parTrans" cxnId="{B9F2DD34-C0DA-4EE5-839B-8B1C455262E2}">
      <dgm:prSet/>
      <dgm:spPr/>
      <dgm:t>
        <a:bodyPr/>
        <a:lstStyle/>
        <a:p>
          <a:endParaRPr lang="tr-TR"/>
        </a:p>
      </dgm:t>
    </dgm:pt>
    <dgm:pt modelId="{7B739CED-582D-458F-BF1A-8B1B903044F6}" type="sibTrans" cxnId="{B9F2DD34-C0DA-4EE5-839B-8B1C455262E2}">
      <dgm:prSet/>
      <dgm:spPr/>
      <dgm:t>
        <a:bodyPr/>
        <a:lstStyle/>
        <a:p>
          <a:endParaRPr lang="tr-TR"/>
        </a:p>
      </dgm:t>
    </dgm:pt>
    <dgm:pt modelId="{7DF2FE09-3BB2-4E3A-9F1B-9857FB827028}">
      <dgm:prSet phldrT="[Metin]" custT="1"/>
      <dgm:spPr>
        <a:solidFill>
          <a:srgbClr val="FF99FF">
            <a:alpha val="90000"/>
          </a:srgbClr>
        </a:solidFill>
      </dgm:spPr>
      <dgm:t>
        <a:bodyPr/>
        <a:lstStyle/>
        <a:p>
          <a:r>
            <a:rPr lang="tr-TR" sz="1400" b="1" dirty="0" smtClean="0"/>
            <a:t>Ticaret</a:t>
          </a:r>
          <a:endParaRPr lang="tr-TR" sz="1400" b="1" dirty="0"/>
        </a:p>
      </dgm:t>
    </dgm:pt>
    <dgm:pt modelId="{C17A6ED1-B17E-4682-B720-305993A89347}" type="parTrans" cxnId="{7C4D0848-5B78-4867-A9C0-623D67E6A851}">
      <dgm:prSet/>
      <dgm:spPr/>
      <dgm:t>
        <a:bodyPr/>
        <a:lstStyle/>
        <a:p>
          <a:endParaRPr lang="tr-TR"/>
        </a:p>
      </dgm:t>
    </dgm:pt>
    <dgm:pt modelId="{6D181A9D-EB40-4798-AAEE-371C139FB4CF}" type="sibTrans" cxnId="{7C4D0848-5B78-4867-A9C0-623D67E6A851}">
      <dgm:prSet/>
      <dgm:spPr/>
      <dgm:t>
        <a:bodyPr/>
        <a:lstStyle/>
        <a:p>
          <a:endParaRPr lang="tr-TR"/>
        </a:p>
      </dgm:t>
    </dgm:pt>
    <dgm:pt modelId="{B017E4FF-3E8E-4DF4-9157-E9F275998962}">
      <dgm:prSet phldrT="[Metin]" custT="1"/>
      <dgm:spPr>
        <a:solidFill>
          <a:schemeClr val="accent4">
            <a:lumMod val="40000"/>
            <a:lumOff val="60000"/>
            <a:alpha val="90000"/>
          </a:schemeClr>
        </a:solidFill>
      </dgm:spPr>
      <dgm:t>
        <a:bodyPr/>
        <a:lstStyle/>
        <a:p>
          <a:pPr>
            <a:lnSpc>
              <a:spcPct val="150000"/>
            </a:lnSpc>
            <a:spcAft>
              <a:spcPts val="0"/>
            </a:spcAft>
          </a:pPr>
          <a:endParaRPr lang="tr-TR" sz="1800" b="1" dirty="0" smtClean="0"/>
        </a:p>
        <a:p>
          <a:pPr>
            <a:lnSpc>
              <a:spcPct val="150000"/>
            </a:lnSpc>
            <a:spcAft>
              <a:spcPts val="0"/>
            </a:spcAft>
          </a:pPr>
          <a:endParaRPr lang="tr-TR" sz="1800" b="1" dirty="0" smtClean="0"/>
        </a:p>
        <a:p>
          <a:pPr>
            <a:lnSpc>
              <a:spcPct val="150000"/>
            </a:lnSpc>
            <a:spcAft>
              <a:spcPts val="0"/>
            </a:spcAft>
          </a:pPr>
          <a:r>
            <a:rPr lang="tr-TR" sz="1800" b="1" dirty="0" smtClean="0"/>
            <a:t>b-Ticari Dengelerin Bozulması: </a:t>
          </a:r>
        </a:p>
        <a:p>
          <a:pPr>
            <a:lnSpc>
              <a:spcPct val="150000"/>
            </a:lnSpc>
            <a:spcAft>
              <a:spcPts val="0"/>
            </a:spcAft>
          </a:pPr>
          <a:r>
            <a:rPr lang="tr-TR" sz="1800" b="0" dirty="0" smtClean="0"/>
            <a:t>Osmanlı Pazarlarında Osmanlı Malları</a:t>
          </a:r>
        </a:p>
        <a:p>
          <a:pPr>
            <a:lnSpc>
              <a:spcPct val="150000"/>
            </a:lnSpc>
            <a:spcAft>
              <a:spcPts val="0"/>
            </a:spcAft>
          </a:pPr>
          <a:r>
            <a:rPr lang="tr-TR" sz="1800" b="0" dirty="0" smtClean="0"/>
            <a:t>Sanayi inkılabının bir sonucu olarak Osmanlı ülkesinde Avrupa malları rekabet etmeye im-kan bırakmayacak bir biçimde bollaştı. Buna karşılık Osmanlı tarım ürünleri, başlıca ihraç maddeleri haline dönüştü. XIX. Yüzyılın siyasi ve diplomatik gelişmeleri de bunu desteklemiştir. </a:t>
          </a:r>
        </a:p>
        <a:p>
          <a:pPr>
            <a:lnSpc>
              <a:spcPct val="150000"/>
            </a:lnSpc>
            <a:spcAft>
              <a:spcPts val="0"/>
            </a:spcAft>
          </a:pPr>
          <a:r>
            <a:rPr lang="tr-TR" sz="1800" b="1" dirty="0" smtClean="0"/>
            <a:t>c-Kapitülasyonlar</a:t>
          </a:r>
        </a:p>
        <a:p>
          <a:pPr>
            <a:lnSpc>
              <a:spcPct val="150000"/>
            </a:lnSpc>
            <a:spcAft>
              <a:spcPts val="0"/>
            </a:spcAft>
          </a:pPr>
          <a:r>
            <a:rPr lang="tr-TR" sz="1800" b="0" dirty="0" smtClean="0"/>
            <a:t>Kapitülasyon: Gümrük, Hukuk, ve ekonomik konularda verilen ayrıcalıklara denir.  İlk ticari imtiyazlar ORHAN BEY tarafından </a:t>
          </a:r>
          <a:r>
            <a:rPr lang="tr-TR" sz="1800" b="0" dirty="0" err="1" smtClean="0"/>
            <a:t>CENEVİZLİLER'e</a:t>
          </a:r>
          <a:r>
            <a:rPr lang="tr-TR" sz="1800" b="0" dirty="0" smtClean="0"/>
            <a:t> verildi.</a:t>
          </a:r>
        </a:p>
        <a:p>
          <a:pPr>
            <a:lnSpc>
              <a:spcPct val="150000"/>
            </a:lnSpc>
            <a:spcAft>
              <a:spcPts val="0"/>
            </a:spcAft>
          </a:pPr>
          <a:r>
            <a:rPr lang="tr-TR" sz="1800" b="0" dirty="0" smtClean="0"/>
            <a:t> İstanbul'un fethinden sonra Fatih "Ceneviz" ve "</a:t>
          </a:r>
          <a:r>
            <a:rPr lang="tr-TR" sz="1800" b="0" dirty="0" err="1" smtClean="0"/>
            <a:t>Venedikliler'e</a:t>
          </a:r>
          <a:r>
            <a:rPr lang="tr-TR" sz="1800" b="0" dirty="0" smtClean="0"/>
            <a:t>"  ticarî imtiyazlar tanıdı.</a:t>
          </a:r>
        </a:p>
        <a:p>
          <a:pPr>
            <a:lnSpc>
              <a:spcPct val="150000"/>
            </a:lnSpc>
            <a:spcAft>
              <a:spcPts val="0"/>
            </a:spcAft>
          </a:pPr>
          <a:r>
            <a:rPr lang="tr-TR" sz="1800" b="0" dirty="0" smtClean="0"/>
            <a:t> Kanuni Sultan Süleyman 1535' de Fransızlarla Osmanlıların "AHİDNAME", Fransızların </a:t>
          </a:r>
        </a:p>
        <a:p>
          <a:pPr>
            <a:lnSpc>
              <a:spcPct val="150000"/>
            </a:lnSpc>
            <a:spcAft>
              <a:spcPts val="0"/>
            </a:spcAft>
          </a:pPr>
          <a:r>
            <a:rPr lang="tr-TR" sz="1800" b="0" dirty="0" smtClean="0"/>
            <a:t>KAPİTÜLASYON dediği anlaşmayı yaptı.</a:t>
          </a:r>
        </a:p>
        <a:p>
          <a:pPr>
            <a:lnSpc>
              <a:spcPct val="150000"/>
            </a:lnSpc>
            <a:spcAft>
              <a:spcPts val="0"/>
            </a:spcAft>
          </a:pPr>
          <a:endParaRPr lang="tr-TR" sz="1800" b="0" dirty="0" smtClean="0"/>
        </a:p>
        <a:p>
          <a:pPr>
            <a:lnSpc>
              <a:spcPct val="150000"/>
            </a:lnSpc>
            <a:spcAft>
              <a:spcPts val="0"/>
            </a:spcAft>
          </a:pPr>
          <a:endParaRPr lang="tr-TR" sz="1800" b="0" dirty="0" smtClean="0"/>
        </a:p>
        <a:p>
          <a:pPr>
            <a:lnSpc>
              <a:spcPct val="150000"/>
            </a:lnSpc>
            <a:spcAft>
              <a:spcPts val="0"/>
            </a:spcAft>
          </a:pPr>
          <a:r>
            <a:rPr lang="tr-TR" sz="1800" b="0" dirty="0" smtClean="0"/>
            <a:t> </a:t>
          </a:r>
          <a:endParaRPr lang="tr-TR" sz="1800" b="0" dirty="0"/>
        </a:p>
      </dgm:t>
    </dgm:pt>
    <dgm:pt modelId="{CBBE2F59-4776-4088-B80D-164F9A6E1530}" type="parTrans" cxnId="{5D14A5CF-E3FF-47B3-8895-A7F0AC0B916F}">
      <dgm:prSet/>
      <dgm:spPr/>
      <dgm:t>
        <a:bodyPr/>
        <a:lstStyle/>
        <a:p>
          <a:endParaRPr lang="tr-TR"/>
        </a:p>
      </dgm:t>
    </dgm:pt>
    <dgm:pt modelId="{399DB922-AD9F-42D9-A4D8-F37C0642EACB}" type="sibTrans" cxnId="{5D14A5CF-E3FF-47B3-8895-A7F0AC0B916F}">
      <dgm:prSet/>
      <dgm:spPr/>
      <dgm:t>
        <a:bodyPr/>
        <a:lstStyle/>
        <a:p>
          <a:endParaRPr lang="tr-TR"/>
        </a:p>
      </dgm:t>
    </dgm:pt>
    <dgm:pt modelId="{66AE13EE-D19B-4911-8C76-57F5AD6808E9}" type="pres">
      <dgm:prSet presAssocID="{FE49D55F-F417-4FBB-8B20-B98762F2BC47}" presName="hierChild1" presStyleCnt="0">
        <dgm:presLayoutVars>
          <dgm:chPref val="1"/>
          <dgm:dir/>
          <dgm:animOne val="branch"/>
          <dgm:animLvl val="lvl"/>
          <dgm:resizeHandles/>
        </dgm:presLayoutVars>
      </dgm:prSet>
      <dgm:spPr/>
      <dgm:t>
        <a:bodyPr/>
        <a:lstStyle/>
        <a:p>
          <a:endParaRPr lang="tr-TR"/>
        </a:p>
      </dgm:t>
    </dgm:pt>
    <dgm:pt modelId="{1DC82636-31C2-44D6-9271-7F183B85683F}" type="pres">
      <dgm:prSet presAssocID="{0CEA1ED5-19D4-402D-90A5-FD9F8116A914}" presName="hierRoot1" presStyleCnt="0"/>
      <dgm:spPr/>
    </dgm:pt>
    <dgm:pt modelId="{6B856A9D-3B70-4651-9BAA-16D5FDD833A7}" type="pres">
      <dgm:prSet presAssocID="{0CEA1ED5-19D4-402D-90A5-FD9F8116A914}" presName="composite" presStyleCnt="0"/>
      <dgm:spPr/>
    </dgm:pt>
    <dgm:pt modelId="{89472CAD-E59C-4DCD-9B43-EA7F6D60D2D7}" type="pres">
      <dgm:prSet presAssocID="{0CEA1ED5-19D4-402D-90A5-FD9F8116A914}" presName="background" presStyleLbl="node0" presStyleIdx="0" presStyleCnt="1"/>
      <dgm:spPr/>
    </dgm:pt>
    <dgm:pt modelId="{A0D853BE-0973-4BFE-A35A-9020C7159355}" type="pres">
      <dgm:prSet presAssocID="{0CEA1ED5-19D4-402D-90A5-FD9F8116A914}" presName="text" presStyleLbl="fgAcc0" presStyleIdx="0" presStyleCnt="1" custScaleX="722715" custScaleY="54509">
        <dgm:presLayoutVars>
          <dgm:chPref val="3"/>
        </dgm:presLayoutVars>
      </dgm:prSet>
      <dgm:spPr/>
      <dgm:t>
        <a:bodyPr/>
        <a:lstStyle/>
        <a:p>
          <a:endParaRPr lang="tr-TR"/>
        </a:p>
      </dgm:t>
    </dgm:pt>
    <dgm:pt modelId="{B8BEE1DB-0E14-4D91-87BA-B59EA99B3D3D}" type="pres">
      <dgm:prSet presAssocID="{0CEA1ED5-19D4-402D-90A5-FD9F8116A914}" presName="hierChild2" presStyleCnt="0"/>
      <dgm:spPr/>
    </dgm:pt>
    <dgm:pt modelId="{C04B07EE-76A9-4613-85A6-2AAF1AFED6C2}" type="pres">
      <dgm:prSet presAssocID="{C17A6ED1-B17E-4682-B720-305993A89347}" presName="Name10" presStyleLbl="parChTrans1D2" presStyleIdx="0" presStyleCnt="1"/>
      <dgm:spPr/>
      <dgm:t>
        <a:bodyPr/>
        <a:lstStyle/>
        <a:p>
          <a:endParaRPr lang="tr-TR"/>
        </a:p>
      </dgm:t>
    </dgm:pt>
    <dgm:pt modelId="{F4AD441C-72CE-4BE6-8809-9BEE9C3ACDBA}" type="pres">
      <dgm:prSet presAssocID="{7DF2FE09-3BB2-4E3A-9F1B-9857FB827028}" presName="hierRoot2" presStyleCnt="0"/>
      <dgm:spPr/>
    </dgm:pt>
    <dgm:pt modelId="{AD730FF4-6EDC-4309-BB9A-E4D1A1D0BCC5}" type="pres">
      <dgm:prSet presAssocID="{7DF2FE09-3BB2-4E3A-9F1B-9857FB827028}" presName="composite2" presStyleCnt="0"/>
      <dgm:spPr/>
    </dgm:pt>
    <dgm:pt modelId="{DBC2FDB2-5C50-49F3-A3E6-19D43519D89D}" type="pres">
      <dgm:prSet presAssocID="{7DF2FE09-3BB2-4E3A-9F1B-9857FB827028}" presName="background2" presStyleLbl="node2" presStyleIdx="0" presStyleCnt="1"/>
      <dgm:spPr/>
    </dgm:pt>
    <dgm:pt modelId="{4AE2E11B-1704-4706-95A8-BE48D4156CCB}" type="pres">
      <dgm:prSet presAssocID="{7DF2FE09-3BB2-4E3A-9F1B-9857FB827028}" presName="text2" presStyleLbl="fgAcc2" presStyleIdx="0" presStyleCnt="1" custScaleX="211658" custScaleY="55931">
        <dgm:presLayoutVars>
          <dgm:chPref val="3"/>
        </dgm:presLayoutVars>
      </dgm:prSet>
      <dgm:spPr/>
      <dgm:t>
        <a:bodyPr/>
        <a:lstStyle/>
        <a:p>
          <a:endParaRPr lang="tr-TR"/>
        </a:p>
      </dgm:t>
    </dgm:pt>
    <dgm:pt modelId="{A17C2C79-9D46-455C-BB5D-916F9DB95047}" type="pres">
      <dgm:prSet presAssocID="{7DF2FE09-3BB2-4E3A-9F1B-9857FB827028}" presName="hierChild3" presStyleCnt="0"/>
      <dgm:spPr/>
    </dgm:pt>
    <dgm:pt modelId="{510A2B67-BD09-4FA3-9B25-95DD782CA93F}" type="pres">
      <dgm:prSet presAssocID="{CBBE2F59-4776-4088-B80D-164F9A6E1530}" presName="Name17" presStyleLbl="parChTrans1D3" presStyleIdx="0" presStyleCnt="1"/>
      <dgm:spPr/>
      <dgm:t>
        <a:bodyPr/>
        <a:lstStyle/>
        <a:p>
          <a:endParaRPr lang="tr-TR"/>
        </a:p>
      </dgm:t>
    </dgm:pt>
    <dgm:pt modelId="{BC66EDBC-AA08-484B-9647-9F8402F6AE14}" type="pres">
      <dgm:prSet presAssocID="{B017E4FF-3E8E-4DF4-9157-E9F275998962}" presName="hierRoot3" presStyleCnt="0"/>
      <dgm:spPr/>
    </dgm:pt>
    <dgm:pt modelId="{D38F0328-553A-4655-B4CE-10C4C06009A9}" type="pres">
      <dgm:prSet presAssocID="{B017E4FF-3E8E-4DF4-9157-E9F275998962}" presName="composite3" presStyleCnt="0"/>
      <dgm:spPr/>
    </dgm:pt>
    <dgm:pt modelId="{CEBB332B-3BAF-4AB9-8DBB-123C25B211CC}" type="pres">
      <dgm:prSet presAssocID="{B017E4FF-3E8E-4DF4-9157-E9F275998962}" presName="background3" presStyleLbl="node3" presStyleIdx="0" presStyleCnt="1"/>
      <dgm:spPr/>
    </dgm:pt>
    <dgm:pt modelId="{9116791B-2A29-46B9-B5A3-1534611A4682}" type="pres">
      <dgm:prSet presAssocID="{B017E4FF-3E8E-4DF4-9157-E9F275998962}" presName="text3" presStyleLbl="fgAcc3" presStyleIdx="0" presStyleCnt="1" custScaleX="991920" custScaleY="758106" custLinFactNeighborX="223" custLinFactNeighborY="-4979">
        <dgm:presLayoutVars>
          <dgm:chPref val="3"/>
        </dgm:presLayoutVars>
      </dgm:prSet>
      <dgm:spPr/>
      <dgm:t>
        <a:bodyPr/>
        <a:lstStyle/>
        <a:p>
          <a:endParaRPr lang="tr-TR"/>
        </a:p>
      </dgm:t>
    </dgm:pt>
    <dgm:pt modelId="{E24E3F9F-CF00-4B85-894C-8A25E2530501}" type="pres">
      <dgm:prSet presAssocID="{B017E4FF-3E8E-4DF4-9157-E9F275998962}" presName="hierChild4" presStyleCnt="0"/>
      <dgm:spPr/>
    </dgm:pt>
  </dgm:ptLst>
  <dgm:cxnLst>
    <dgm:cxn modelId="{B9F2DD34-C0DA-4EE5-839B-8B1C455262E2}" srcId="{FE49D55F-F417-4FBB-8B20-B98762F2BC47}" destId="{0CEA1ED5-19D4-402D-90A5-FD9F8116A914}" srcOrd="0" destOrd="0" parTransId="{53F32979-6721-4F93-80F2-4E0CAD3D66D2}" sibTransId="{7B739CED-582D-458F-BF1A-8B1B903044F6}"/>
    <dgm:cxn modelId="{06E7C01B-2E1F-409B-AE19-F59F18999F14}" type="presOf" srcId="{C17A6ED1-B17E-4682-B720-305993A89347}" destId="{C04B07EE-76A9-4613-85A6-2AAF1AFED6C2}" srcOrd="0" destOrd="0" presId="urn:microsoft.com/office/officeart/2005/8/layout/hierarchy1"/>
    <dgm:cxn modelId="{522C2CBC-09A3-4FA6-9A4E-B53F5EF8208C}" type="presOf" srcId="{CBBE2F59-4776-4088-B80D-164F9A6E1530}" destId="{510A2B67-BD09-4FA3-9B25-95DD782CA93F}" srcOrd="0" destOrd="0" presId="urn:microsoft.com/office/officeart/2005/8/layout/hierarchy1"/>
    <dgm:cxn modelId="{7C4D0848-5B78-4867-A9C0-623D67E6A851}" srcId="{0CEA1ED5-19D4-402D-90A5-FD9F8116A914}" destId="{7DF2FE09-3BB2-4E3A-9F1B-9857FB827028}" srcOrd="0" destOrd="0" parTransId="{C17A6ED1-B17E-4682-B720-305993A89347}" sibTransId="{6D181A9D-EB40-4798-AAEE-371C139FB4CF}"/>
    <dgm:cxn modelId="{BD3DCCC5-75C0-40D3-AE8C-947A24A6FCB7}" type="presOf" srcId="{FE49D55F-F417-4FBB-8B20-B98762F2BC47}" destId="{66AE13EE-D19B-4911-8C76-57F5AD6808E9}" srcOrd="0" destOrd="0" presId="urn:microsoft.com/office/officeart/2005/8/layout/hierarchy1"/>
    <dgm:cxn modelId="{DF31918E-0244-41B4-8BA3-0D1ABA82AF51}" type="presOf" srcId="{0CEA1ED5-19D4-402D-90A5-FD9F8116A914}" destId="{A0D853BE-0973-4BFE-A35A-9020C7159355}" srcOrd="0" destOrd="0" presId="urn:microsoft.com/office/officeart/2005/8/layout/hierarchy1"/>
    <dgm:cxn modelId="{5D14A5CF-E3FF-47B3-8895-A7F0AC0B916F}" srcId="{7DF2FE09-3BB2-4E3A-9F1B-9857FB827028}" destId="{B017E4FF-3E8E-4DF4-9157-E9F275998962}" srcOrd="0" destOrd="0" parTransId="{CBBE2F59-4776-4088-B80D-164F9A6E1530}" sibTransId="{399DB922-AD9F-42D9-A4D8-F37C0642EACB}"/>
    <dgm:cxn modelId="{EF2D3F04-9681-4422-AAD4-804977ACF6FA}" type="presOf" srcId="{B017E4FF-3E8E-4DF4-9157-E9F275998962}" destId="{9116791B-2A29-46B9-B5A3-1534611A4682}" srcOrd="0" destOrd="0" presId="urn:microsoft.com/office/officeart/2005/8/layout/hierarchy1"/>
    <dgm:cxn modelId="{AEC10AA6-9A3E-45EB-8F3E-E03E4559A52F}" type="presOf" srcId="{7DF2FE09-3BB2-4E3A-9F1B-9857FB827028}" destId="{4AE2E11B-1704-4706-95A8-BE48D4156CCB}" srcOrd="0" destOrd="0" presId="urn:microsoft.com/office/officeart/2005/8/layout/hierarchy1"/>
    <dgm:cxn modelId="{08BE0251-9B01-4095-AE5D-6A743A7D95D7}" type="presParOf" srcId="{66AE13EE-D19B-4911-8C76-57F5AD6808E9}" destId="{1DC82636-31C2-44D6-9271-7F183B85683F}" srcOrd="0" destOrd="0" presId="urn:microsoft.com/office/officeart/2005/8/layout/hierarchy1"/>
    <dgm:cxn modelId="{A8D39950-1E16-4CEA-89DB-A3F9AA54EBFF}" type="presParOf" srcId="{1DC82636-31C2-44D6-9271-7F183B85683F}" destId="{6B856A9D-3B70-4651-9BAA-16D5FDD833A7}" srcOrd="0" destOrd="0" presId="urn:microsoft.com/office/officeart/2005/8/layout/hierarchy1"/>
    <dgm:cxn modelId="{B9BA24F5-7371-4F34-A1F2-D8548309D977}" type="presParOf" srcId="{6B856A9D-3B70-4651-9BAA-16D5FDD833A7}" destId="{89472CAD-E59C-4DCD-9B43-EA7F6D60D2D7}" srcOrd="0" destOrd="0" presId="urn:microsoft.com/office/officeart/2005/8/layout/hierarchy1"/>
    <dgm:cxn modelId="{AFD0C83A-61AC-4D7D-910A-A127A58F5115}" type="presParOf" srcId="{6B856A9D-3B70-4651-9BAA-16D5FDD833A7}" destId="{A0D853BE-0973-4BFE-A35A-9020C7159355}" srcOrd="1" destOrd="0" presId="urn:microsoft.com/office/officeart/2005/8/layout/hierarchy1"/>
    <dgm:cxn modelId="{8FA77C2E-6668-4A07-8C3E-A418F52990BE}" type="presParOf" srcId="{1DC82636-31C2-44D6-9271-7F183B85683F}" destId="{B8BEE1DB-0E14-4D91-87BA-B59EA99B3D3D}" srcOrd="1" destOrd="0" presId="urn:microsoft.com/office/officeart/2005/8/layout/hierarchy1"/>
    <dgm:cxn modelId="{C9F3E344-12F3-4EC5-AA4D-716FE9AEBA89}" type="presParOf" srcId="{B8BEE1DB-0E14-4D91-87BA-B59EA99B3D3D}" destId="{C04B07EE-76A9-4613-85A6-2AAF1AFED6C2}" srcOrd="0" destOrd="0" presId="urn:microsoft.com/office/officeart/2005/8/layout/hierarchy1"/>
    <dgm:cxn modelId="{83B607A8-0FE0-4BA3-A565-AD2C9FCEA329}" type="presParOf" srcId="{B8BEE1DB-0E14-4D91-87BA-B59EA99B3D3D}" destId="{F4AD441C-72CE-4BE6-8809-9BEE9C3ACDBA}" srcOrd="1" destOrd="0" presId="urn:microsoft.com/office/officeart/2005/8/layout/hierarchy1"/>
    <dgm:cxn modelId="{55E8D87D-45D5-4073-8554-9817839C8A71}" type="presParOf" srcId="{F4AD441C-72CE-4BE6-8809-9BEE9C3ACDBA}" destId="{AD730FF4-6EDC-4309-BB9A-E4D1A1D0BCC5}" srcOrd="0" destOrd="0" presId="urn:microsoft.com/office/officeart/2005/8/layout/hierarchy1"/>
    <dgm:cxn modelId="{E3EAD02E-6F72-48EA-8922-2347C02EE45D}" type="presParOf" srcId="{AD730FF4-6EDC-4309-BB9A-E4D1A1D0BCC5}" destId="{DBC2FDB2-5C50-49F3-A3E6-19D43519D89D}" srcOrd="0" destOrd="0" presId="urn:microsoft.com/office/officeart/2005/8/layout/hierarchy1"/>
    <dgm:cxn modelId="{5E73352B-A095-483E-917E-A7ADC61621D3}" type="presParOf" srcId="{AD730FF4-6EDC-4309-BB9A-E4D1A1D0BCC5}" destId="{4AE2E11B-1704-4706-95A8-BE48D4156CCB}" srcOrd="1" destOrd="0" presId="urn:microsoft.com/office/officeart/2005/8/layout/hierarchy1"/>
    <dgm:cxn modelId="{4D58AEFE-36D1-4DA7-B1EF-210A200822F0}" type="presParOf" srcId="{F4AD441C-72CE-4BE6-8809-9BEE9C3ACDBA}" destId="{A17C2C79-9D46-455C-BB5D-916F9DB95047}" srcOrd="1" destOrd="0" presId="urn:microsoft.com/office/officeart/2005/8/layout/hierarchy1"/>
    <dgm:cxn modelId="{4B40E601-3B79-4138-9B33-0E7ABB04CAC4}" type="presParOf" srcId="{A17C2C79-9D46-455C-BB5D-916F9DB95047}" destId="{510A2B67-BD09-4FA3-9B25-95DD782CA93F}" srcOrd="0" destOrd="0" presId="urn:microsoft.com/office/officeart/2005/8/layout/hierarchy1"/>
    <dgm:cxn modelId="{CDF98047-F8BB-41AF-97A0-814BD598DCC7}" type="presParOf" srcId="{A17C2C79-9D46-455C-BB5D-916F9DB95047}" destId="{BC66EDBC-AA08-484B-9647-9F8402F6AE14}" srcOrd="1" destOrd="0" presId="urn:microsoft.com/office/officeart/2005/8/layout/hierarchy1"/>
    <dgm:cxn modelId="{6A12380D-BB64-42A3-B354-C21E49953D46}" type="presParOf" srcId="{BC66EDBC-AA08-484B-9647-9F8402F6AE14}" destId="{D38F0328-553A-4655-B4CE-10C4C06009A9}" srcOrd="0" destOrd="0" presId="urn:microsoft.com/office/officeart/2005/8/layout/hierarchy1"/>
    <dgm:cxn modelId="{6D10CD23-7E70-44BB-9C07-692A1585B95B}" type="presParOf" srcId="{D38F0328-553A-4655-B4CE-10C4C06009A9}" destId="{CEBB332B-3BAF-4AB9-8DBB-123C25B211CC}" srcOrd="0" destOrd="0" presId="urn:microsoft.com/office/officeart/2005/8/layout/hierarchy1"/>
    <dgm:cxn modelId="{1E840C57-1958-4B3B-A0BF-EA1B01E44CC9}" type="presParOf" srcId="{D38F0328-553A-4655-B4CE-10C4C06009A9}" destId="{9116791B-2A29-46B9-B5A3-1534611A4682}" srcOrd="1" destOrd="0" presId="urn:microsoft.com/office/officeart/2005/8/layout/hierarchy1"/>
    <dgm:cxn modelId="{53A06699-D409-4CEC-8902-4FE1E97ECA1F}" type="presParOf" srcId="{BC66EDBC-AA08-484B-9647-9F8402F6AE14}" destId="{E24E3F9F-CF00-4B85-894C-8A25E25305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49D55F-F417-4FBB-8B20-B98762F2BC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EA1ED5-19D4-402D-90A5-FD9F8116A914}">
      <dgm:prSet phldrT="[Metin]" custT="1"/>
      <dgm:spPr>
        <a:solidFill>
          <a:schemeClr val="accent4">
            <a:lumMod val="40000"/>
            <a:lumOff val="60000"/>
            <a:alpha val="90000"/>
          </a:schemeClr>
        </a:solidFill>
      </dgm:spPr>
      <dgm:t>
        <a:bodyPr/>
        <a:lstStyle/>
        <a:p>
          <a:r>
            <a:rPr lang="tr-TR" sz="1800" b="1" dirty="0" smtClean="0">
              <a:latin typeface="Times New Roman" pitchFamily="18" charset="0"/>
              <a:cs typeface="Times New Roman" pitchFamily="18" charset="0"/>
            </a:rPr>
            <a:t>Dünyanın Değişen Şartları Karşısında Osmanlı Ekonomisi</a:t>
          </a:r>
          <a:endParaRPr lang="tr-TR" sz="1800" b="1" dirty="0">
            <a:latin typeface="Times New Roman" pitchFamily="18" charset="0"/>
            <a:cs typeface="Times New Roman" pitchFamily="18" charset="0"/>
          </a:endParaRPr>
        </a:p>
      </dgm:t>
    </dgm:pt>
    <dgm:pt modelId="{53F32979-6721-4F93-80F2-4E0CAD3D66D2}" type="parTrans" cxnId="{B9F2DD34-C0DA-4EE5-839B-8B1C455262E2}">
      <dgm:prSet/>
      <dgm:spPr/>
      <dgm:t>
        <a:bodyPr/>
        <a:lstStyle/>
        <a:p>
          <a:endParaRPr lang="tr-TR"/>
        </a:p>
      </dgm:t>
    </dgm:pt>
    <dgm:pt modelId="{7B739CED-582D-458F-BF1A-8B1B903044F6}" type="sibTrans" cxnId="{B9F2DD34-C0DA-4EE5-839B-8B1C455262E2}">
      <dgm:prSet/>
      <dgm:spPr/>
      <dgm:t>
        <a:bodyPr/>
        <a:lstStyle/>
        <a:p>
          <a:endParaRPr lang="tr-TR"/>
        </a:p>
      </dgm:t>
    </dgm:pt>
    <dgm:pt modelId="{7DF2FE09-3BB2-4E3A-9F1B-9857FB827028}">
      <dgm:prSet phldrT="[Metin]" custT="1"/>
      <dgm:spPr>
        <a:solidFill>
          <a:srgbClr val="FF99FF">
            <a:alpha val="90000"/>
          </a:srgbClr>
        </a:solidFill>
      </dgm:spPr>
      <dgm:t>
        <a:bodyPr/>
        <a:lstStyle/>
        <a:p>
          <a:r>
            <a:rPr lang="tr-TR" sz="1400" b="1" dirty="0" smtClean="0"/>
            <a:t>Ticaret</a:t>
          </a:r>
          <a:endParaRPr lang="tr-TR" sz="1400" b="1" dirty="0"/>
        </a:p>
      </dgm:t>
    </dgm:pt>
    <dgm:pt modelId="{C17A6ED1-B17E-4682-B720-305993A89347}" type="parTrans" cxnId="{7C4D0848-5B78-4867-A9C0-623D67E6A851}">
      <dgm:prSet/>
      <dgm:spPr/>
      <dgm:t>
        <a:bodyPr/>
        <a:lstStyle/>
        <a:p>
          <a:endParaRPr lang="tr-TR"/>
        </a:p>
      </dgm:t>
    </dgm:pt>
    <dgm:pt modelId="{6D181A9D-EB40-4798-AAEE-371C139FB4CF}" type="sibTrans" cxnId="{7C4D0848-5B78-4867-A9C0-623D67E6A851}">
      <dgm:prSet/>
      <dgm:spPr/>
      <dgm:t>
        <a:bodyPr/>
        <a:lstStyle/>
        <a:p>
          <a:endParaRPr lang="tr-TR"/>
        </a:p>
      </dgm:t>
    </dgm:pt>
    <dgm:pt modelId="{1BB463D4-CC75-47C9-991B-8F1FA635FEA6}">
      <dgm:prSet custT="1"/>
      <dgm:spPr>
        <a:solidFill>
          <a:schemeClr val="accent6">
            <a:lumMod val="40000"/>
            <a:lumOff val="60000"/>
            <a:alpha val="90000"/>
          </a:schemeClr>
        </a:solidFill>
      </dgm:spPr>
      <dgm:t>
        <a:bodyPr/>
        <a:lstStyle/>
        <a:p>
          <a:pPr>
            <a:lnSpc>
              <a:spcPct val="150000"/>
            </a:lnSpc>
            <a:spcAft>
              <a:spcPts val="0"/>
            </a:spcAft>
          </a:pPr>
          <a:endParaRPr lang="tr-TR" sz="1800" b="1" dirty="0" smtClean="0"/>
        </a:p>
        <a:p>
          <a:pPr>
            <a:lnSpc>
              <a:spcPct val="150000"/>
            </a:lnSpc>
            <a:spcAft>
              <a:spcPts val="0"/>
            </a:spcAft>
          </a:pPr>
          <a:endParaRPr lang="tr-TR" sz="1800" b="1" dirty="0" smtClean="0"/>
        </a:p>
        <a:p>
          <a:pPr>
            <a:lnSpc>
              <a:spcPct val="150000"/>
            </a:lnSpc>
            <a:spcAft>
              <a:spcPts val="0"/>
            </a:spcAft>
          </a:pPr>
          <a:r>
            <a:rPr lang="tr-TR" sz="1800" b="1" dirty="0" smtClean="0"/>
            <a:t>BALTA LİMANI ANTLAŞMASI(1838): </a:t>
          </a:r>
        </a:p>
        <a:p>
          <a:pPr>
            <a:lnSpc>
              <a:spcPct val="150000"/>
            </a:lnSpc>
            <a:spcAft>
              <a:spcPts val="0"/>
            </a:spcAft>
          </a:pPr>
          <a:r>
            <a:rPr lang="tr-TR" sz="1800" dirty="0" smtClean="0"/>
            <a:t>İngiltere ile II. Mahmut döneminde imzalanmıştır. Bu antlaşmayla ihracattan alınan vergiler </a:t>
          </a:r>
          <a:r>
            <a:rPr lang="tr-TR" sz="1800" b="1" dirty="0" smtClean="0"/>
            <a:t>artırılırken (%12), İthalattan</a:t>
          </a:r>
          <a:r>
            <a:rPr lang="tr-TR" sz="1800" dirty="0" smtClean="0"/>
            <a:t> alınan vergiler azaltılıyordu </a:t>
          </a:r>
          <a:r>
            <a:rPr lang="tr-TR" sz="1800" b="1" dirty="0" smtClean="0"/>
            <a:t>(%5</a:t>
          </a:r>
          <a:r>
            <a:rPr lang="tr-TR" sz="1800" dirty="0" smtClean="0"/>
            <a:t>). Ayrıca yerli tüccar % 8 iç gümrük vergisi öderken yabancı tüccar bu vergiden muaftı. II. Mahmut'un bu antlaşma ile amacı Mehmet Ali Paşa'ya ve Rusya'ya karşı İngiltere'nin desteğini kazanmaktı.</a:t>
          </a:r>
        </a:p>
        <a:p>
          <a:pPr>
            <a:lnSpc>
              <a:spcPct val="150000"/>
            </a:lnSpc>
            <a:spcAft>
              <a:spcPts val="0"/>
            </a:spcAft>
          </a:pPr>
          <a:r>
            <a:rPr lang="tr-TR" sz="1800" b="1" dirty="0" smtClean="0"/>
            <a:t>NOT:</a:t>
          </a:r>
          <a:r>
            <a:rPr lang="tr-TR" sz="1800" dirty="0" smtClean="0"/>
            <a:t> Balta Limanı Anlaşması'ndan sonra diğer devletlere de aynı haklar genişletilerek verilmiş ve Osmanlı ülkesi Avrupa Devletlerinin bir </a:t>
          </a:r>
          <a:r>
            <a:rPr lang="tr-TR" sz="1800" b="1" dirty="0" smtClean="0"/>
            <a:t>"açık pazarı" </a:t>
          </a:r>
          <a:r>
            <a:rPr lang="tr-TR" sz="1800" dirty="0" smtClean="0"/>
            <a:t>haline gelmiştir.</a:t>
          </a:r>
        </a:p>
        <a:p>
          <a:pPr>
            <a:lnSpc>
              <a:spcPct val="150000"/>
            </a:lnSpc>
            <a:spcAft>
              <a:spcPts val="0"/>
            </a:spcAft>
          </a:pPr>
          <a:r>
            <a:rPr lang="tr-TR" sz="1800" dirty="0" smtClean="0"/>
            <a:t>NOT: Kanuni'nin amacı Şarlken'e karşı Fransa‘yı yanına çekerek, Avrupa Hıristiyan birliğini bölmekti. Kapitülasyonlar I. Mahmut zamanında (1740) sürekli hale getirildi. Kapitülasyonlar </a:t>
          </a:r>
          <a:r>
            <a:rPr lang="tr-TR" sz="1800" b="1" dirty="0" smtClean="0"/>
            <a:t>24 Temmuz 1923'te LOZAN ANTLAŞMASI </a:t>
          </a:r>
          <a:r>
            <a:rPr lang="tr-TR" sz="1800" dirty="0" smtClean="0"/>
            <a:t>ile kaldırıldı</a:t>
          </a:r>
        </a:p>
        <a:p>
          <a:pPr>
            <a:lnSpc>
              <a:spcPct val="150000"/>
            </a:lnSpc>
            <a:spcAft>
              <a:spcPts val="0"/>
            </a:spcAft>
          </a:pPr>
          <a:endParaRPr lang="tr-TR" sz="1800" dirty="0" smtClean="0"/>
        </a:p>
        <a:p>
          <a:pPr>
            <a:lnSpc>
              <a:spcPct val="150000"/>
            </a:lnSpc>
            <a:spcAft>
              <a:spcPts val="0"/>
            </a:spcAft>
          </a:pPr>
          <a:endParaRPr lang="tr-TR" sz="1800" dirty="0" smtClean="0"/>
        </a:p>
        <a:p>
          <a:pPr>
            <a:lnSpc>
              <a:spcPct val="150000"/>
            </a:lnSpc>
            <a:spcAft>
              <a:spcPts val="0"/>
            </a:spcAft>
          </a:pPr>
          <a:endParaRPr lang="tr-TR" sz="1800" dirty="0"/>
        </a:p>
      </dgm:t>
    </dgm:pt>
    <dgm:pt modelId="{AA272558-8AA6-49CC-8F94-3FC1257FBC90}" type="parTrans" cxnId="{9DD6F4C2-6967-4C08-A954-7C3536EA9FA5}">
      <dgm:prSet/>
      <dgm:spPr/>
      <dgm:t>
        <a:bodyPr/>
        <a:lstStyle/>
        <a:p>
          <a:endParaRPr lang="tr-TR"/>
        </a:p>
      </dgm:t>
    </dgm:pt>
    <dgm:pt modelId="{EC9CD9AE-F9A2-43E2-ADAD-98505CF47C6A}" type="sibTrans" cxnId="{9DD6F4C2-6967-4C08-A954-7C3536EA9FA5}">
      <dgm:prSet/>
      <dgm:spPr/>
      <dgm:t>
        <a:bodyPr/>
        <a:lstStyle/>
        <a:p>
          <a:endParaRPr lang="tr-TR"/>
        </a:p>
      </dgm:t>
    </dgm:pt>
    <dgm:pt modelId="{CD5BE3A6-624A-4DC8-8E3B-6DF337104E89}">
      <dgm:prSet custT="1"/>
      <dgm:spPr>
        <a:solidFill>
          <a:schemeClr val="accent4">
            <a:lumMod val="60000"/>
            <a:lumOff val="40000"/>
            <a:alpha val="90000"/>
          </a:schemeClr>
        </a:solidFill>
      </dgm:spPr>
      <dgm:t>
        <a:bodyPr/>
        <a:lstStyle/>
        <a:p>
          <a:pPr>
            <a:lnSpc>
              <a:spcPct val="150000"/>
            </a:lnSpc>
            <a:spcAft>
              <a:spcPts val="0"/>
            </a:spcAft>
          </a:pPr>
          <a:r>
            <a:rPr lang="tr-TR" sz="1600" b="1" dirty="0" smtClean="0"/>
            <a:t>Ç-Para ve Bankacılık</a:t>
          </a:r>
        </a:p>
        <a:p>
          <a:pPr>
            <a:lnSpc>
              <a:spcPct val="150000"/>
            </a:lnSpc>
            <a:spcAft>
              <a:spcPts val="0"/>
            </a:spcAft>
          </a:pPr>
          <a:r>
            <a:rPr lang="tr-TR" sz="1600" dirty="0" smtClean="0"/>
            <a:t> Tanzimat ile birlikte, getirilen önemli yeniliklerden birisi kredi konusunda sarraf geleneğinden bankacılığa geçiştir. İstanbul’da ilk banka </a:t>
          </a:r>
          <a:r>
            <a:rPr lang="tr-TR" sz="1600" b="1" dirty="0" smtClean="0"/>
            <a:t>1847’de Bank-ı </a:t>
          </a:r>
          <a:r>
            <a:rPr lang="tr-TR" sz="1600" b="1" dirty="0" err="1" smtClean="0"/>
            <a:t>Dersaadet</a:t>
          </a:r>
          <a:r>
            <a:rPr lang="tr-TR" sz="1600" b="1" dirty="0" smtClean="0"/>
            <a:t> </a:t>
          </a:r>
          <a:r>
            <a:rPr lang="tr-TR" sz="1600" dirty="0" smtClean="0"/>
            <a:t>adıyla açıldı. </a:t>
          </a:r>
          <a:r>
            <a:rPr lang="tr-TR" sz="1600" b="1" dirty="0" smtClean="0"/>
            <a:t>1856</a:t>
          </a:r>
          <a:r>
            <a:rPr lang="tr-TR" sz="1600" dirty="0" smtClean="0"/>
            <a:t> yılında İngilizler tarafından </a:t>
          </a:r>
          <a:r>
            <a:rPr lang="tr-TR" sz="1600" b="1" dirty="0" smtClean="0"/>
            <a:t>Bank-ı Osmani-i Şahane</a:t>
          </a:r>
          <a:r>
            <a:rPr lang="tr-TR" sz="1600" dirty="0" smtClean="0"/>
            <a:t> açıldı. </a:t>
          </a:r>
          <a:r>
            <a:rPr lang="tr-TR" sz="1600" b="1" dirty="0" smtClean="0"/>
            <a:t>Mithat Paşa</a:t>
          </a:r>
          <a:r>
            <a:rPr lang="tr-TR" sz="1600" dirty="0" smtClean="0"/>
            <a:t>’nın kurduğu </a:t>
          </a:r>
          <a:r>
            <a:rPr lang="tr-TR" sz="1600" b="1" dirty="0" smtClean="0"/>
            <a:t>memleket sandıkları </a:t>
          </a:r>
          <a:r>
            <a:rPr lang="tr-TR" sz="1600" dirty="0" smtClean="0"/>
            <a:t>da zamanla </a:t>
          </a:r>
          <a:r>
            <a:rPr lang="tr-TR" sz="1600" b="1" dirty="0" smtClean="0"/>
            <a:t>Ziraat Bankası</a:t>
          </a:r>
          <a:r>
            <a:rPr lang="tr-TR" sz="1600" dirty="0" smtClean="0"/>
            <a:t>’na dönüştürülmüştür </a:t>
          </a:r>
        </a:p>
        <a:p>
          <a:pPr>
            <a:lnSpc>
              <a:spcPct val="90000"/>
            </a:lnSpc>
            <a:spcAft>
              <a:spcPct val="35000"/>
            </a:spcAft>
          </a:pPr>
          <a:endParaRPr lang="tr-TR" sz="1600" dirty="0"/>
        </a:p>
      </dgm:t>
    </dgm:pt>
    <dgm:pt modelId="{915E24ED-0A14-4066-83F5-909F79F27B8D}" type="parTrans" cxnId="{6C3604DE-F1E5-4D58-943A-5C37A2EF747E}">
      <dgm:prSet/>
      <dgm:spPr/>
      <dgm:t>
        <a:bodyPr/>
        <a:lstStyle/>
        <a:p>
          <a:endParaRPr lang="tr-TR"/>
        </a:p>
      </dgm:t>
    </dgm:pt>
    <dgm:pt modelId="{3F2B9600-C026-489D-A36E-E0F2D986DEBC}" type="sibTrans" cxnId="{6C3604DE-F1E5-4D58-943A-5C37A2EF747E}">
      <dgm:prSet/>
      <dgm:spPr/>
      <dgm:t>
        <a:bodyPr/>
        <a:lstStyle/>
        <a:p>
          <a:endParaRPr lang="tr-TR"/>
        </a:p>
      </dgm:t>
    </dgm:pt>
    <dgm:pt modelId="{66AE13EE-D19B-4911-8C76-57F5AD6808E9}" type="pres">
      <dgm:prSet presAssocID="{FE49D55F-F417-4FBB-8B20-B98762F2BC47}" presName="hierChild1" presStyleCnt="0">
        <dgm:presLayoutVars>
          <dgm:chPref val="1"/>
          <dgm:dir/>
          <dgm:animOne val="branch"/>
          <dgm:animLvl val="lvl"/>
          <dgm:resizeHandles/>
        </dgm:presLayoutVars>
      </dgm:prSet>
      <dgm:spPr/>
      <dgm:t>
        <a:bodyPr/>
        <a:lstStyle/>
        <a:p>
          <a:endParaRPr lang="tr-TR"/>
        </a:p>
      </dgm:t>
    </dgm:pt>
    <dgm:pt modelId="{1DC82636-31C2-44D6-9271-7F183B85683F}" type="pres">
      <dgm:prSet presAssocID="{0CEA1ED5-19D4-402D-90A5-FD9F8116A914}" presName="hierRoot1" presStyleCnt="0"/>
      <dgm:spPr/>
    </dgm:pt>
    <dgm:pt modelId="{6B856A9D-3B70-4651-9BAA-16D5FDD833A7}" type="pres">
      <dgm:prSet presAssocID="{0CEA1ED5-19D4-402D-90A5-FD9F8116A914}" presName="composite" presStyleCnt="0"/>
      <dgm:spPr/>
    </dgm:pt>
    <dgm:pt modelId="{89472CAD-E59C-4DCD-9B43-EA7F6D60D2D7}" type="pres">
      <dgm:prSet presAssocID="{0CEA1ED5-19D4-402D-90A5-FD9F8116A914}" presName="background" presStyleLbl="node0" presStyleIdx="0" presStyleCnt="1"/>
      <dgm:spPr/>
    </dgm:pt>
    <dgm:pt modelId="{A0D853BE-0973-4BFE-A35A-9020C7159355}" type="pres">
      <dgm:prSet presAssocID="{0CEA1ED5-19D4-402D-90A5-FD9F8116A914}" presName="text" presStyleLbl="fgAcc0" presStyleIdx="0" presStyleCnt="1" custScaleX="1142562" custScaleY="117054">
        <dgm:presLayoutVars>
          <dgm:chPref val="3"/>
        </dgm:presLayoutVars>
      </dgm:prSet>
      <dgm:spPr/>
      <dgm:t>
        <a:bodyPr/>
        <a:lstStyle/>
        <a:p>
          <a:endParaRPr lang="tr-TR"/>
        </a:p>
      </dgm:t>
    </dgm:pt>
    <dgm:pt modelId="{B8BEE1DB-0E14-4D91-87BA-B59EA99B3D3D}" type="pres">
      <dgm:prSet presAssocID="{0CEA1ED5-19D4-402D-90A5-FD9F8116A914}" presName="hierChild2" presStyleCnt="0"/>
      <dgm:spPr/>
    </dgm:pt>
    <dgm:pt modelId="{C04B07EE-76A9-4613-85A6-2AAF1AFED6C2}" type="pres">
      <dgm:prSet presAssocID="{C17A6ED1-B17E-4682-B720-305993A89347}" presName="Name10" presStyleLbl="parChTrans1D2" presStyleIdx="0" presStyleCnt="1"/>
      <dgm:spPr/>
      <dgm:t>
        <a:bodyPr/>
        <a:lstStyle/>
        <a:p>
          <a:endParaRPr lang="tr-TR"/>
        </a:p>
      </dgm:t>
    </dgm:pt>
    <dgm:pt modelId="{F4AD441C-72CE-4BE6-8809-9BEE9C3ACDBA}" type="pres">
      <dgm:prSet presAssocID="{7DF2FE09-3BB2-4E3A-9F1B-9857FB827028}" presName="hierRoot2" presStyleCnt="0"/>
      <dgm:spPr/>
    </dgm:pt>
    <dgm:pt modelId="{AD730FF4-6EDC-4309-BB9A-E4D1A1D0BCC5}" type="pres">
      <dgm:prSet presAssocID="{7DF2FE09-3BB2-4E3A-9F1B-9857FB827028}" presName="composite2" presStyleCnt="0"/>
      <dgm:spPr/>
    </dgm:pt>
    <dgm:pt modelId="{DBC2FDB2-5C50-49F3-A3E6-19D43519D89D}" type="pres">
      <dgm:prSet presAssocID="{7DF2FE09-3BB2-4E3A-9F1B-9857FB827028}" presName="background2" presStyleLbl="node2" presStyleIdx="0" presStyleCnt="1"/>
      <dgm:spPr/>
    </dgm:pt>
    <dgm:pt modelId="{4AE2E11B-1704-4706-95A8-BE48D4156CCB}" type="pres">
      <dgm:prSet presAssocID="{7DF2FE09-3BB2-4E3A-9F1B-9857FB827028}" presName="text2" presStyleLbl="fgAcc2" presStyleIdx="0" presStyleCnt="1" custScaleX="211658" custScaleY="55931">
        <dgm:presLayoutVars>
          <dgm:chPref val="3"/>
        </dgm:presLayoutVars>
      </dgm:prSet>
      <dgm:spPr/>
      <dgm:t>
        <a:bodyPr/>
        <a:lstStyle/>
        <a:p>
          <a:endParaRPr lang="tr-TR"/>
        </a:p>
      </dgm:t>
    </dgm:pt>
    <dgm:pt modelId="{A17C2C79-9D46-455C-BB5D-916F9DB95047}" type="pres">
      <dgm:prSet presAssocID="{7DF2FE09-3BB2-4E3A-9F1B-9857FB827028}" presName="hierChild3" presStyleCnt="0"/>
      <dgm:spPr/>
    </dgm:pt>
    <dgm:pt modelId="{C2027F2D-74C2-4188-8B8D-4584B1A63AD0}" type="pres">
      <dgm:prSet presAssocID="{AA272558-8AA6-49CC-8F94-3FC1257FBC90}" presName="Name17" presStyleLbl="parChTrans1D3" presStyleIdx="0" presStyleCnt="2"/>
      <dgm:spPr/>
      <dgm:t>
        <a:bodyPr/>
        <a:lstStyle/>
        <a:p>
          <a:endParaRPr lang="tr-TR"/>
        </a:p>
      </dgm:t>
    </dgm:pt>
    <dgm:pt modelId="{488F7F2F-2B44-483D-A7B9-E64029F408B9}" type="pres">
      <dgm:prSet presAssocID="{1BB463D4-CC75-47C9-991B-8F1FA635FEA6}" presName="hierRoot3" presStyleCnt="0"/>
      <dgm:spPr/>
    </dgm:pt>
    <dgm:pt modelId="{B911D59F-78BE-4D88-90FE-F4C3596C49B5}" type="pres">
      <dgm:prSet presAssocID="{1BB463D4-CC75-47C9-991B-8F1FA635FEA6}" presName="composite3" presStyleCnt="0"/>
      <dgm:spPr/>
    </dgm:pt>
    <dgm:pt modelId="{44A65DC6-6B31-4823-B54C-5F28E5E8813B}" type="pres">
      <dgm:prSet presAssocID="{1BB463D4-CC75-47C9-991B-8F1FA635FEA6}" presName="background3" presStyleLbl="node3" presStyleIdx="0" presStyleCnt="2"/>
      <dgm:spPr/>
    </dgm:pt>
    <dgm:pt modelId="{ACC74D88-AADD-44C0-B59E-559851428405}" type="pres">
      <dgm:prSet presAssocID="{1BB463D4-CC75-47C9-991B-8F1FA635FEA6}" presName="text3" presStyleLbl="fgAcc3" presStyleIdx="0" presStyleCnt="2" custScaleX="1168307" custScaleY="1297436">
        <dgm:presLayoutVars>
          <dgm:chPref val="3"/>
        </dgm:presLayoutVars>
      </dgm:prSet>
      <dgm:spPr/>
      <dgm:t>
        <a:bodyPr/>
        <a:lstStyle/>
        <a:p>
          <a:endParaRPr lang="tr-TR"/>
        </a:p>
      </dgm:t>
    </dgm:pt>
    <dgm:pt modelId="{A818D573-AB72-42B8-B409-1062B522C912}" type="pres">
      <dgm:prSet presAssocID="{1BB463D4-CC75-47C9-991B-8F1FA635FEA6}" presName="hierChild4" presStyleCnt="0"/>
      <dgm:spPr/>
    </dgm:pt>
    <dgm:pt modelId="{9BF79891-1183-4C8B-B753-2CF6C4BB99BF}" type="pres">
      <dgm:prSet presAssocID="{915E24ED-0A14-4066-83F5-909F79F27B8D}" presName="Name17" presStyleLbl="parChTrans1D3" presStyleIdx="1" presStyleCnt="2"/>
      <dgm:spPr/>
      <dgm:t>
        <a:bodyPr/>
        <a:lstStyle/>
        <a:p>
          <a:endParaRPr lang="tr-TR"/>
        </a:p>
      </dgm:t>
    </dgm:pt>
    <dgm:pt modelId="{255ED32E-BCB1-4BDB-9A04-3A7D2BFB5280}" type="pres">
      <dgm:prSet presAssocID="{CD5BE3A6-624A-4DC8-8E3B-6DF337104E89}" presName="hierRoot3" presStyleCnt="0"/>
      <dgm:spPr/>
    </dgm:pt>
    <dgm:pt modelId="{9C725875-56F9-4EF6-B1AA-DA9E414DF6A4}" type="pres">
      <dgm:prSet presAssocID="{CD5BE3A6-624A-4DC8-8E3B-6DF337104E89}" presName="composite3" presStyleCnt="0"/>
      <dgm:spPr/>
    </dgm:pt>
    <dgm:pt modelId="{9D5B7B10-3964-44FC-9784-4AAA75E97E5E}" type="pres">
      <dgm:prSet presAssocID="{CD5BE3A6-624A-4DC8-8E3B-6DF337104E89}" presName="background3" presStyleLbl="node3" presStyleIdx="1" presStyleCnt="2"/>
      <dgm:spPr/>
    </dgm:pt>
    <dgm:pt modelId="{6FD5CC8B-E43C-4A5F-8906-184F81C3215C}" type="pres">
      <dgm:prSet presAssocID="{CD5BE3A6-624A-4DC8-8E3B-6DF337104E89}" presName="text3" presStyleLbl="fgAcc3" presStyleIdx="1" presStyleCnt="2" custScaleX="427969" custScaleY="1256592">
        <dgm:presLayoutVars>
          <dgm:chPref val="3"/>
        </dgm:presLayoutVars>
      </dgm:prSet>
      <dgm:spPr/>
      <dgm:t>
        <a:bodyPr/>
        <a:lstStyle/>
        <a:p>
          <a:endParaRPr lang="tr-TR"/>
        </a:p>
      </dgm:t>
    </dgm:pt>
    <dgm:pt modelId="{E3E2A2C5-A411-4928-9E9C-93BEE2E2BA51}" type="pres">
      <dgm:prSet presAssocID="{CD5BE3A6-624A-4DC8-8E3B-6DF337104E89}" presName="hierChild4" presStyleCnt="0"/>
      <dgm:spPr/>
    </dgm:pt>
  </dgm:ptLst>
  <dgm:cxnLst>
    <dgm:cxn modelId="{311E4D40-AAB6-49FC-B476-E099C24B6C10}" type="presOf" srcId="{C17A6ED1-B17E-4682-B720-305993A89347}" destId="{C04B07EE-76A9-4613-85A6-2AAF1AFED6C2}" srcOrd="0" destOrd="0" presId="urn:microsoft.com/office/officeart/2005/8/layout/hierarchy1"/>
    <dgm:cxn modelId="{7C4D0848-5B78-4867-A9C0-623D67E6A851}" srcId="{0CEA1ED5-19D4-402D-90A5-FD9F8116A914}" destId="{7DF2FE09-3BB2-4E3A-9F1B-9857FB827028}" srcOrd="0" destOrd="0" parTransId="{C17A6ED1-B17E-4682-B720-305993A89347}" sibTransId="{6D181A9D-EB40-4798-AAEE-371C139FB4CF}"/>
    <dgm:cxn modelId="{C652E32D-98D7-4780-9CC1-341A4C30D5A5}" type="presOf" srcId="{AA272558-8AA6-49CC-8F94-3FC1257FBC90}" destId="{C2027F2D-74C2-4188-8B8D-4584B1A63AD0}" srcOrd="0" destOrd="0" presId="urn:microsoft.com/office/officeart/2005/8/layout/hierarchy1"/>
    <dgm:cxn modelId="{FD8C7823-CE68-44D8-A2F3-66DA033D05AE}" type="presOf" srcId="{CD5BE3A6-624A-4DC8-8E3B-6DF337104E89}" destId="{6FD5CC8B-E43C-4A5F-8906-184F81C3215C}" srcOrd="0" destOrd="0" presId="urn:microsoft.com/office/officeart/2005/8/layout/hierarchy1"/>
    <dgm:cxn modelId="{0C1B7B38-726B-4F73-A40E-1E76166A39FF}" type="presOf" srcId="{FE49D55F-F417-4FBB-8B20-B98762F2BC47}" destId="{66AE13EE-D19B-4911-8C76-57F5AD6808E9}" srcOrd="0" destOrd="0" presId="urn:microsoft.com/office/officeart/2005/8/layout/hierarchy1"/>
    <dgm:cxn modelId="{179D0879-FA28-452A-A66D-88D5D3B6E22E}" type="presOf" srcId="{0CEA1ED5-19D4-402D-90A5-FD9F8116A914}" destId="{A0D853BE-0973-4BFE-A35A-9020C7159355}" srcOrd="0" destOrd="0" presId="urn:microsoft.com/office/officeart/2005/8/layout/hierarchy1"/>
    <dgm:cxn modelId="{6C3604DE-F1E5-4D58-943A-5C37A2EF747E}" srcId="{7DF2FE09-3BB2-4E3A-9F1B-9857FB827028}" destId="{CD5BE3A6-624A-4DC8-8E3B-6DF337104E89}" srcOrd="1" destOrd="0" parTransId="{915E24ED-0A14-4066-83F5-909F79F27B8D}" sibTransId="{3F2B9600-C026-489D-A36E-E0F2D986DEBC}"/>
    <dgm:cxn modelId="{3675C0D8-7260-49F1-BE5A-4C750A166360}" type="presOf" srcId="{915E24ED-0A14-4066-83F5-909F79F27B8D}" destId="{9BF79891-1183-4C8B-B753-2CF6C4BB99BF}" srcOrd="0" destOrd="0" presId="urn:microsoft.com/office/officeart/2005/8/layout/hierarchy1"/>
    <dgm:cxn modelId="{2BDFF27B-059A-46EB-896B-510E927295E4}" type="presOf" srcId="{7DF2FE09-3BB2-4E3A-9F1B-9857FB827028}" destId="{4AE2E11B-1704-4706-95A8-BE48D4156CCB}" srcOrd="0" destOrd="0" presId="urn:microsoft.com/office/officeart/2005/8/layout/hierarchy1"/>
    <dgm:cxn modelId="{53ED961C-77F2-48E4-B982-1146A9E43E0C}" type="presOf" srcId="{1BB463D4-CC75-47C9-991B-8F1FA635FEA6}" destId="{ACC74D88-AADD-44C0-B59E-559851428405}" srcOrd="0" destOrd="0" presId="urn:microsoft.com/office/officeart/2005/8/layout/hierarchy1"/>
    <dgm:cxn modelId="{B9F2DD34-C0DA-4EE5-839B-8B1C455262E2}" srcId="{FE49D55F-F417-4FBB-8B20-B98762F2BC47}" destId="{0CEA1ED5-19D4-402D-90A5-FD9F8116A914}" srcOrd="0" destOrd="0" parTransId="{53F32979-6721-4F93-80F2-4E0CAD3D66D2}" sibTransId="{7B739CED-582D-458F-BF1A-8B1B903044F6}"/>
    <dgm:cxn modelId="{9DD6F4C2-6967-4C08-A954-7C3536EA9FA5}" srcId="{7DF2FE09-3BB2-4E3A-9F1B-9857FB827028}" destId="{1BB463D4-CC75-47C9-991B-8F1FA635FEA6}" srcOrd="0" destOrd="0" parTransId="{AA272558-8AA6-49CC-8F94-3FC1257FBC90}" sibTransId="{EC9CD9AE-F9A2-43E2-ADAD-98505CF47C6A}"/>
    <dgm:cxn modelId="{33C5A20E-349F-4558-9F32-75AC8D1B3603}" type="presParOf" srcId="{66AE13EE-D19B-4911-8C76-57F5AD6808E9}" destId="{1DC82636-31C2-44D6-9271-7F183B85683F}" srcOrd="0" destOrd="0" presId="urn:microsoft.com/office/officeart/2005/8/layout/hierarchy1"/>
    <dgm:cxn modelId="{AD74E0DF-CE18-498D-ABCE-9347353A0135}" type="presParOf" srcId="{1DC82636-31C2-44D6-9271-7F183B85683F}" destId="{6B856A9D-3B70-4651-9BAA-16D5FDD833A7}" srcOrd="0" destOrd="0" presId="urn:microsoft.com/office/officeart/2005/8/layout/hierarchy1"/>
    <dgm:cxn modelId="{E5AE087B-3269-4ACB-AD27-CF45FD930C69}" type="presParOf" srcId="{6B856A9D-3B70-4651-9BAA-16D5FDD833A7}" destId="{89472CAD-E59C-4DCD-9B43-EA7F6D60D2D7}" srcOrd="0" destOrd="0" presId="urn:microsoft.com/office/officeart/2005/8/layout/hierarchy1"/>
    <dgm:cxn modelId="{7C92307A-F456-4145-AB12-940B9A955064}" type="presParOf" srcId="{6B856A9D-3B70-4651-9BAA-16D5FDD833A7}" destId="{A0D853BE-0973-4BFE-A35A-9020C7159355}" srcOrd="1" destOrd="0" presId="urn:microsoft.com/office/officeart/2005/8/layout/hierarchy1"/>
    <dgm:cxn modelId="{0A5D4084-F8BD-4668-BBA4-36C1BC17FBD1}" type="presParOf" srcId="{1DC82636-31C2-44D6-9271-7F183B85683F}" destId="{B8BEE1DB-0E14-4D91-87BA-B59EA99B3D3D}" srcOrd="1" destOrd="0" presId="urn:microsoft.com/office/officeart/2005/8/layout/hierarchy1"/>
    <dgm:cxn modelId="{B8E4DE29-D48C-4C92-A706-69CCBC6FC864}" type="presParOf" srcId="{B8BEE1DB-0E14-4D91-87BA-B59EA99B3D3D}" destId="{C04B07EE-76A9-4613-85A6-2AAF1AFED6C2}" srcOrd="0" destOrd="0" presId="urn:microsoft.com/office/officeart/2005/8/layout/hierarchy1"/>
    <dgm:cxn modelId="{D5C216AB-1BD8-4FD4-8D16-43B09E1DDA8F}" type="presParOf" srcId="{B8BEE1DB-0E14-4D91-87BA-B59EA99B3D3D}" destId="{F4AD441C-72CE-4BE6-8809-9BEE9C3ACDBA}" srcOrd="1" destOrd="0" presId="urn:microsoft.com/office/officeart/2005/8/layout/hierarchy1"/>
    <dgm:cxn modelId="{1217AF3F-2012-44AC-AD19-C03C7BDA4BF1}" type="presParOf" srcId="{F4AD441C-72CE-4BE6-8809-9BEE9C3ACDBA}" destId="{AD730FF4-6EDC-4309-BB9A-E4D1A1D0BCC5}" srcOrd="0" destOrd="0" presId="urn:microsoft.com/office/officeart/2005/8/layout/hierarchy1"/>
    <dgm:cxn modelId="{C1150CE6-3C73-4943-975C-96BDA372D3DC}" type="presParOf" srcId="{AD730FF4-6EDC-4309-BB9A-E4D1A1D0BCC5}" destId="{DBC2FDB2-5C50-49F3-A3E6-19D43519D89D}" srcOrd="0" destOrd="0" presId="urn:microsoft.com/office/officeart/2005/8/layout/hierarchy1"/>
    <dgm:cxn modelId="{B2E6E69A-4584-4E94-99FE-BA7CF07529B0}" type="presParOf" srcId="{AD730FF4-6EDC-4309-BB9A-E4D1A1D0BCC5}" destId="{4AE2E11B-1704-4706-95A8-BE48D4156CCB}" srcOrd="1" destOrd="0" presId="urn:microsoft.com/office/officeart/2005/8/layout/hierarchy1"/>
    <dgm:cxn modelId="{C604E3DA-FDB8-497C-A1A4-79EB91A15B43}" type="presParOf" srcId="{F4AD441C-72CE-4BE6-8809-9BEE9C3ACDBA}" destId="{A17C2C79-9D46-455C-BB5D-916F9DB95047}" srcOrd="1" destOrd="0" presId="urn:microsoft.com/office/officeart/2005/8/layout/hierarchy1"/>
    <dgm:cxn modelId="{51CD7079-261D-42D3-87A7-32B250F2CBE7}" type="presParOf" srcId="{A17C2C79-9D46-455C-BB5D-916F9DB95047}" destId="{C2027F2D-74C2-4188-8B8D-4584B1A63AD0}" srcOrd="0" destOrd="0" presId="urn:microsoft.com/office/officeart/2005/8/layout/hierarchy1"/>
    <dgm:cxn modelId="{60EB1565-B20F-4284-973A-83964939831F}" type="presParOf" srcId="{A17C2C79-9D46-455C-BB5D-916F9DB95047}" destId="{488F7F2F-2B44-483D-A7B9-E64029F408B9}" srcOrd="1" destOrd="0" presId="urn:microsoft.com/office/officeart/2005/8/layout/hierarchy1"/>
    <dgm:cxn modelId="{C59DD262-B82C-4A2D-8A0A-075D05C42AAE}" type="presParOf" srcId="{488F7F2F-2B44-483D-A7B9-E64029F408B9}" destId="{B911D59F-78BE-4D88-90FE-F4C3596C49B5}" srcOrd="0" destOrd="0" presId="urn:microsoft.com/office/officeart/2005/8/layout/hierarchy1"/>
    <dgm:cxn modelId="{B3C90D0B-BB2A-4AB4-B00D-444EB0AE3C3E}" type="presParOf" srcId="{B911D59F-78BE-4D88-90FE-F4C3596C49B5}" destId="{44A65DC6-6B31-4823-B54C-5F28E5E8813B}" srcOrd="0" destOrd="0" presId="urn:microsoft.com/office/officeart/2005/8/layout/hierarchy1"/>
    <dgm:cxn modelId="{D477973F-7635-4A0D-BE35-47ADB65AAEBF}" type="presParOf" srcId="{B911D59F-78BE-4D88-90FE-F4C3596C49B5}" destId="{ACC74D88-AADD-44C0-B59E-559851428405}" srcOrd="1" destOrd="0" presId="urn:microsoft.com/office/officeart/2005/8/layout/hierarchy1"/>
    <dgm:cxn modelId="{D285E3C0-C01C-4B64-9A9A-929266B2036F}" type="presParOf" srcId="{488F7F2F-2B44-483D-A7B9-E64029F408B9}" destId="{A818D573-AB72-42B8-B409-1062B522C912}" srcOrd="1" destOrd="0" presId="urn:microsoft.com/office/officeart/2005/8/layout/hierarchy1"/>
    <dgm:cxn modelId="{02C52304-3720-4FCB-B06C-8339F2BE406B}" type="presParOf" srcId="{A17C2C79-9D46-455C-BB5D-916F9DB95047}" destId="{9BF79891-1183-4C8B-B753-2CF6C4BB99BF}" srcOrd="2" destOrd="0" presId="urn:microsoft.com/office/officeart/2005/8/layout/hierarchy1"/>
    <dgm:cxn modelId="{A62ED214-F8D1-4424-8D46-0A145CFC79E3}" type="presParOf" srcId="{A17C2C79-9D46-455C-BB5D-916F9DB95047}" destId="{255ED32E-BCB1-4BDB-9A04-3A7D2BFB5280}" srcOrd="3" destOrd="0" presId="urn:microsoft.com/office/officeart/2005/8/layout/hierarchy1"/>
    <dgm:cxn modelId="{B3144519-DC06-4FE7-918E-C6EC0CA4B1FE}" type="presParOf" srcId="{255ED32E-BCB1-4BDB-9A04-3A7D2BFB5280}" destId="{9C725875-56F9-4EF6-B1AA-DA9E414DF6A4}" srcOrd="0" destOrd="0" presId="urn:microsoft.com/office/officeart/2005/8/layout/hierarchy1"/>
    <dgm:cxn modelId="{9332836C-8E9B-4FD7-90AE-02D0823A51D1}" type="presParOf" srcId="{9C725875-56F9-4EF6-B1AA-DA9E414DF6A4}" destId="{9D5B7B10-3964-44FC-9784-4AAA75E97E5E}" srcOrd="0" destOrd="0" presId="urn:microsoft.com/office/officeart/2005/8/layout/hierarchy1"/>
    <dgm:cxn modelId="{F24854EF-0734-47E6-ADDD-1AC6A4A759F8}" type="presParOf" srcId="{9C725875-56F9-4EF6-B1AA-DA9E414DF6A4}" destId="{6FD5CC8B-E43C-4A5F-8906-184F81C3215C}" srcOrd="1" destOrd="0" presId="urn:microsoft.com/office/officeart/2005/8/layout/hierarchy1"/>
    <dgm:cxn modelId="{15A93B52-DA3F-40A0-8C79-536E00F066C5}" type="presParOf" srcId="{255ED32E-BCB1-4BDB-9A04-3A7D2BFB5280}" destId="{E3E2A2C5-A411-4928-9E9C-93BEE2E2BA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49D55F-F417-4FBB-8B20-B98762F2BC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EA1ED5-19D4-402D-90A5-FD9F8116A914}">
      <dgm:prSet phldrT="[Metin]" custT="1"/>
      <dgm:spPr>
        <a:solidFill>
          <a:schemeClr val="accent4">
            <a:lumMod val="40000"/>
            <a:lumOff val="60000"/>
            <a:alpha val="90000"/>
          </a:schemeClr>
        </a:solidFill>
      </dgm:spPr>
      <dgm:t>
        <a:bodyPr/>
        <a:lstStyle/>
        <a:p>
          <a:r>
            <a:rPr lang="tr-TR" sz="1800" b="1" dirty="0" smtClean="0">
              <a:latin typeface="Times New Roman" pitchFamily="18" charset="0"/>
              <a:cs typeface="Times New Roman" pitchFamily="18" charset="0"/>
            </a:rPr>
            <a:t>Dünyanın Değişen Şartları Karşısında Osmanlı Ekonomisi</a:t>
          </a:r>
          <a:endParaRPr lang="tr-TR" sz="1800" b="1" dirty="0">
            <a:latin typeface="Times New Roman" pitchFamily="18" charset="0"/>
            <a:cs typeface="Times New Roman" pitchFamily="18" charset="0"/>
          </a:endParaRPr>
        </a:p>
      </dgm:t>
    </dgm:pt>
    <dgm:pt modelId="{53F32979-6721-4F93-80F2-4E0CAD3D66D2}" type="parTrans" cxnId="{B9F2DD34-C0DA-4EE5-839B-8B1C455262E2}">
      <dgm:prSet/>
      <dgm:spPr/>
      <dgm:t>
        <a:bodyPr/>
        <a:lstStyle/>
        <a:p>
          <a:endParaRPr lang="tr-TR"/>
        </a:p>
      </dgm:t>
    </dgm:pt>
    <dgm:pt modelId="{7B739CED-582D-458F-BF1A-8B1B903044F6}" type="sibTrans" cxnId="{B9F2DD34-C0DA-4EE5-839B-8B1C455262E2}">
      <dgm:prSet/>
      <dgm:spPr/>
      <dgm:t>
        <a:bodyPr/>
        <a:lstStyle/>
        <a:p>
          <a:endParaRPr lang="tr-TR"/>
        </a:p>
      </dgm:t>
    </dgm:pt>
    <dgm:pt modelId="{7DF2FE09-3BB2-4E3A-9F1B-9857FB827028}">
      <dgm:prSet phldrT="[Metin]" custT="1"/>
      <dgm:spPr>
        <a:solidFill>
          <a:srgbClr val="FF99FF">
            <a:alpha val="90000"/>
          </a:srgbClr>
        </a:solidFill>
      </dgm:spPr>
      <dgm:t>
        <a:bodyPr/>
        <a:lstStyle/>
        <a:p>
          <a:endParaRPr lang="tr-TR" sz="1400" b="1" dirty="0" smtClean="0"/>
        </a:p>
        <a:p>
          <a:r>
            <a:rPr lang="tr-TR" sz="1400" b="1" dirty="0" smtClean="0"/>
            <a:t>KAMU EKONOMİSİ</a:t>
          </a:r>
          <a:br>
            <a:rPr lang="tr-TR" sz="1400" b="1" dirty="0" smtClean="0"/>
          </a:br>
          <a:endParaRPr lang="tr-TR" sz="1400" b="1" dirty="0"/>
        </a:p>
      </dgm:t>
    </dgm:pt>
    <dgm:pt modelId="{C17A6ED1-B17E-4682-B720-305993A89347}" type="parTrans" cxnId="{7C4D0848-5B78-4867-A9C0-623D67E6A851}">
      <dgm:prSet/>
      <dgm:spPr/>
      <dgm:t>
        <a:bodyPr/>
        <a:lstStyle/>
        <a:p>
          <a:endParaRPr lang="tr-TR"/>
        </a:p>
      </dgm:t>
    </dgm:pt>
    <dgm:pt modelId="{6D181A9D-EB40-4798-AAEE-371C139FB4CF}" type="sibTrans" cxnId="{7C4D0848-5B78-4867-A9C0-623D67E6A851}">
      <dgm:prSet/>
      <dgm:spPr/>
      <dgm:t>
        <a:bodyPr/>
        <a:lstStyle/>
        <a:p>
          <a:endParaRPr lang="tr-TR"/>
        </a:p>
      </dgm:t>
    </dgm:pt>
    <dgm:pt modelId="{0094DABD-4B03-4B19-97E9-95AA6F823201}">
      <dgm:prSet custT="1"/>
      <dgm:spPr>
        <a:solidFill>
          <a:schemeClr val="accent6">
            <a:lumMod val="60000"/>
            <a:lumOff val="40000"/>
            <a:alpha val="90000"/>
          </a:schemeClr>
        </a:solidFill>
      </dgm:spPr>
      <dgm:t>
        <a:bodyPr/>
        <a:lstStyle/>
        <a:p>
          <a:pPr>
            <a:lnSpc>
              <a:spcPct val="150000"/>
            </a:lnSpc>
          </a:pPr>
          <a:endParaRPr lang="tr-TR" sz="1600" b="1" dirty="0" smtClean="0"/>
        </a:p>
        <a:p>
          <a:pPr>
            <a:lnSpc>
              <a:spcPct val="150000"/>
            </a:lnSpc>
          </a:pPr>
          <a:endParaRPr lang="tr-TR" sz="1600" b="1" dirty="0" smtClean="0"/>
        </a:p>
        <a:p>
          <a:pPr>
            <a:lnSpc>
              <a:spcPct val="150000"/>
            </a:lnSpc>
          </a:pPr>
          <a:endParaRPr lang="tr-TR" sz="1600" b="1" dirty="0" smtClean="0"/>
        </a:p>
        <a:p>
          <a:pPr>
            <a:lnSpc>
              <a:spcPct val="150000"/>
            </a:lnSpc>
          </a:pPr>
          <a:endParaRPr lang="tr-TR" sz="1600" b="1" dirty="0" smtClean="0"/>
        </a:p>
        <a:p>
          <a:pPr>
            <a:lnSpc>
              <a:spcPct val="150000"/>
            </a:lnSpc>
          </a:pPr>
          <a:endParaRPr lang="tr-TR" sz="1600" b="1" dirty="0" smtClean="0"/>
        </a:p>
        <a:p>
          <a:pPr>
            <a:lnSpc>
              <a:spcPct val="150000"/>
            </a:lnSpc>
          </a:pPr>
          <a:r>
            <a:rPr lang="tr-TR" sz="1600" b="1" dirty="0" smtClean="0"/>
            <a:t>a-Bütçe: </a:t>
          </a:r>
          <a:r>
            <a:rPr lang="tr-TR" sz="1600" b="0" dirty="0" smtClean="0"/>
            <a:t>Tımar sisteminin bozulmasıyla, "Dirlik topraklar" </a:t>
          </a:r>
          <a:r>
            <a:rPr lang="tr-TR" sz="1600" b="0" dirty="0" err="1" smtClean="0"/>
            <a:t>MİRî</a:t>
          </a:r>
          <a:r>
            <a:rPr lang="tr-TR" sz="1600" b="0" dirty="0" smtClean="0"/>
            <a:t> </a:t>
          </a:r>
          <a:r>
            <a:rPr lang="tr-TR" sz="1600" b="0" dirty="0" err="1" smtClean="0"/>
            <a:t>MUKATAA'ya</a:t>
          </a:r>
          <a:r>
            <a:rPr lang="tr-TR" sz="1600" b="0" dirty="0" smtClean="0"/>
            <a:t> çevrilerek, yani gelirleri hazineye devredilerek, peşin alınan bir bedel karşılığı üç yıllığına </a:t>
          </a:r>
          <a:r>
            <a:rPr lang="tr-TR" sz="1600" b="1" dirty="0" smtClean="0"/>
            <a:t>"</a:t>
          </a:r>
          <a:r>
            <a:rPr lang="tr-TR" sz="1600" b="1" dirty="0" err="1" smtClean="0"/>
            <a:t>İltizam"</a:t>
          </a:r>
          <a:r>
            <a:rPr lang="tr-TR" sz="1600" b="0" dirty="0" err="1" smtClean="0"/>
            <a:t>a</a:t>
          </a:r>
          <a:r>
            <a:rPr lang="tr-TR" sz="1600" b="0" dirty="0" smtClean="0"/>
            <a:t> verilmeye başlandı. Fakat daha önce Tımar sistemi ile görülen hizmetler, hazineden alınan paralarla görülmeye başlanmıştır.</a:t>
          </a:r>
        </a:p>
        <a:p>
          <a:pPr>
            <a:lnSpc>
              <a:spcPct val="150000"/>
            </a:lnSpc>
          </a:pPr>
          <a:r>
            <a:rPr lang="tr-TR" sz="1600" b="0" dirty="0" smtClean="0"/>
            <a:t>NOT: </a:t>
          </a:r>
          <a:r>
            <a:rPr lang="tr-TR" sz="1600" b="0" dirty="0" err="1" smtClean="0"/>
            <a:t>Mültezîm</a:t>
          </a:r>
          <a:r>
            <a:rPr lang="tr-TR" sz="1600" b="0" dirty="0" smtClean="0"/>
            <a:t> denen iltizam sahipleri daha fazla vergi toplamak için halka baskı yapmışlardır. Bu durum "Celali isyanlarına" veya vergisini ödeyemeyen köylünün toprağını terk ederek büyük şehirlere göç etmesine neden olmuştur. Devletin artan masraflarının karşılanması için Mukataalar </a:t>
          </a:r>
          <a:r>
            <a:rPr lang="tr-TR" sz="1600" b="0" dirty="0" err="1" smtClean="0"/>
            <a:t>mültezîmlere</a:t>
          </a:r>
          <a:r>
            <a:rPr lang="tr-TR" sz="1600" b="0" dirty="0" smtClean="0"/>
            <a:t> üç yıllık dönemler için değil, ömür boyu verilmeye başlandı. Bu sisteme </a:t>
          </a:r>
          <a:r>
            <a:rPr lang="tr-TR" sz="1600" b="1" dirty="0" smtClean="0"/>
            <a:t>MALİKANE USULÜ </a:t>
          </a:r>
          <a:r>
            <a:rPr lang="tr-TR" sz="1600" b="0" dirty="0" smtClean="0"/>
            <a:t>denilir. (</a:t>
          </a:r>
          <a:r>
            <a:rPr lang="tr-TR" sz="1600" b="1" dirty="0" smtClean="0"/>
            <a:t>1695'te</a:t>
          </a:r>
          <a:r>
            <a:rPr lang="tr-TR" sz="1600" b="0" dirty="0" smtClean="0"/>
            <a:t>)."Malikane usulüyle" sağlanan gelirlerde yetmeyince, bu defa Mukataaların yıllık kârları paylara ayrılarak satılmaya başladı. Bu usule de </a:t>
          </a:r>
          <a:r>
            <a:rPr lang="tr-TR" sz="1600" b="1" dirty="0" smtClean="0"/>
            <a:t>ESHAM USULÜ </a:t>
          </a:r>
          <a:r>
            <a:rPr lang="tr-TR" sz="1600" b="0" dirty="0" smtClean="0"/>
            <a:t>denilmiştir. (1775)</a:t>
          </a:r>
        </a:p>
        <a:p>
          <a:pPr>
            <a:lnSpc>
              <a:spcPct val="150000"/>
            </a:lnSpc>
          </a:pPr>
          <a:r>
            <a:rPr lang="tr-TR" sz="1600" b="1" dirty="0" smtClean="0"/>
            <a:t>Tımar ve </a:t>
          </a:r>
          <a:r>
            <a:rPr lang="tr-TR" sz="1600" b="1" dirty="0" err="1" smtClean="0"/>
            <a:t>zeâmet</a:t>
          </a:r>
          <a:r>
            <a:rPr lang="tr-TR" sz="1600" b="1" dirty="0" smtClean="0"/>
            <a:t> sistemi II. Mahmut zamanında kaldırılarak başta valiler olmak üzere devlet  memurları  maaşa bağlanmıştır.</a:t>
          </a:r>
        </a:p>
        <a:p>
          <a:pPr>
            <a:lnSpc>
              <a:spcPct val="150000"/>
            </a:lnSpc>
          </a:pPr>
          <a:r>
            <a:rPr lang="tr-TR" sz="1600" b="0" dirty="0" smtClean="0"/>
            <a:t> XVIII. Yüzyılın sonlarına doğru tek hazine sisteminden çoklu hazine sistemine geçmiştir. (</a:t>
          </a:r>
          <a:r>
            <a:rPr lang="tr-TR" sz="1600" b="0" dirty="0" err="1" smtClean="0"/>
            <a:t>İrad</a:t>
          </a:r>
          <a:r>
            <a:rPr lang="tr-TR" sz="1600" b="0" dirty="0" smtClean="0"/>
            <a:t>-ı cedit, Tersane, Darphane hazinesi gibi. ) </a:t>
          </a:r>
        </a:p>
        <a:p>
          <a:pPr>
            <a:lnSpc>
              <a:spcPct val="150000"/>
            </a:lnSpc>
          </a:pPr>
          <a:endParaRPr lang="tr-TR" sz="1600" b="0" dirty="0" smtClean="0"/>
        </a:p>
        <a:p>
          <a:pPr>
            <a:lnSpc>
              <a:spcPct val="150000"/>
            </a:lnSpc>
          </a:pPr>
          <a:endParaRPr lang="tr-TR" sz="1600" b="0" dirty="0" smtClean="0"/>
        </a:p>
        <a:p>
          <a:pPr>
            <a:lnSpc>
              <a:spcPct val="150000"/>
            </a:lnSpc>
          </a:pPr>
          <a:r>
            <a:rPr lang="tr-TR" sz="1600" b="1" dirty="0" smtClean="0"/>
            <a:t> </a:t>
          </a:r>
          <a:br>
            <a:rPr lang="tr-TR" sz="1600" b="1" dirty="0" smtClean="0"/>
          </a:br>
          <a:endParaRPr lang="tr-TR" sz="1600" dirty="0" smtClean="0"/>
        </a:p>
        <a:p>
          <a:pPr>
            <a:lnSpc>
              <a:spcPct val="150000"/>
            </a:lnSpc>
            <a:spcAft>
              <a:spcPts val="0"/>
            </a:spcAft>
          </a:pPr>
          <a:endParaRPr lang="tr-TR" sz="1600" dirty="0"/>
        </a:p>
      </dgm:t>
    </dgm:pt>
    <dgm:pt modelId="{FA422C0D-768E-4130-9283-1A5E24ADB465}" type="parTrans" cxnId="{6E0E9C2C-F136-48C2-B508-F8B793ED9534}">
      <dgm:prSet/>
      <dgm:spPr/>
      <dgm:t>
        <a:bodyPr/>
        <a:lstStyle/>
        <a:p>
          <a:endParaRPr lang="tr-TR"/>
        </a:p>
      </dgm:t>
    </dgm:pt>
    <dgm:pt modelId="{69037D53-FFCA-4881-BE69-80993CA8F511}" type="sibTrans" cxnId="{6E0E9C2C-F136-48C2-B508-F8B793ED9534}">
      <dgm:prSet/>
      <dgm:spPr/>
      <dgm:t>
        <a:bodyPr/>
        <a:lstStyle/>
        <a:p>
          <a:endParaRPr lang="tr-TR"/>
        </a:p>
      </dgm:t>
    </dgm:pt>
    <dgm:pt modelId="{66AE13EE-D19B-4911-8C76-57F5AD6808E9}" type="pres">
      <dgm:prSet presAssocID="{FE49D55F-F417-4FBB-8B20-B98762F2BC47}" presName="hierChild1" presStyleCnt="0">
        <dgm:presLayoutVars>
          <dgm:chPref val="1"/>
          <dgm:dir/>
          <dgm:animOne val="branch"/>
          <dgm:animLvl val="lvl"/>
          <dgm:resizeHandles/>
        </dgm:presLayoutVars>
      </dgm:prSet>
      <dgm:spPr/>
      <dgm:t>
        <a:bodyPr/>
        <a:lstStyle/>
        <a:p>
          <a:endParaRPr lang="tr-TR"/>
        </a:p>
      </dgm:t>
    </dgm:pt>
    <dgm:pt modelId="{1DC82636-31C2-44D6-9271-7F183B85683F}" type="pres">
      <dgm:prSet presAssocID="{0CEA1ED5-19D4-402D-90A5-FD9F8116A914}" presName="hierRoot1" presStyleCnt="0"/>
      <dgm:spPr/>
    </dgm:pt>
    <dgm:pt modelId="{6B856A9D-3B70-4651-9BAA-16D5FDD833A7}" type="pres">
      <dgm:prSet presAssocID="{0CEA1ED5-19D4-402D-90A5-FD9F8116A914}" presName="composite" presStyleCnt="0"/>
      <dgm:spPr/>
    </dgm:pt>
    <dgm:pt modelId="{89472CAD-E59C-4DCD-9B43-EA7F6D60D2D7}" type="pres">
      <dgm:prSet presAssocID="{0CEA1ED5-19D4-402D-90A5-FD9F8116A914}" presName="background" presStyleLbl="node0" presStyleIdx="0" presStyleCnt="1"/>
      <dgm:spPr/>
    </dgm:pt>
    <dgm:pt modelId="{A0D853BE-0973-4BFE-A35A-9020C7159355}" type="pres">
      <dgm:prSet presAssocID="{0CEA1ED5-19D4-402D-90A5-FD9F8116A914}" presName="text" presStyleLbl="fgAcc0" presStyleIdx="0" presStyleCnt="1" custScaleX="722715" custScaleY="54509">
        <dgm:presLayoutVars>
          <dgm:chPref val="3"/>
        </dgm:presLayoutVars>
      </dgm:prSet>
      <dgm:spPr/>
      <dgm:t>
        <a:bodyPr/>
        <a:lstStyle/>
        <a:p>
          <a:endParaRPr lang="tr-TR"/>
        </a:p>
      </dgm:t>
    </dgm:pt>
    <dgm:pt modelId="{B8BEE1DB-0E14-4D91-87BA-B59EA99B3D3D}" type="pres">
      <dgm:prSet presAssocID="{0CEA1ED5-19D4-402D-90A5-FD9F8116A914}" presName="hierChild2" presStyleCnt="0"/>
      <dgm:spPr/>
    </dgm:pt>
    <dgm:pt modelId="{C04B07EE-76A9-4613-85A6-2AAF1AFED6C2}" type="pres">
      <dgm:prSet presAssocID="{C17A6ED1-B17E-4682-B720-305993A89347}" presName="Name10" presStyleLbl="parChTrans1D2" presStyleIdx="0" presStyleCnt="1"/>
      <dgm:spPr/>
      <dgm:t>
        <a:bodyPr/>
        <a:lstStyle/>
        <a:p>
          <a:endParaRPr lang="tr-TR"/>
        </a:p>
      </dgm:t>
    </dgm:pt>
    <dgm:pt modelId="{F4AD441C-72CE-4BE6-8809-9BEE9C3ACDBA}" type="pres">
      <dgm:prSet presAssocID="{7DF2FE09-3BB2-4E3A-9F1B-9857FB827028}" presName="hierRoot2" presStyleCnt="0"/>
      <dgm:spPr/>
    </dgm:pt>
    <dgm:pt modelId="{AD730FF4-6EDC-4309-BB9A-E4D1A1D0BCC5}" type="pres">
      <dgm:prSet presAssocID="{7DF2FE09-3BB2-4E3A-9F1B-9857FB827028}" presName="composite2" presStyleCnt="0"/>
      <dgm:spPr/>
    </dgm:pt>
    <dgm:pt modelId="{DBC2FDB2-5C50-49F3-A3E6-19D43519D89D}" type="pres">
      <dgm:prSet presAssocID="{7DF2FE09-3BB2-4E3A-9F1B-9857FB827028}" presName="background2" presStyleLbl="node2" presStyleIdx="0" presStyleCnt="1"/>
      <dgm:spPr/>
    </dgm:pt>
    <dgm:pt modelId="{4AE2E11B-1704-4706-95A8-BE48D4156CCB}" type="pres">
      <dgm:prSet presAssocID="{7DF2FE09-3BB2-4E3A-9F1B-9857FB827028}" presName="text2" presStyleLbl="fgAcc2" presStyleIdx="0" presStyleCnt="1" custScaleX="211658" custScaleY="55931">
        <dgm:presLayoutVars>
          <dgm:chPref val="3"/>
        </dgm:presLayoutVars>
      </dgm:prSet>
      <dgm:spPr/>
      <dgm:t>
        <a:bodyPr/>
        <a:lstStyle/>
        <a:p>
          <a:endParaRPr lang="tr-TR"/>
        </a:p>
      </dgm:t>
    </dgm:pt>
    <dgm:pt modelId="{A17C2C79-9D46-455C-BB5D-916F9DB95047}" type="pres">
      <dgm:prSet presAssocID="{7DF2FE09-3BB2-4E3A-9F1B-9857FB827028}" presName="hierChild3" presStyleCnt="0"/>
      <dgm:spPr/>
    </dgm:pt>
    <dgm:pt modelId="{78A8E445-B609-4B0F-A891-CC92C1463C4C}" type="pres">
      <dgm:prSet presAssocID="{FA422C0D-768E-4130-9283-1A5E24ADB465}" presName="Name17" presStyleLbl="parChTrans1D3" presStyleIdx="0" presStyleCnt="1"/>
      <dgm:spPr/>
      <dgm:t>
        <a:bodyPr/>
        <a:lstStyle/>
        <a:p>
          <a:endParaRPr lang="tr-TR"/>
        </a:p>
      </dgm:t>
    </dgm:pt>
    <dgm:pt modelId="{C43270EA-8AE4-4FE7-89E4-B13F3C8202FC}" type="pres">
      <dgm:prSet presAssocID="{0094DABD-4B03-4B19-97E9-95AA6F823201}" presName="hierRoot3" presStyleCnt="0"/>
      <dgm:spPr/>
    </dgm:pt>
    <dgm:pt modelId="{8DCD84B2-4809-4ECB-8151-8A4AF37EC1DE}" type="pres">
      <dgm:prSet presAssocID="{0094DABD-4B03-4B19-97E9-95AA6F823201}" presName="composite3" presStyleCnt="0"/>
      <dgm:spPr/>
    </dgm:pt>
    <dgm:pt modelId="{C7BABC17-55AD-4249-85E8-C36D3122DD05}" type="pres">
      <dgm:prSet presAssocID="{0094DABD-4B03-4B19-97E9-95AA6F823201}" presName="background3" presStyleLbl="node3" presStyleIdx="0" presStyleCnt="1"/>
      <dgm:spPr/>
    </dgm:pt>
    <dgm:pt modelId="{BD52A540-5CAE-44A0-9538-B94C75B89065}" type="pres">
      <dgm:prSet presAssocID="{0094DABD-4B03-4B19-97E9-95AA6F823201}" presName="text3" presStyleLbl="fgAcc3" presStyleIdx="0" presStyleCnt="1" custScaleX="933103" custScaleY="895946">
        <dgm:presLayoutVars>
          <dgm:chPref val="3"/>
        </dgm:presLayoutVars>
      </dgm:prSet>
      <dgm:spPr/>
      <dgm:t>
        <a:bodyPr/>
        <a:lstStyle/>
        <a:p>
          <a:endParaRPr lang="tr-TR"/>
        </a:p>
      </dgm:t>
    </dgm:pt>
    <dgm:pt modelId="{761AF230-94BB-4004-BD9C-C93520B9661B}" type="pres">
      <dgm:prSet presAssocID="{0094DABD-4B03-4B19-97E9-95AA6F823201}" presName="hierChild4" presStyleCnt="0"/>
      <dgm:spPr/>
    </dgm:pt>
  </dgm:ptLst>
  <dgm:cxnLst>
    <dgm:cxn modelId="{B77F0138-9125-4878-94B0-35387334FFC4}" type="presOf" srcId="{7DF2FE09-3BB2-4E3A-9F1B-9857FB827028}" destId="{4AE2E11B-1704-4706-95A8-BE48D4156CCB}" srcOrd="0" destOrd="0" presId="urn:microsoft.com/office/officeart/2005/8/layout/hierarchy1"/>
    <dgm:cxn modelId="{B9F2DD34-C0DA-4EE5-839B-8B1C455262E2}" srcId="{FE49D55F-F417-4FBB-8B20-B98762F2BC47}" destId="{0CEA1ED5-19D4-402D-90A5-FD9F8116A914}" srcOrd="0" destOrd="0" parTransId="{53F32979-6721-4F93-80F2-4E0CAD3D66D2}" sibTransId="{7B739CED-582D-458F-BF1A-8B1B903044F6}"/>
    <dgm:cxn modelId="{1461AA73-C36D-4B7D-965F-A33DE020FC1D}" type="presOf" srcId="{C17A6ED1-B17E-4682-B720-305993A89347}" destId="{C04B07EE-76A9-4613-85A6-2AAF1AFED6C2}" srcOrd="0" destOrd="0" presId="urn:microsoft.com/office/officeart/2005/8/layout/hierarchy1"/>
    <dgm:cxn modelId="{5D48154E-CFED-4A07-A1E6-6AFB355D51A4}" type="presOf" srcId="{FE49D55F-F417-4FBB-8B20-B98762F2BC47}" destId="{66AE13EE-D19B-4911-8C76-57F5AD6808E9}" srcOrd="0" destOrd="0" presId="urn:microsoft.com/office/officeart/2005/8/layout/hierarchy1"/>
    <dgm:cxn modelId="{C7045D35-FB23-414E-A16C-4020E2DAE24D}" type="presOf" srcId="{0CEA1ED5-19D4-402D-90A5-FD9F8116A914}" destId="{A0D853BE-0973-4BFE-A35A-9020C7159355}" srcOrd="0" destOrd="0" presId="urn:microsoft.com/office/officeart/2005/8/layout/hierarchy1"/>
    <dgm:cxn modelId="{BE5F2699-524F-4DD7-97AD-6496698124F5}" type="presOf" srcId="{FA422C0D-768E-4130-9283-1A5E24ADB465}" destId="{78A8E445-B609-4B0F-A891-CC92C1463C4C}" srcOrd="0" destOrd="0" presId="urn:microsoft.com/office/officeart/2005/8/layout/hierarchy1"/>
    <dgm:cxn modelId="{7C4D0848-5B78-4867-A9C0-623D67E6A851}" srcId="{0CEA1ED5-19D4-402D-90A5-FD9F8116A914}" destId="{7DF2FE09-3BB2-4E3A-9F1B-9857FB827028}" srcOrd="0" destOrd="0" parTransId="{C17A6ED1-B17E-4682-B720-305993A89347}" sibTransId="{6D181A9D-EB40-4798-AAEE-371C139FB4CF}"/>
    <dgm:cxn modelId="{E6F60C00-6FD1-4BAA-97D7-95C4E7F48D87}" type="presOf" srcId="{0094DABD-4B03-4B19-97E9-95AA6F823201}" destId="{BD52A540-5CAE-44A0-9538-B94C75B89065}" srcOrd="0" destOrd="0" presId="urn:microsoft.com/office/officeart/2005/8/layout/hierarchy1"/>
    <dgm:cxn modelId="{6E0E9C2C-F136-48C2-B508-F8B793ED9534}" srcId="{7DF2FE09-3BB2-4E3A-9F1B-9857FB827028}" destId="{0094DABD-4B03-4B19-97E9-95AA6F823201}" srcOrd="0" destOrd="0" parTransId="{FA422C0D-768E-4130-9283-1A5E24ADB465}" sibTransId="{69037D53-FFCA-4881-BE69-80993CA8F511}"/>
    <dgm:cxn modelId="{84B44B97-E8E6-4263-B757-958F9CF4D453}" type="presParOf" srcId="{66AE13EE-D19B-4911-8C76-57F5AD6808E9}" destId="{1DC82636-31C2-44D6-9271-7F183B85683F}" srcOrd="0" destOrd="0" presId="urn:microsoft.com/office/officeart/2005/8/layout/hierarchy1"/>
    <dgm:cxn modelId="{BE028B12-1B17-4F9C-A42B-1EC6069A1213}" type="presParOf" srcId="{1DC82636-31C2-44D6-9271-7F183B85683F}" destId="{6B856A9D-3B70-4651-9BAA-16D5FDD833A7}" srcOrd="0" destOrd="0" presId="urn:microsoft.com/office/officeart/2005/8/layout/hierarchy1"/>
    <dgm:cxn modelId="{88B3BADF-4ECB-4292-8E69-EFAE3F3F43FE}" type="presParOf" srcId="{6B856A9D-3B70-4651-9BAA-16D5FDD833A7}" destId="{89472CAD-E59C-4DCD-9B43-EA7F6D60D2D7}" srcOrd="0" destOrd="0" presId="urn:microsoft.com/office/officeart/2005/8/layout/hierarchy1"/>
    <dgm:cxn modelId="{970761C9-AB5F-411E-B5CE-AB924DF83001}" type="presParOf" srcId="{6B856A9D-3B70-4651-9BAA-16D5FDD833A7}" destId="{A0D853BE-0973-4BFE-A35A-9020C7159355}" srcOrd="1" destOrd="0" presId="urn:microsoft.com/office/officeart/2005/8/layout/hierarchy1"/>
    <dgm:cxn modelId="{C8D330E3-994F-4D27-8D49-6E440D1FD49E}" type="presParOf" srcId="{1DC82636-31C2-44D6-9271-7F183B85683F}" destId="{B8BEE1DB-0E14-4D91-87BA-B59EA99B3D3D}" srcOrd="1" destOrd="0" presId="urn:microsoft.com/office/officeart/2005/8/layout/hierarchy1"/>
    <dgm:cxn modelId="{BE57E306-74A3-4BC9-8170-3D4F64705F83}" type="presParOf" srcId="{B8BEE1DB-0E14-4D91-87BA-B59EA99B3D3D}" destId="{C04B07EE-76A9-4613-85A6-2AAF1AFED6C2}" srcOrd="0" destOrd="0" presId="urn:microsoft.com/office/officeart/2005/8/layout/hierarchy1"/>
    <dgm:cxn modelId="{3CDA5C09-2D07-4D87-BA80-D104AABFBB6B}" type="presParOf" srcId="{B8BEE1DB-0E14-4D91-87BA-B59EA99B3D3D}" destId="{F4AD441C-72CE-4BE6-8809-9BEE9C3ACDBA}" srcOrd="1" destOrd="0" presId="urn:microsoft.com/office/officeart/2005/8/layout/hierarchy1"/>
    <dgm:cxn modelId="{4A465CD2-C4A8-44E3-97FC-F0412D8625AE}" type="presParOf" srcId="{F4AD441C-72CE-4BE6-8809-9BEE9C3ACDBA}" destId="{AD730FF4-6EDC-4309-BB9A-E4D1A1D0BCC5}" srcOrd="0" destOrd="0" presId="urn:microsoft.com/office/officeart/2005/8/layout/hierarchy1"/>
    <dgm:cxn modelId="{0A5B63DF-3BDF-4561-AFF9-171209D42A58}" type="presParOf" srcId="{AD730FF4-6EDC-4309-BB9A-E4D1A1D0BCC5}" destId="{DBC2FDB2-5C50-49F3-A3E6-19D43519D89D}" srcOrd="0" destOrd="0" presId="urn:microsoft.com/office/officeart/2005/8/layout/hierarchy1"/>
    <dgm:cxn modelId="{7B0C6698-9CC7-420A-B0E2-7E8FB7F1B1FA}" type="presParOf" srcId="{AD730FF4-6EDC-4309-BB9A-E4D1A1D0BCC5}" destId="{4AE2E11B-1704-4706-95A8-BE48D4156CCB}" srcOrd="1" destOrd="0" presId="urn:microsoft.com/office/officeart/2005/8/layout/hierarchy1"/>
    <dgm:cxn modelId="{635C8236-38C6-461D-B8CB-7A38B28591D4}" type="presParOf" srcId="{F4AD441C-72CE-4BE6-8809-9BEE9C3ACDBA}" destId="{A17C2C79-9D46-455C-BB5D-916F9DB95047}" srcOrd="1" destOrd="0" presId="urn:microsoft.com/office/officeart/2005/8/layout/hierarchy1"/>
    <dgm:cxn modelId="{793E1101-F1B3-4D2D-A298-AAE56EFDB4E5}" type="presParOf" srcId="{A17C2C79-9D46-455C-BB5D-916F9DB95047}" destId="{78A8E445-B609-4B0F-A891-CC92C1463C4C}" srcOrd="0" destOrd="0" presId="urn:microsoft.com/office/officeart/2005/8/layout/hierarchy1"/>
    <dgm:cxn modelId="{0B67EE70-0337-447A-9AFA-2AB5C6EB229C}" type="presParOf" srcId="{A17C2C79-9D46-455C-BB5D-916F9DB95047}" destId="{C43270EA-8AE4-4FE7-89E4-B13F3C8202FC}" srcOrd="1" destOrd="0" presId="urn:microsoft.com/office/officeart/2005/8/layout/hierarchy1"/>
    <dgm:cxn modelId="{4BB1B184-6903-4C83-87C3-147F98D08334}" type="presParOf" srcId="{C43270EA-8AE4-4FE7-89E4-B13F3C8202FC}" destId="{8DCD84B2-4809-4ECB-8151-8A4AF37EC1DE}" srcOrd="0" destOrd="0" presId="urn:microsoft.com/office/officeart/2005/8/layout/hierarchy1"/>
    <dgm:cxn modelId="{A0A55DAB-4305-43FC-9B49-33C101C572BC}" type="presParOf" srcId="{8DCD84B2-4809-4ECB-8151-8A4AF37EC1DE}" destId="{C7BABC17-55AD-4249-85E8-C36D3122DD05}" srcOrd="0" destOrd="0" presId="urn:microsoft.com/office/officeart/2005/8/layout/hierarchy1"/>
    <dgm:cxn modelId="{1DD7F02B-AA66-4A11-8619-C19CC464694E}" type="presParOf" srcId="{8DCD84B2-4809-4ECB-8151-8A4AF37EC1DE}" destId="{BD52A540-5CAE-44A0-9538-B94C75B89065}" srcOrd="1" destOrd="0" presId="urn:microsoft.com/office/officeart/2005/8/layout/hierarchy1"/>
    <dgm:cxn modelId="{C56B66FD-CDD8-42C4-B1B5-4AD104805F40}" type="presParOf" srcId="{C43270EA-8AE4-4FE7-89E4-B13F3C8202FC}" destId="{761AF230-94BB-4004-BD9C-C93520B966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49D55F-F417-4FBB-8B20-B98762F2BC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EA1ED5-19D4-402D-90A5-FD9F8116A914}">
      <dgm:prSet phldrT="[Metin]" custT="1"/>
      <dgm:spPr>
        <a:solidFill>
          <a:schemeClr val="accent4">
            <a:lumMod val="40000"/>
            <a:lumOff val="60000"/>
            <a:alpha val="90000"/>
          </a:schemeClr>
        </a:solidFill>
      </dgm:spPr>
      <dgm:t>
        <a:bodyPr/>
        <a:lstStyle/>
        <a:p>
          <a:r>
            <a:rPr lang="tr-TR" sz="1800" b="1" dirty="0" smtClean="0">
              <a:latin typeface="Times New Roman" pitchFamily="18" charset="0"/>
              <a:cs typeface="Times New Roman" pitchFamily="18" charset="0"/>
            </a:rPr>
            <a:t>Dünyanın Değişen Şartları Karşısında Osmanlı Ekonomisi</a:t>
          </a:r>
          <a:endParaRPr lang="tr-TR" sz="1800" b="1" dirty="0">
            <a:latin typeface="Times New Roman" pitchFamily="18" charset="0"/>
            <a:cs typeface="Times New Roman" pitchFamily="18" charset="0"/>
          </a:endParaRPr>
        </a:p>
      </dgm:t>
    </dgm:pt>
    <dgm:pt modelId="{53F32979-6721-4F93-80F2-4E0CAD3D66D2}" type="parTrans" cxnId="{B9F2DD34-C0DA-4EE5-839B-8B1C455262E2}">
      <dgm:prSet/>
      <dgm:spPr/>
      <dgm:t>
        <a:bodyPr/>
        <a:lstStyle/>
        <a:p>
          <a:endParaRPr lang="tr-TR"/>
        </a:p>
      </dgm:t>
    </dgm:pt>
    <dgm:pt modelId="{7B739CED-582D-458F-BF1A-8B1B903044F6}" type="sibTrans" cxnId="{B9F2DD34-C0DA-4EE5-839B-8B1C455262E2}">
      <dgm:prSet/>
      <dgm:spPr/>
      <dgm:t>
        <a:bodyPr/>
        <a:lstStyle/>
        <a:p>
          <a:endParaRPr lang="tr-TR"/>
        </a:p>
      </dgm:t>
    </dgm:pt>
    <dgm:pt modelId="{7DF2FE09-3BB2-4E3A-9F1B-9857FB827028}">
      <dgm:prSet phldrT="[Metin]" custT="1"/>
      <dgm:spPr>
        <a:solidFill>
          <a:srgbClr val="FF99FF">
            <a:alpha val="90000"/>
          </a:srgbClr>
        </a:solidFill>
      </dgm:spPr>
      <dgm:t>
        <a:bodyPr/>
        <a:lstStyle/>
        <a:p>
          <a:r>
            <a:rPr lang="tr-TR" sz="1400" b="1" dirty="0" smtClean="0"/>
            <a:t>3-Kamu Ekonomisi</a:t>
          </a:r>
          <a:endParaRPr lang="tr-TR" sz="1400" b="1" dirty="0"/>
        </a:p>
      </dgm:t>
    </dgm:pt>
    <dgm:pt modelId="{C17A6ED1-B17E-4682-B720-305993A89347}" type="parTrans" cxnId="{7C4D0848-5B78-4867-A9C0-623D67E6A851}">
      <dgm:prSet/>
      <dgm:spPr/>
      <dgm:t>
        <a:bodyPr/>
        <a:lstStyle/>
        <a:p>
          <a:endParaRPr lang="tr-TR"/>
        </a:p>
      </dgm:t>
    </dgm:pt>
    <dgm:pt modelId="{6D181A9D-EB40-4798-AAEE-371C139FB4CF}" type="sibTrans" cxnId="{7C4D0848-5B78-4867-A9C0-623D67E6A851}">
      <dgm:prSet/>
      <dgm:spPr/>
      <dgm:t>
        <a:bodyPr/>
        <a:lstStyle/>
        <a:p>
          <a:endParaRPr lang="tr-TR"/>
        </a:p>
      </dgm:t>
    </dgm:pt>
    <dgm:pt modelId="{1BB463D4-CC75-47C9-991B-8F1FA635FEA6}">
      <dgm:prSet custT="1"/>
      <dgm:spPr>
        <a:solidFill>
          <a:schemeClr val="accent6">
            <a:lumMod val="40000"/>
            <a:lumOff val="60000"/>
            <a:alpha val="90000"/>
          </a:schemeClr>
        </a:solidFill>
      </dgm:spPr>
      <dgm:t>
        <a:bodyPr/>
        <a:lstStyle/>
        <a:p>
          <a:pPr>
            <a:lnSpc>
              <a:spcPct val="150000"/>
            </a:lnSpc>
            <a:spcAft>
              <a:spcPts val="0"/>
            </a:spcAft>
          </a:pPr>
          <a:endParaRPr lang="tr-TR" sz="1400" dirty="0" smtClean="0"/>
        </a:p>
        <a:p>
          <a:pPr>
            <a:lnSpc>
              <a:spcPct val="150000"/>
            </a:lnSpc>
            <a:spcAft>
              <a:spcPts val="0"/>
            </a:spcAft>
          </a:pPr>
          <a:endParaRPr lang="tr-TR" sz="1200" dirty="0" smtClean="0"/>
        </a:p>
        <a:p>
          <a:pPr>
            <a:lnSpc>
              <a:spcPct val="150000"/>
            </a:lnSpc>
            <a:spcAft>
              <a:spcPts val="0"/>
            </a:spcAft>
          </a:pPr>
          <a:r>
            <a:rPr lang="tr-TR" sz="1400" b="1" dirty="0" smtClean="0"/>
            <a:t>b-Bütçe Açıkları: Borçlar</a:t>
          </a:r>
        </a:p>
        <a:p>
          <a:pPr>
            <a:lnSpc>
              <a:spcPct val="150000"/>
            </a:lnSpc>
            <a:spcAft>
              <a:spcPts val="0"/>
            </a:spcAft>
          </a:pPr>
          <a:r>
            <a:rPr lang="tr-TR" sz="1400" b="1" dirty="0" smtClean="0"/>
            <a:t>1-İç Borçlar</a:t>
          </a:r>
        </a:p>
        <a:p>
          <a:pPr>
            <a:lnSpc>
              <a:spcPct val="150000"/>
            </a:lnSpc>
            <a:spcAft>
              <a:spcPts val="0"/>
            </a:spcAft>
          </a:pPr>
          <a:r>
            <a:rPr lang="tr-TR" sz="1400" dirty="0" smtClean="0"/>
            <a:t>XVIII. yüzyıldan itibaren Osmanlı maliyesi açık vermeye başlamıştı. Başlangıçta devlet bunu iç hazineden istikrazlarla (borç alma ) halletmiştir. Ayrıca halka ek vergiler getirmiş, yeterli olmayınca </a:t>
          </a:r>
          <a:r>
            <a:rPr lang="tr-TR" sz="1400" b="1" dirty="0" smtClean="0"/>
            <a:t>KAİME </a:t>
          </a:r>
          <a:r>
            <a:rPr lang="tr-TR" sz="1400" dirty="0" smtClean="0"/>
            <a:t>adı verilen hazine tahvillerini çıkarmıştı. Ancak XIX. Yüzyılda durum daha da ciddileşti. Devlet para ayarlamaları ile, kağıt para çıkararak iç istikraz, yani iç borçlanmaya gittiği gibi ,daha somut olarak Galata bankerlerinden kısa vadeli borç alma yolunu tuttu</a:t>
          </a:r>
        </a:p>
        <a:p>
          <a:pPr>
            <a:lnSpc>
              <a:spcPct val="150000"/>
            </a:lnSpc>
            <a:spcAft>
              <a:spcPts val="0"/>
            </a:spcAft>
          </a:pPr>
          <a:r>
            <a:rPr lang="tr-TR" sz="1400" b="1" dirty="0" smtClean="0"/>
            <a:t>2-Dış Borçlar</a:t>
          </a:r>
        </a:p>
        <a:p>
          <a:pPr>
            <a:lnSpc>
              <a:spcPct val="150000"/>
            </a:lnSpc>
            <a:spcAft>
              <a:spcPts val="0"/>
            </a:spcAft>
          </a:pPr>
          <a:r>
            <a:rPr lang="tr-TR" sz="1400" dirty="0" smtClean="0"/>
            <a:t>Osmanlı Devleti, iç borçlanma  yeterli olmayınca dış borca yönelmek zorunda kalmıştı. İlk Dış borç </a:t>
          </a:r>
          <a:r>
            <a:rPr lang="tr-TR" sz="1400" b="1" dirty="0" smtClean="0"/>
            <a:t>1854 </a:t>
          </a:r>
          <a:r>
            <a:rPr lang="tr-TR" sz="1400" dirty="0" smtClean="0"/>
            <a:t>yılında KIRIM SAVAŞI sırasında İngiliz ve Fransız sarraflarından alındı.  20 yıl gibi kısa bir sürede Osmanlı devleti borç batağına saplandı.</a:t>
          </a:r>
        </a:p>
        <a:p>
          <a:pPr>
            <a:lnSpc>
              <a:spcPct val="150000"/>
            </a:lnSpc>
            <a:spcAft>
              <a:spcPts val="0"/>
            </a:spcAft>
          </a:pPr>
          <a:r>
            <a:rPr lang="tr-TR" sz="1400" dirty="0" smtClean="0"/>
            <a:t/>
          </a:r>
          <a:br>
            <a:rPr lang="tr-TR" sz="1400" dirty="0" smtClean="0"/>
          </a:br>
          <a:endParaRPr lang="tr-TR" sz="1400" dirty="0" smtClean="0"/>
        </a:p>
        <a:p>
          <a:r>
            <a:rPr lang="tr-TR" sz="1200" dirty="0" smtClean="0"/>
            <a:t/>
          </a:r>
          <a:br>
            <a:rPr lang="tr-TR" sz="1200" dirty="0" smtClean="0"/>
          </a:br>
          <a:endParaRPr lang="tr-TR" sz="1100" dirty="0"/>
        </a:p>
      </dgm:t>
    </dgm:pt>
    <dgm:pt modelId="{AA272558-8AA6-49CC-8F94-3FC1257FBC90}" type="parTrans" cxnId="{9DD6F4C2-6967-4C08-A954-7C3536EA9FA5}">
      <dgm:prSet/>
      <dgm:spPr/>
      <dgm:t>
        <a:bodyPr/>
        <a:lstStyle/>
        <a:p>
          <a:endParaRPr lang="tr-TR"/>
        </a:p>
      </dgm:t>
    </dgm:pt>
    <dgm:pt modelId="{EC9CD9AE-F9A2-43E2-ADAD-98505CF47C6A}" type="sibTrans" cxnId="{9DD6F4C2-6967-4C08-A954-7C3536EA9FA5}">
      <dgm:prSet/>
      <dgm:spPr/>
      <dgm:t>
        <a:bodyPr/>
        <a:lstStyle/>
        <a:p>
          <a:endParaRPr lang="tr-TR"/>
        </a:p>
      </dgm:t>
    </dgm:pt>
    <dgm:pt modelId="{CD5BE3A6-624A-4DC8-8E3B-6DF337104E89}">
      <dgm:prSet custT="1"/>
      <dgm:spPr>
        <a:solidFill>
          <a:schemeClr val="accent4">
            <a:lumMod val="60000"/>
            <a:lumOff val="40000"/>
            <a:alpha val="90000"/>
          </a:schemeClr>
        </a:solidFill>
      </dgm:spPr>
      <dgm:t>
        <a:bodyPr/>
        <a:lstStyle/>
        <a:p>
          <a:pPr>
            <a:lnSpc>
              <a:spcPct val="150000"/>
            </a:lnSpc>
          </a:pPr>
          <a:r>
            <a:rPr lang="tr-TR" sz="1400" b="1" dirty="0" smtClean="0"/>
            <a:t>4-TÜKETİM</a:t>
          </a:r>
          <a:br>
            <a:rPr lang="tr-TR" sz="1400" b="1" dirty="0" smtClean="0"/>
          </a:br>
          <a:r>
            <a:rPr lang="tr-TR" sz="1400" b="0" dirty="0" smtClean="0"/>
            <a:t>XIX. yüzyıl, Osmanlı Devleti’nin sanayi, ticaret ilişkilerine, yukarıda açıklanan olumsuzlukları getirmesine rağmen, toplumu, dünya ekonomi-sinin şartlarına bağlamış ve rahat yaşamaya yönelik bir tüketim tavrı içine sokmuştur. Toplumun çeşitli kesimleri, asgari hayat standardını tutturma ihtiyacını hissetmiştir.</a:t>
          </a:r>
        </a:p>
        <a:p>
          <a:pPr>
            <a:lnSpc>
              <a:spcPct val="150000"/>
            </a:lnSpc>
            <a:spcAft>
              <a:spcPts val="0"/>
            </a:spcAft>
          </a:pPr>
          <a:endParaRPr lang="tr-TR" sz="1400" dirty="0"/>
        </a:p>
      </dgm:t>
    </dgm:pt>
    <dgm:pt modelId="{915E24ED-0A14-4066-83F5-909F79F27B8D}" type="parTrans" cxnId="{6C3604DE-F1E5-4D58-943A-5C37A2EF747E}">
      <dgm:prSet/>
      <dgm:spPr/>
      <dgm:t>
        <a:bodyPr/>
        <a:lstStyle/>
        <a:p>
          <a:endParaRPr lang="tr-TR"/>
        </a:p>
      </dgm:t>
    </dgm:pt>
    <dgm:pt modelId="{3F2B9600-C026-489D-A36E-E0F2D986DEBC}" type="sibTrans" cxnId="{6C3604DE-F1E5-4D58-943A-5C37A2EF747E}">
      <dgm:prSet/>
      <dgm:spPr/>
      <dgm:t>
        <a:bodyPr/>
        <a:lstStyle/>
        <a:p>
          <a:endParaRPr lang="tr-TR"/>
        </a:p>
      </dgm:t>
    </dgm:pt>
    <dgm:pt modelId="{66AE13EE-D19B-4911-8C76-57F5AD6808E9}" type="pres">
      <dgm:prSet presAssocID="{FE49D55F-F417-4FBB-8B20-B98762F2BC47}" presName="hierChild1" presStyleCnt="0">
        <dgm:presLayoutVars>
          <dgm:chPref val="1"/>
          <dgm:dir/>
          <dgm:animOne val="branch"/>
          <dgm:animLvl val="lvl"/>
          <dgm:resizeHandles/>
        </dgm:presLayoutVars>
      </dgm:prSet>
      <dgm:spPr/>
      <dgm:t>
        <a:bodyPr/>
        <a:lstStyle/>
        <a:p>
          <a:endParaRPr lang="tr-TR"/>
        </a:p>
      </dgm:t>
    </dgm:pt>
    <dgm:pt modelId="{1DC82636-31C2-44D6-9271-7F183B85683F}" type="pres">
      <dgm:prSet presAssocID="{0CEA1ED5-19D4-402D-90A5-FD9F8116A914}" presName="hierRoot1" presStyleCnt="0"/>
      <dgm:spPr/>
    </dgm:pt>
    <dgm:pt modelId="{6B856A9D-3B70-4651-9BAA-16D5FDD833A7}" type="pres">
      <dgm:prSet presAssocID="{0CEA1ED5-19D4-402D-90A5-FD9F8116A914}" presName="composite" presStyleCnt="0"/>
      <dgm:spPr/>
    </dgm:pt>
    <dgm:pt modelId="{89472CAD-E59C-4DCD-9B43-EA7F6D60D2D7}" type="pres">
      <dgm:prSet presAssocID="{0CEA1ED5-19D4-402D-90A5-FD9F8116A914}" presName="background" presStyleLbl="node0" presStyleIdx="0" presStyleCnt="1"/>
      <dgm:spPr/>
    </dgm:pt>
    <dgm:pt modelId="{A0D853BE-0973-4BFE-A35A-9020C7159355}" type="pres">
      <dgm:prSet presAssocID="{0CEA1ED5-19D4-402D-90A5-FD9F8116A914}" presName="text" presStyleLbl="fgAcc0" presStyleIdx="0" presStyleCnt="1" custScaleX="1142562" custScaleY="114882">
        <dgm:presLayoutVars>
          <dgm:chPref val="3"/>
        </dgm:presLayoutVars>
      </dgm:prSet>
      <dgm:spPr/>
      <dgm:t>
        <a:bodyPr/>
        <a:lstStyle/>
        <a:p>
          <a:endParaRPr lang="tr-TR"/>
        </a:p>
      </dgm:t>
    </dgm:pt>
    <dgm:pt modelId="{B8BEE1DB-0E14-4D91-87BA-B59EA99B3D3D}" type="pres">
      <dgm:prSet presAssocID="{0CEA1ED5-19D4-402D-90A5-FD9F8116A914}" presName="hierChild2" presStyleCnt="0"/>
      <dgm:spPr/>
    </dgm:pt>
    <dgm:pt modelId="{C04B07EE-76A9-4613-85A6-2AAF1AFED6C2}" type="pres">
      <dgm:prSet presAssocID="{C17A6ED1-B17E-4682-B720-305993A89347}" presName="Name10" presStyleLbl="parChTrans1D2" presStyleIdx="0" presStyleCnt="1"/>
      <dgm:spPr/>
      <dgm:t>
        <a:bodyPr/>
        <a:lstStyle/>
        <a:p>
          <a:endParaRPr lang="tr-TR"/>
        </a:p>
      </dgm:t>
    </dgm:pt>
    <dgm:pt modelId="{F4AD441C-72CE-4BE6-8809-9BEE9C3ACDBA}" type="pres">
      <dgm:prSet presAssocID="{7DF2FE09-3BB2-4E3A-9F1B-9857FB827028}" presName="hierRoot2" presStyleCnt="0"/>
      <dgm:spPr/>
    </dgm:pt>
    <dgm:pt modelId="{AD730FF4-6EDC-4309-BB9A-E4D1A1D0BCC5}" type="pres">
      <dgm:prSet presAssocID="{7DF2FE09-3BB2-4E3A-9F1B-9857FB827028}" presName="composite2" presStyleCnt="0"/>
      <dgm:spPr/>
    </dgm:pt>
    <dgm:pt modelId="{DBC2FDB2-5C50-49F3-A3E6-19D43519D89D}" type="pres">
      <dgm:prSet presAssocID="{7DF2FE09-3BB2-4E3A-9F1B-9857FB827028}" presName="background2" presStyleLbl="node2" presStyleIdx="0" presStyleCnt="1"/>
      <dgm:spPr/>
    </dgm:pt>
    <dgm:pt modelId="{4AE2E11B-1704-4706-95A8-BE48D4156CCB}" type="pres">
      <dgm:prSet presAssocID="{7DF2FE09-3BB2-4E3A-9F1B-9857FB827028}" presName="text2" presStyleLbl="fgAcc2" presStyleIdx="0" presStyleCnt="1" custScaleX="765412" custScaleY="127125">
        <dgm:presLayoutVars>
          <dgm:chPref val="3"/>
        </dgm:presLayoutVars>
      </dgm:prSet>
      <dgm:spPr/>
      <dgm:t>
        <a:bodyPr/>
        <a:lstStyle/>
        <a:p>
          <a:endParaRPr lang="tr-TR"/>
        </a:p>
      </dgm:t>
    </dgm:pt>
    <dgm:pt modelId="{A17C2C79-9D46-455C-BB5D-916F9DB95047}" type="pres">
      <dgm:prSet presAssocID="{7DF2FE09-3BB2-4E3A-9F1B-9857FB827028}" presName="hierChild3" presStyleCnt="0"/>
      <dgm:spPr/>
    </dgm:pt>
    <dgm:pt modelId="{C2027F2D-74C2-4188-8B8D-4584B1A63AD0}" type="pres">
      <dgm:prSet presAssocID="{AA272558-8AA6-49CC-8F94-3FC1257FBC90}" presName="Name17" presStyleLbl="parChTrans1D3" presStyleIdx="0" presStyleCnt="2"/>
      <dgm:spPr/>
      <dgm:t>
        <a:bodyPr/>
        <a:lstStyle/>
        <a:p>
          <a:endParaRPr lang="tr-TR"/>
        </a:p>
      </dgm:t>
    </dgm:pt>
    <dgm:pt modelId="{488F7F2F-2B44-483D-A7B9-E64029F408B9}" type="pres">
      <dgm:prSet presAssocID="{1BB463D4-CC75-47C9-991B-8F1FA635FEA6}" presName="hierRoot3" presStyleCnt="0"/>
      <dgm:spPr/>
    </dgm:pt>
    <dgm:pt modelId="{B911D59F-78BE-4D88-90FE-F4C3596C49B5}" type="pres">
      <dgm:prSet presAssocID="{1BB463D4-CC75-47C9-991B-8F1FA635FEA6}" presName="composite3" presStyleCnt="0"/>
      <dgm:spPr/>
    </dgm:pt>
    <dgm:pt modelId="{44A65DC6-6B31-4823-B54C-5F28E5E8813B}" type="pres">
      <dgm:prSet presAssocID="{1BB463D4-CC75-47C9-991B-8F1FA635FEA6}" presName="background3" presStyleLbl="node3" presStyleIdx="0" presStyleCnt="2"/>
      <dgm:spPr/>
    </dgm:pt>
    <dgm:pt modelId="{ACC74D88-AADD-44C0-B59E-559851428405}" type="pres">
      <dgm:prSet presAssocID="{1BB463D4-CC75-47C9-991B-8F1FA635FEA6}" presName="text3" presStyleLbl="fgAcc3" presStyleIdx="0" presStyleCnt="2" custScaleX="980663" custScaleY="1260670">
        <dgm:presLayoutVars>
          <dgm:chPref val="3"/>
        </dgm:presLayoutVars>
      </dgm:prSet>
      <dgm:spPr/>
      <dgm:t>
        <a:bodyPr/>
        <a:lstStyle/>
        <a:p>
          <a:endParaRPr lang="tr-TR"/>
        </a:p>
      </dgm:t>
    </dgm:pt>
    <dgm:pt modelId="{A818D573-AB72-42B8-B409-1062B522C912}" type="pres">
      <dgm:prSet presAssocID="{1BB463D4-CC75-47C9-991B-8F1FA635FEA6}" presName="hierChild4" presStyleCnt="0"/>
      <dgm:spPr/>
    </dgm:pt>
    <dgm:pt modelId="{9BF79891-1183-4C8B-B753-2CF6C4BB99BF}" type="pres">
      <dgm:prSet presAssocID="{915E24ED-0A14-4066-83F5-909F79F27B8D}" presName="Name17" presStyleLbl="parChTrans1D3" presStyleIdx="1" presStyleCnt="2"/>
      <dgm:spPr/>
      <dgm:t>
        <a:bodyPr/>
        <a:lstStyle/>
        <a:p>
          <a:endParaRPr lang="tr-TR"/>
        </a:p>
      </dgm:t>
    </dgm:pt>
    <dgm:pt modelId="{255ED32E-BCB1-4BDB-9A04-3A7D2BFB5280}" type="pres">
      <dgm:prSet presAssocID="{CD5BE3A6-624A-4DC8-8E3B-6DF337104E89}" presName="hierRoot3" presStyleCnt="0"/>
      <dgm:spPr/>
    </dgm:pt>
    <dgm:pt modelId="{9C725875-56F9-4EF6-B1AA-DA9E414DF6A4}" type="pres">
      <dgm:prSet presAssocID="{CD5BE3A6-624A-4DC8-8E3B-6DF337104E89}" presName="composite3" presStyleCnt="0"/>
      <dgm:spPr/>
    </dgm:pt>
    <dgm:pt modelId="{9D5B7B10-3964-44FC-9784-4AAA75E97E5E}" type="pres">
      <dgm:prSet presAssocID="{CD5BE3A6-624A-4DC8-8E3B-6DF337104E89}" presName="background3" presStyleLbl="node3" presStyleIdx="1" presStyleCnt="2"/>
      <dgm:spPr/>
    </dgm:pt>
    <dgm:pt modelId="{6FD5CC8B-E43C-4A5F-8906-184F81C3215C}" type="pres">
      <dgm:prSet presAssocID="{CD5BE3A6-624A-4DC8-8E3B-6DF337104E89}" presName="text3" presStyleLbl="fgAcc3" presStyleIdx="1" presStyleCnt="2" custScaleX="478279" custScaleY="1284959">
        <dgm:presLayoutVars>
          <dgm:chPref val="3"/>
        </dgm:presLayoutVars>
      </dgm:prSet>
      <dgm:spPr/>
      <dgm:t>
        <a:bodyPr/>
        <a:lstStyle/>
        <a:p>
          <a:endParaRPr lang="tr-TR"/>
        </a:p>
      </dgm:t>
    </dgm:pt>
    <dgm:pt modelId="{E3E2A2C5-A411-4928-9E9C-93BEE2E2BA51}" type="pres">
      <dgm:prSet presAssocID="{CD5BE3A6-624A-4DC8-8E3B-6DF337104E89}" presName="hierChild4" presStyleCnt="0"/>
      <dgm:spPr/>
    </dgm:pt>
  </dgm:ptLst>
  <dgm:cxnLst>
    <dgm:cxn modelId="{B9F2DD34-C0DA-4EE5-839B-8B1C455262E2}" srcId="{FE49D55F-F417-4FBB-8B20-B98762F2BC47}" destId="{0CEA1ED5-19D4-402D-90A5-FD9F8116A914}" srcOrd="0" destOrd="0" parTransId="{53F32979-6721-4F93-80F2-4E0CAD3D66D2}" sibTransId="{7B739CED-582D-458F-BF1A-8B1B903044F6}"/>
    <dgm:cxn modelId="{375E5778-DCC8-4A72-82F0-89671F979974}" type="presOf" srcId="{7DF2FE09-3BB2-4E3A-9F1B-9857FB827028}" destId="{4AE2E11B-1704-4706-95A8-BE48D4156CCB}" srcOrd="0" destOrd="0" presId="urn:microsoft.com/office/officeart/2005/8/layout/hierarchy1"/>
    <dgm:cxn modelId="{C779664C-6FDF-45E0-8CB7-167030387CD4}" type="presOf" srcId="{CD5BE3A6-624A-4DC8-8E3B-6DF337104E89}" destId="{6FD5CC8B-E43C-4A5F-8906-184F81C3215C}" srcOrd="0" destOrd="0" presId="urn:microsoft.com/office/officeart/2005/8/layout/hierarchy1"/>
    <dgm:cxn modelId="{F888B663-09F8-4BA8-A4EC-32ECF390C1A3}" type="presOf" srcId="{AA272558-8AA6-49CC-8F94-3FC1257FBC90}" destId="{C2027F2D-74C2-4188-8B8D-4584B1A63AD0}" srcOrd="0" destOrd="0" presId="urn:microsoft.com/office/officeart/2005/8/layout/hierarchy1"/>
    <dgm:cxn modelId="{7C4D0848-5B78-4867-A9C0-623D67E6A851}" srcId="{0CEA1ED5-19D4-402D-90A5-FD9F8116A914}" destId="{7DF2FE09-3BB2-4E3A-9F1B-9857FB827028}" srcOrd="0" destOrd="0" parTransId="{C17A6ED1-B17E-4682-B720-305993A89347}" sibTransId="{6D181A9D-EB40-4798-AAEE-371C139FB4CF}"/>
    <dgm:cxn modelId="{2B55C069-EE91-4954-BDFA-E25153147053}" type="presOf" srcId="{1BB463D4-CC75-47C9-991B-8F1FA635FEA6}" destId="{ACC74D88-AADD-44C0-B59E-559851428405}" srcOrd="0" destOrd="0" presId="urn:microsoft.com/office/officeart/2005/8/layout/hierarchy1"/>
    <dgm:cxn modelId="{4DB9D570-8A2B-4BE1-9D2C-EB962A118A44}" type="presOf" srcId="{915E24ED-0A14-4066-83F5-909F79F27B8D}" destId="{9BF79891-1183-4C8B-B753-2CF6C4BB99BF}" srcOrd="0" destOrd="0" presId="urn:microsoft.com/office/officeart/2005/8/layout/hierarchy1"/>
    <dgm:cxn modelId="{ADBB7552-4078-41AD-825B-49985B702CDC}" type="presOf" srcId="{C17A6ED1-B17E-4682-B720-305993A89347}" destId="{C04B07EE-76A9-4613-85A6-2AAF1AFED6C2}" srcOrd="0" destOrd="0" presId="urn:microsoft.com/office/officeart/2005/8/layout/hierarchy1"/>
    <dgm:cxn modelId="{9DD6F4C2-6967-4C08-A954-7C3536EA9FA5}" srcId="{7DF2FE09-3BB2-4E3A-9F1B-9857FB827028}" destId="{1BB463D4-CC75-47C9-991B-8F1FA635FEA6}" srcOrd="0" destOrd="0" parTransId="{AA272558-8AA6-49CC-8F94-3FC1257FBC90}" sibTransId="{EC9CD9AE-F9A2-43E2-ADAD-98505CF47C6A}"/>
    <dgm:cxn modelId="{6C3604DE-F1E5-4D58-943A-5C37A2EF747E}" srcId="{7DF2FE09-3BB2-4E3A-9F1B-9857FB827028}" destId="{CD5BE3A6-624A-4DC8-8E3B-6DF337104E89}" srcOrd="1" destOrd="0" parTransId="{915E24ED-0A14-4066-83F5-909F79F27B8D}" sibTransId="{3F2B9600-C026-489D-A36E-E0F2D986DEBC}"/>
    <dgm:cxn modelId="{1CA2AB02-1F68-4AB2-A216-EB45A74936BB}" type="presOf" srcId="{0CEA1ED5-19D4-402D-90A5-FD9F8116A914}" destId="{A0D853BE-0973-4BFE-A35A-9020C7159355}" srcOrd="0" destOrd="0" presId="urn:microsoft.com/office/officeart/2005/8/layout/hierarchy1"/>
    <dgm:cxn modelId="{DC11013B-8608-4553-883B-57ECE76CACA2}" type="presOf" srcId="{FE49D55F-F417-4FBB-8B20-B98762F2BC47}" destId="{66AE13EE-D19B-4911-8C76-57F5AD6808E9}" srcOrd="0" destOrd="0" presId="urn:microsoft.com/office/officeart/2005/8/layout/hierarchy1"/>
    <dgm:cxn modelId="{3CB818D9-BF40-4D0D-A0C4-834FA6D9870D}" type="presParOf" srcId="{66AE13EE-D19B-4911-8C76-57F5AD6808E9}" destId="{1DC82636-31C2-44D6-9271-7F183B85683F}" srcOrd="0" destOrd="0" presId="urn:microsoft.com/office/officeart/2005/8/layout/hierarchy1"/>
    <dgm:cxn modelId="{8B79552E-287A-4B60-A1F9-D179F232F8A0}" type="presParOf" srcId="{1DC82636-31C2-44D6-9271-7F183B85683F}" destId="{6B856A9D-3B70-4651-9BAA-16D5FDD833A7}" srcOrd="0" destOrd="0" presId="urn:microsoft.com/office/officeart/2005/8/layout/hierarchy1"/>
    <dgm:cxn modelId="{9AE0C841-7E4F-48D3-B2E8-62E398B8A555}" type="presParOf" srcId="{6B856A9D-3B70-4651-9BAA-16D5FDD833A7}" destId="{89472CAD-E59C-4DCD-9B43-EA7F6D60D2D7}" srcOrd="0" destOrd="0" presId="urn:microsoft.com/office/officeart/2005/8/layout/hierarchy1"/>
    <dgm:cxn modelId="{0E6CC043-0A4E-4D81-9093-E6CD287F482C}" type="presParOf" srcId="{6B856A9D-3B70-4651-9BAA-16D5FDD833A7}" destId="{A0D853BE-0973-4BFE-A35A-9020C7159355}" srcOrd="1" destOrd="0" presId="urn:microsoft.com/office/officeart/2005/8/layout/hierarchy1"/>
    <dgm:cxn modelId="{44B79550-9976-4904-BAE8-55739D5B32D3}" type="presParOf" srcId="{1DC82636-31C2-44D6-9271-7F183B85683F}" destId="{B8BEE1DB-0E14-4D91-87BA-B59EA99B3D3D}" srcOrd="1" destOrd="0" presId="urn:microsoft.com/office/officeart/2005/8/layout/hierarchy1"/>
    <dgm:cxn modelId="{30EBDAD9-BBD9-4487-BD19-B3989B0FC9F1}" type="presParOf" srcId="{B8BEE1DB-0E14-4D91-87BA-B59EA99B3D3D}" destId="{C04B07EE-76A9-4613-85A6-2AAF1AFED6C2}" srcOrd="0" destOrd="0" presId="urn:microsoft.com/office/officeart/2005/8/layout/hierarchy1"/>
    <dgm:cxn modelId="{48E42CC1-B42A-4D2B-B7D0-DC738FDA1A6C}" type="presParOf" srcId="{B8BEE1DB-0E14-4D91-87BA-B59EA99B3D3D}" destId="{F4AD441C-72CE-4BE6-8809-9BEE9C3ACDBA}" srcOrd="1" destOrd="0" presId="urn:microsoft.com/office/officeart/2005/8/layout/hierarchy1"/>
    <dgm:cxn modelId="{74064637-7CE1-480B-8603-9143A3F6B9F7}" type="presParOf" srcId="{F4AD441C-72CE-4BE6-8809-9BEE9C3ACDBA}" destId="{AD730FF4-6EDC-4309-BB9A-E4D1A1D0BCC5}" srcOrd="0" destOrd="0" presId="urn:microsoft.com/office/officeart/2005/8/layout/hierarchy1"/>
    <dgm:cxn modelId="{E8860B47-FFBF-4FF2-AD65-B8306071AF52}" type="presParOf" srcId="{AD730FF4-6EDC-4309-BB9A-E4D1A1D0BCC5}" destId="{DBC2FDB2-5C50-49F3-A3E6-19D43519D89D}" srcOrd="0" destOrd="0" presId="urn:microsoft.com/office/officeart/2005/8/layout/hierarchy1"/>
    <dgm:cxn modelId="{B3B5C9B9-5E2E-40B4-B3DC-A9691ABA9A4C}" type="presParOf" srcId="{AD730FF4-6EDC-4309-BB9A-E4D1A1D0BCC5}" destId="{4AE2E11B-1704-4706-95A8-BE48D4156CCB}" srcOrd="1" destOrd="0" presId="urn:microsoft.com/office/officeart/2005/8/layout/hierarchy1"/>
    <dgm:cxn modelId="{14AE0233-4DA9-448B-BAC5-E85FCE953EE3}" type="presParOf" srcId="{F4AD441C-72CE-4BE6-8809-9BEE9C3ACDBA}" destId="{A17C2C79-9D46-455C-BB5D-916F9DB95047}" srcOrd="1" destOrd="0" presId="urn:microsoft.com/office/officeart/2005/8/layout/hierarchy1"/>
    <dgm:cxn modelId="{AEDD0458-EC93-47F7-AE6B-D4D53404DDBF}" type="presParOf" srcId="{A17C2C79-9D46-455C-BB5D-916F9DB95047}" destId="{C2027F2D-74C2-4188-8B8D-4584B1A63AD0}" srcOrd="0" destOrd="0" presId="urn:microsoft.com/office/officeart/2005/8/layout/hierarchy1"/>
    <dgm:cxn modelId="{B055376C-C45F-456A-A5D0-BA493C02AD63}" type="presParOf" srcId="{A17C2C79-9D46-455C-BB5D-916F9DB95047}" destId="{488F7F2F-2B44-483D-A7B9-E64029F408B9}" srcOrd="1" destOrd="0" presId="urn:microsoft.com/office/officeart/2005/8/layout/hierarchy1"/>
    <dgm:cxn modelId="{09D5601A-8268-4109-BE9B-3AFD4260C24B}" type="presParOf" srcId="{488F7F2F-2B44-483D-A7B9-E64029F408B9}" destId="{B911D59F-78BE-4D88-90FE-F4C3596C49B5}" srcOrd="0" destOrd="0" presId="urn:microsoft.com/office/officeart/2005/8/layout/hierarchy1"/>
    <dgm:cxn modelId="{9A765D35-87BF-4952-9D10-835DD8F90087}" type="presParOf" srcId="{B911D59F-78BE-4D88-90FE-F4C3596C49B5}" destId="{44A65DC6-6B31-4823-B54C-5F28E5E8813B}" srcOrd="0" destOrd="0" presId="urn:microsoft.com/office/officeart/2005/8/layout/hierarchy1"/>
    <dgm:cxn modelId="{33A67268-B934-4816-985D-24EDBBFC7E55}" type="presParOf" srcId="{B911D59F-78BE-4D88-90FE-F4C3596C49B5}" destId="{ACC74D88-AADD-44C0-B59E-559851428405}" srcOrd="1" destOrd="0" presId="urn:microsoft.com/office/officeart/2005/8/layout/hierarchy1"/>
    <dgm:cxn modelId="{2E47F3A5-FCFA-44BC-9A17-4F4CA5DA7265}" type="presParOf" srcId="{488F7F2F-2B44-483D-A7B9-E64029F408B9}" destId="{A818D573-AB72-42B8-B409-1062B522C912}" srcOrd="1" destOrd="0" presId="urn:microsoft.com/office/officeart/2005/8/layout/hierarchy1"/>
    <dgm:cxn modelId="{23CC3E16-B76E-4AE0-A04F-C5B6361BE068}" type="presParOf" srcId="{A17C2C79-9D46-455C-BB5D-916F9DB95047}" destId="{9BF79891-1183-4C8B-B753-2CF6C4BB99BF}" srcOrd="2" destOrd="0" presId="urn:microsoft.com/office/officeart/2005/8/layout/hierarchy1"/>
    <dgm:cxn modelId="{FF904BF9-252F-417C-8987-D314AAB0B920}" type="presParOf" srcId="{A17C2C79-9D46-455C-BB5D-916F9DB95047}" destId="{255ED32E-BCB1-4BDB-9A04-3A7D2BFB5280}" srcOrd="3" destOrd="0" presId="urn:microsoft.com/office/officeart/2005/8/layout/hierarchy1"/>
    <dgm:cxn modelId="{69CD64A8-4BEA-4555-BE08-34852CDFD905}" type="presParOf" srcId="{255ED32E-BCB1-4BDB-9A04-3A7D2BFB5280}" destId="{9C725875-56F9-4EF6-B1AA-DA9E414DF6A4}" srcOrd="0" destOrd="0" presId="urn:microsoft.com/office/officeart/2005/8/layout/hierarchy1"/>
    <dgm:cxn modelId="{09D3B645-3DE2-477F-815F-218772AA4465}" type="presParOf" srcId="{9C725875-56F9-4EF6-B1AA-DA9E414DF6A4}" destId="{9D5B7B10-3964-44FC-9784-4AAA75E97E5E}" srcOrd="0" destOrd="0" presId="urn:microsoft.com/office/officeart/2005/8/layout/hierarchy1"/>
    <dgm:cxn modelId="{3DFC62D7-6BC9-4720-91AC-2318222AE4F4}" type="presParOf" srcId="{9C725875-56F9-4EF6-B1AA-DA9E414DF6A4}" destId="{6FD5CC8B-E43C-4A5F-8906-184F81C3215C}" srcOrd="1" destOrd="0" presId="urn:microsoft.com/office/officeart/2005/8/layout/hierarchy1"/>
    <dgm:cxn modelId="{2902708C-17B7-4421-9AAA-34BD7C55A260}" type="presParOf" srcId="{255ED32E-BCB1-4BDB-9A04-3A7D2BFB5280}" destId="{E3E2A2C5-A411-4928-9E9C-93BEE2E2BA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2B67-BD09-4FA3-9B25-95DD782CA93F}">
      <dsp:nvSpPr>
        <dsp:cNvPr id="0" name=""/>
        <dsp:cNvSpPr/>
      </dsp:nvSpPr>
      <dsp:spPr>
        <a:xfrm>
          <a:off x="6018014" y="1182127"/>
          <a:ext cx="3583803" cy="363874"/>
        </a:xfrm>
        <a:custGeom>
          <a:avLst/>
          <a:gdLst/>
          <a:ahLst/>
          <a:cxnLst/>
          <a:rect l="0" t="0" r="0" b="0"/>
          <a:pathLst>
            <a:path>
              <a:moveTo>
                <a:pt x="0" y="0"/>
              </a:moveTo>
              <a:lnTo>
                <a:pt x="0" y="233833"/>
              </a:lnTo>
              <a:lnTo>
                <a:pt x="3583803" y="233833"/>
              </a:lnTo>
              <a:lnTo>
                <a:pt x="3583803" y="3638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7957C-E7FF-4DD8-9F5F-4EDBDBE41987}">
      <dsp:nvSpPr>
        <dsp:cNvPr id="0" name=""/>
        <dsp:cNvSpPr/>
      </dsp:nvSpPr>
      <dsp:spPr>
        <a:xfrm>
          <a:off x="6018014" y="1182127"/>
          <a:ext cx="113345" cy="408256"/>
        </a:xfrm>
        <a:custGeom>
          <a:avLst/>
          <a:gdLst/>
          <a:ahLst/>
          <a:cxnLst/>
          <a:rect l="0" t="0" r="0" b="0"/>
          <a:pathLst>
            <a:path>
              <a:moveTo>
                <a:pt x="0" y="0"/>
              </a:moveTo>
              <a:lnTo>
                <a:pt x="0" y="278214"/>
              </a:lnTo>
              <a:lnTo>
                <a:pt x="113345" y="278214"/>
              </a:lnTo>
              <a:lnTo>
                <a:pt x="113345" y="4082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8E445-B609-4B0F-A891-CC92C1463C4C}">
      <dsp:nvSpPr>
        <dsp:cNvPr id="0" name=""/>
        <dsp:cNvSpPr/>
      </dsp:nvSpPr>
      <dsp:spPr>
        <a:xfrm>
          <a:off x="2550685" y="1182127"/>
          <a:ext cx="3467328" cy="408256"/>
        </a:xfrm>
        <a:custGeom>
          <a:avLst/>
          <a:gdLst/>
          <a:ahLst/>
          <a:cxnLst/>
          <a:rect l="0" t="0" r="0" b="0"/>
          <a:pathLst>
            <a:path>
              <a:moveTo>
                <a:pt x="3467328" y="0"/>
              </a:moveTo>
              <a:lnTo>
                <a:pt x="3467328" y="278214"/>
              </a:lnTo>
              <a:lnTo>
                <a:pt x="0" y="278214"/>
              </a:lnTo>
              <a:lnTo>
                <a:pt x="0" y="4082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B07EE-76A9-4613-85A6-2AAF1AFED6C2}">
      <dsp:nvSpPr>
        <dsp:cNvPr id="0" name=""/>
        <dsp:cNvSpPr/>
      </dsp:nvSpPr>
      <dsp:spPr>
        <a:xfrm>
          <a:off x="5972294" y="487158"/>
          <a:ext cx="91440" cy="408256"/>
        </a:xfrm>
        <a:custGeom>
          <a:avLst/>
          <a:gdLst/>
          <a:ahLst/>
          <a:cxnLst/>
          <a:rect l="0" t="0" r="0" b="0"/>
          <a:pathLst>
            <a:path>
              <a:moveTo>
                <a:pt x="45720" y="0"/>
              </a:moveTo>
              <a:lnTo>
                <a:pt x="45720" y="4082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72CAD-E59C-4DCD-9B43-EA7F6D60D2D7}">
      <dsp:nvSpPr>
        <dsp:cNvPr id="0" name=""/>
        <dsp:cNvSpPr/>
      </dsp:nvSpPr>
      <dsp:spPr>
        <a:xfrm>
          <a:off x="3050352" y="1276"/>
          <a:ext cx="5935322" cy="485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853BE-0973-4BFE-A35A-9020C7159355}">
      <dsp:nvSpPr>
        <dsp:cNvPr id="0" name=""/>
        <dsp:cNvSpPr/>
      </dsp:nvSpPr>
      <dsp:spPr>
        <a:xfrm>
          <a:off x="3206324" y="149450"/>
          <a:ext cx="5935322" cy="485881"/>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Times New Roman" pitchFamily="18" charset="0"/>
              <a:cs typeface="Times New Roman" pitchFamily="18" charset="0"/>
            </a:rPr>
            <a:t>Dünyanın Değişen Şartları Karşısında Osmanlı Ekonomisi</a:t>
          </a:r>
          <a:endParaRPr lang="tr-TR" sz="1800" b="1" kern="1200" dirty="0">
            <a:latin typeface="Times New Roman" pitchFamily="18" charset="0"/>
            <a:cs typeface="Times New Roman" pitchFamily="18" charset="0"/>
          </a:endParaRPr>
        </a:p>
      </dsp:txBody>
      <dsp:txXfrm>
        <a:off x="3220555" y="163681"/>
        <a:ext cx="5906860" cy="457419"/>
      </dsp:txXfrm>
    </dsp:sp>
    <dsp:sp modelId="{DBC2FDB2-5C50-49F3-A3E6-19D43519D89D}">
      <dsp:nvSpPr>
        <dsp:cNvPr id="0" name=""/>
        <dsp:cNvSpPr/>
      </dsp:nvSpPr>
      <dsp:spPr>
        <a:xfrm>
          <a:off x="4967983" y="895415"/>
          <a:ext cx="2100061" cy="2867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2E11B-1704-4706-95A8-BE48D4156CCB}">
      <dsp:nvSpPr>
        <dsp:cNvPr id="0" name=""/>
        <dsp:cNvSpPr/>
      </dsp:nvSpPr>
      <dsp:spPr>
        <a:xfrm>
          <a:off x="5123955" y="1043588"/>
          <a:ext cx="2100061" cy="286712"/>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Üretim</a:t>
          </a:r>
          <a:endParaRPr lang="tr-TR" sz="1400" b="1" kern="1200" dirty="0"/>
        </a:p>
      </dsp:txBody>
      <dsp:txXfrm>
        <a:off x="5132353" y="1051986"/>
        <a:ext cx="2083265" cy="269916"/>
      </dsp:txXfrm>
    </dsp:sp>
    <dsp:sp modelId="{C7BABC17-55AD-4249-85E8-C36D3122DD05}">
      <dsp:nvSpPr>
        <dsp:cNvPr id="0" name=""/>
        <dsp:cNvSpPr/>
      </dsp:nvSpPr>
      <dsp:spPr>
        <a:xfrm>
          <a:off x="429013" y="1590383"/>
          <a:ext cx="4243344" cy="498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2A540-5CAE-44A0-9538-B94C75B89065}">
      <dsp:nvSpPr>
        <dsp:cNvPr id="0" name=""/>
        <dsp:cNvSpPr/>
      </dsp:nvSpPr>
      <dsp:spPr>
        <a:xfrm>
          <a:off x="584985" y="1738557"/>
          <a:ext cx="4243344" cy="4986714"/>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Tarım</a:t>
          </a:r>
          <a:r>
            <a:rPr lang="tr-TR" sz="1600" kern="1200" dirty="0" smtClean="0"/>
            <a:t>: </a:t>
          </a:r>
          <a:r>
            <a:rPr lang="tr-TR" sz="1600" b="0" kern="1200" dirty="0" smtClean="0"/>
            <a:t>Avrupa sanayi toplumuna doğru yol alırken, azalan tarım üretimi sebebiyle, çevresinden tarım ürünleri talep etmeye başladı. </a:t>
          </a:r>
          <a:r>
            <a:rPr lang="tr-TR" sz="1600" kern="1200" dirty="0" smtClean="0"/>
            <a:t>Bilhassa </a:t>
          </a:r>
          <a:r>
            <a:rPr lang="tr-TR" sz="1600" kern="1200" dirty="0" smtClean="0"/>
            <a:t>Avrupa’ya yakın bölgelerde üretim geçimlik düzeyden Pazar ekonomisine </a:t>
          </a:r>
          <a:r>
            <a:rPr lang="tr-TR" sz="1600" kern="1200" dirty="0" smtClean="0"/>
            <a:t>yükselmiştir. </a:t>
          </a:r>
          <a:r>
            <a:rPr lang="tr-TR" sz="1600" b="0" kern="1200" dirty="0" smtClean="0"/>
            <a:t>Bilhassa sanayi bitkileri fiyatlarının daha uygun olması dolayısıyla Avrupa’ya yönelmiştir. Devlet bazı tedbirler aldı ise de bunda başarılı olamadı. 1858 Arazi Kanunnamesi ile özel mülkiyet getirildi. Toprak üzerinden alınan vergiler, Aşar dışında kaldırıldı</a:t>
          </a:r>
          <a:endParaRPr lang="tr-TR" sz="1600" kern="1200" dirty="0"/>
        </a:p>
      </dsp:txBody>
      <dsp:txXfrm>
        <a:off x="709268" y="1862840"/>
        <a:ext cx="3994778" cy="4738148"/>
      </dsp:txXfrm>
    </dsp:sp>
    <dsp:sp modelId="{1A34A0AB-8199-4D6B-9FE3-CCB8D13C70A5}">
      <dsp:nvSpPr>
        <dsp:cNvPr id="0" name=""/>
        <dsp:cNvSpPr/>
      </dsp:nvSpPr>
      <dsp:spPr>
        <a:xfrm>
          <a:off x="4984301" y="1590383"/>
          <a:ext cx="2294115" cy="4817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7A29C-6365-4307-9A0C-22CDEB492DC6}">
      <dsp:nvSpPr>
        <dsp:cNvPr id="0" name=""/>
        <dsp:cNvSpPr/>
      </dsp:nvSpPr>
      <dsp:spPr>
        <a:xfrm>
          <a:off x="5140273" y="1738557"/>
          <a:ext cx="2294115" cy="4817031"/>
        </a:xfrm>
        <a:prstGeom prst="roundRect">
          <a:avLst>
            <a:gd name="adj" fmla="val 10000"/>
          </a:avLst>
        </a:prstGeom>
        <a:solidFill>
          <a:schemeClr val="tx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1" kern="1200" dirty="0" smtClean="0"/>
            <a:t>Hayvancılık: </a:t>
          </a:r>
          <a:r>
            <a:rPr lang="tr-TR" sz="1400" b="0" kern="1200" dirty="0" smtClean="0"/>
            <a:t>Tarım alanında görülen gelişmeler bu alanda da aynı şekilde görülmüştür. XIX. Yüzyıla gelindiğinde özellikle hayvancılık alanında önem taşıyan bölgeleri, özellikle Balkanlar, Avrupa’nın talepleriyle karşılaşmış, bu durum bölgeyi geçimlik ilişkilerden Pazar ekonomisinin kurallarına bağlamıştır.</a:t>
          </a:r>
          <a:r>
            <a:rPr lang="tr-TR" sz="1400" kern="1200" dirty="0" smtClean="0"/>
            <a:t> </a:t>
          </a:r>
          <a:endParaRPr lang="tr-TR" sz="1400" kern="1200" dirty="0"/>
        </a:p>
      </dsp:txBody>
      <dsp:txXfrm>
        <a:off x="5207465" y="1805749"/>
        <a:ext cx="2159731" cy="4682647"/>
      </dsp:txXfrm>
    </dsp:sp>
    <dsp:sp modelId="{CEBB332B-3BAF-4AB9-8DBB-123C25B211CC}">
      <dsp:nvSpPr>
        <dsp:cNvPr id="0" name=""/>
        <dsp:cNvSpPr/>
      </dsp:nvSpPr>
      <dsp:spPr>
        <a:xfrm>
          <a:off x="7593491" y="1546001"/>
          <a:ext cx="4016653" cy="5118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6791B-2A29-46B9-B5A3-1534611A4682}">
      <dsp:nvSpPr>
        <dsp:cNvPr id="0" name=""/>
        <dsp:cNvSpPr/>
      </dsp:nvSpPr>
      <dsp:spPr>
        <a:xfrm>
          <a:off x="7749463" y="1694175"/>
          <a:ext cx="4016653" cy="5118166"/>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ts val="0"/>
            </a:spcAft>
          </a:pPr>
          <a:r>
            <a:rPr lang="tr-TR" sz="1200" b="1" kern="1200" dirty="0" smtClean="0"/>
            <a:t>Sanayi İnkılabının Osmanlı Ekonomisi Üzerindeki Etkileri</a:t>
          </a:r>
          <a:endParaRPr lang="tr-TR" sz="1200" kern="1200" dirty="0" smtClean="0"/>
        </a:p>
        <a:p>
          <a:pPr lvl="0" algn="ctr" defTabSz="533400">
            <a:lnSpc>
              <a:spcPct val="150000"/>
            </a:lnSpc>
            <a:spcBef>
              <a:spcPct val="0"/>
            </a:spcBef>
            <a:spcAft>
              <a:spcPts val="0"/>
            </a:spcAft>
          </a:pPr>
          <a:r>
            <a:rPr lang="tr-TR" sz="1200" b="0" kern="1200" dirty="0" smtClean="0"/>
            <a:t>-</a:t>
          </a:r>
          <a:r>
            <a:rPr lang="tr-TR" sz="1200" b="1" kern="1200" dirty="0" smtClean="0"/>
            <a:t> </a:t>
          </a:r>
          <a:r>
            <a:rPr lang="tr-TR" sz="1200" b="0" kern="1200" dirty="0" smtClean="0"/>
            <a:t>Coğrafi keşiflerle zenginleşen Avrupalılar; artan tüketim eğilimlerini, elde ettikleri altın ve gümüşle Osmanlı pazarlarından karşılayınca  esnaf hammadde bulmakta zorlandı.</a:t>
          </a:r>
          <a:endParaRPr lang="tr-TR" sz="1200" kern="1200" dirty="0" smtClean="0"/>
        </a:p>
        <a:p>
          <a:pPr lvl="0" algn="ctr" defTabSz="533400">
            <a:lnSpc>
              <a:spcPct val="150000"/>
            </a:lnSpc>
            <a:spcBef>
              <a:spcPct val="0"/>
            </a:spcBef>
            <a:spcAft>
              <a:spcPts val="0"/>
            </a:spcAft>
          </a:pPr>
          <a:r>
            <a:rPr lang="tr-TR" sz="1200" b="0" kern="1200" dirty="0" smtClean="0"/>
            <a:t>- Sanayii inkılâbı sonucu bol ve ucuz, üstelik kapitülasyonlar nedeniyle düşük gümrüklü Avrupa mallarıyla Osmanlı esnafı rekabet edemedi.</a:t>
          </a:r>
          <a:endParaRPr lang="tr-TR" sz="1200" kern="1200" dirty="0" smtClean="0"/>
        </a:p>
        <a:p>
          <a:pPr lvl="0" algn="ctr" defTabSz="533400">
            <a:lnSpc>
              <a:spcPct val="150000"/>
            </a:lnSpc>
            <a:spcBef>
              <a:spcPct val="0"/>
            </a:spcBef>
            <a:spcAft>
              <a:spcPts val="0"/>
            </a:spcAft>
          </a:pPr>
          <a:r>
            <a:rPr lang="tr-TR" sz="1200" b="0" kern="1200" dirty="0" smtClean="0"/>
            <a:t>-Lonca teşkilatı olumsuz etkilendi. Üretimdeki payları azaldı, zamanla teşkilat dağıldı.</a:t>
          </a:r>
          <a:endParaRPr lang="tr-TR" sz="1200" kern="1200" dirty="0" smtClean="0"/>
        </a:p>
        <a:p>
          <a:pPr lvl="0" algn="ctr" defTabSz="533400">
            <a:lnSpc>
              <a:spcPct val="150000"/>
            </a:lnSpc>
            <a:spcBef>
              <a:spcPct val="0"/>
            </a:spcBef>
            <a:spcAft>
              <a:spcPts val="0"/>
            </a:spcAft>
          </a:pPr>
          <a:r>
            <a:rPr lang="tr-TR" sz="1200" b="0" kern="1200" dirty="0" smtClean="0"/>
            <a:t>-Daha önceleri dışarıya </a:t>
          </a:r>
          <a:r>
            <a:rPr lang="tr-TR" sz="1200" b="0" kern="1200" dirty="0" err="1" smtClean="0"/>
            <a:t>mamül</a:t>
          </a:r>
          <a:r>
            <a:rPr lang="tr-TR" sz="1200" b="0" kern="1200" dirty="0" smtClean="0"/>
            <a:t> madde satan Osmanlı Devleti zamanla yarı </a:t>
          </a:r>
          <a:r>
            <a:rPr lang="tr-TR" sz="1200" b="0" kern="1200" dirty="0" err="1" smtClean="0"/>
            <a:t>mamül</a:t>
          </a:r>
          <a:r>
            <a:rPr lang="tr-TR" sz="1200" b="0" kern="1200" dirty="0" smtClean="0"/>
            <a:t>, bir süre sonra da hammadde satmaya başlamıştır. Dolayısıyla kar hadleri düşmüştür.</a:t>
          </a:r>
          <a:endParaRPr lang="tr-TR" sz="1200" b="0" kern="1200" dirty="0" smtClean="0"/>
        </a:p>
        <a:p>
          <a:pPr lvl="0" algn="ctr" defTabSz="533400">
            <a:lnSpc>
              <a:spcPct val="150000"/>
            </a:lnSpc>
            <a:spcBef>
              <a:spcPct val="0"/>
            </a:spcBef>
            <a:spcAft>
              <a:spcPts val="0"/>
            </a:spcAft>
          </a:pPr>
          <a:r>
            <a:rPr lang="tr-TR" sz="1200" b="0" kern="1200" dirty="0" smtClean="0"/>
            <a:t> </a:t>
          </a:r>
          <a:endParaRPr lang="tr-TR" sz="1200" b="0" kern="1200" dirty="0"/>
        </a:p>
      </dsp:txBody>
      <dsp:txXfrm>
        <a:off x="7867107" y="1811819"/>
        <a:ext cx="3781365" cy="4882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7957C-E7FF-4DD8-9F5F-4EDBDBE41987}">
      <dsp:nvSpPr>
        <dsp:cNvPr id="0" name=""/>
        <dsp:cNvSpPr/>
      </dsp:nvSpPr>
      <dsp:spPr>
        <a:xfrm>
          <a:off x="6038477" y="1028001"/>
          <a:ext cx="3537316" cy="301128"/>
        </a:xfrm>
        <a:custGeom>
          <a:avLst/>
          <a:gdLst/>
          <a:ahLst/>
          <a:cxnLst/>
          <a:rect l="0" t="0" r="0" b="0"/>
          <a:pathLst>
            <a:path>
              <a:moveTo>
                <a:pt x="0" y="0"/>
              </a:moveTo>
              <a:lnTo>
                <a:pt x="0" y="205209"/>
              </a:lnTo>
              <a:lnTo>
                <a:pt x="3537316" y="205209"/>
              </a:lnTo>
              <a:lnTo>
                <a:pt x="3537316" y="301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8E445-B609-4B0F-A891-CC92C1463C4C}">
      <dsp:nvSpPr>
        <dsp:cNvPr id="0" name=""/>
        <dsp:cNvSpPr/>
      </dsp:nvSpPr>
      <dsp:spPr>
        <a:xfrm>
          <a:off x="3944784" y="1028001"/>
          <a:ext cx="2093693" cy="301128"/>
        </a:xfrm>
        <a:custGeom>
          <a:avLst/>
          <a:gdLst/>
          <a:ahLst/>
          <a:cxnLst/>
          <a:rect l="0" t="0" r="0" b="0"/>
          <a:pathLst>
            <a:path>
              <a:moveTo>
                <a:pt x="2093693" y="0"/>
              </a:moveTo>
              <a:lnTo>
                <a:pt x="2093693" y="205209"/>
              </a:lnTo>
              <a:lnTo>
                <a:pt x="0" y="205209"/>
              </a:lnTo>
              <a:lnTo>
                <a:pt x="0" y="301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B07EE-76A9-4613-85A6-2AAF1AFED6C2}">
      <dsp:nvSpPr>
        <dsp:cNvPr id="0" name=""/>
        <dsp:cNvSpPr/>
      </dsp:nvSpPr>
      <dsp:spPr>
        <a:xfrm>
          <a:off x="5992757" y="359140"/>
          <a:ext cx="91440" cy="301128"/>
        </a:xfrm>
        <a:custGeom>
          <a:avLst/>
          <a:gdLst/>
          <a:ahLst/>
          <a:cxnLst/>
          <a:rect l="0" t="0" r="0" b="0"/>
          <a:pathLst>
            <a:path>
              <a:moveTo>
                <a:pt x="45720" y="0"/>
              </a:moveTo>
              <a:lnTo>
                <a:pt x="45720" y="3011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72CAD-E59C-4DCD-9B43-EA7F6D60D2D7}">
      <dsp:nvSpPr>
        <dsp:cNvPr id="0" name=""/>
        <dsp:cNvSpPr/>
      </dsp:nvSpPr>
      <dsp:spPr>
        <a:xfrm>
          <a:off x="2296992" y="755"/>
          <a:ext cx="7482971" cy="358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853BE-0973-4BFE-A35A-9020C7159355}">
      <dsp:nvSpPr>
        <dsp:cNvPr id="0" name=""/>
        <dsp:cNvSpPr/>
      </dsp:nvSpPr>
      <dsp:spPr>
        <a:xfrm>
          <a:off x="2412036" y="110047"/>
          <a:ext cx="7482971" cy="358384"/>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Times New Roman" pitchFamily="18" charset="0"/>
              <a:cs typeface="Times New Roman" pitchFamily="18" charset="0"/>
            </a:rPr>
            <a:t>Dünyanın Değişen Şartları Karşısında Osmanlı Ekonomisi</a:t>
          </a:r>
          <a:endParaRPr lang="tr-TR" sz="1800" b="1" kern="1200" dirty="0">
            <a:latin typeface="Times New Roman" pitchFamily="18" charset="0"/>
            <a:cs typeface="Times New Roman" pitchFamily="18" charset="0"/>
          </a:endParaRPr>
        </a:p>
      </dsp:txBody>
      <dsp:txXfrm>
        <a:off x="2422533" y="120544"/>
        <a:ext cx="7461977" cy="337390"/>
      </dsp:txXfrm>
    </dsp:sp>
    <dsp:sp modelId="{DBC2FDB2-5C50-49F3-A3E6-19D43519D89D}">
      <dsp:nvSpPr>
        <dsp:cNvPr id="0" name=""/>
        <dsp:cNvSpPr/>
      </dsp:nvSpPr>
      <dsp:spPr>
        <a:xfrm>
          <a:off x="4942727" y="660268"/>
          <a:ext cx="2191501" cy="3677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2E11B-1704-4706-95A8-BE48D4156CCB}">
      <dsp:nvSpPr>
        <dsp:cNvPr id="0" name=""/>
        <dsp:cNvSpPr/>
      </dsp:nvSpPr>
      <dsp:spPr>
        <a:xfrm>
          <a:off x="5057771" y="769560"/>
          <a:ext cx="2191501" cy="36773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Ticaret</a:t>
          </a:r>
          <a:endParaRPr lang="tr-TR" sz="1400" b="1" kern="1200" dirty="0"/>
        </a:p>
      </dsp:txBody>
      <dsp:txXfrm>
        <a:off x="5068542" y="780331"/>
        <a:ext cx="2169959" cy="346191"/>
      </dsp:txXfrm>
    </dsp:sp>
    <dsp:sp modelId="{C7BABC17-55AD-4249-85E8-C36D3122DD05}">
      <dsp:nvSpPr>
        <dsp:cNvPr id="0" name=""/>
        <dsp:cNvSpPr/>
      </dsp:nvSpPr>
      <dsp:spPr>
        <a:xfrm>
          <a:off x="522511" y="1329129"/>
          <a:ext cx="6844545" cy="5418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2A540-5CAE-44A0-9538-B94C75B89065}">
      <dsp:nvSpPr>
        <dsp:cNvPr id="0" name=""/>
        <dsp:cNvSpPr/>
      </dsp:nvSpPr>
      <dsp:spPr>
        <a:xfrm>
          <a:off x="637555" y="1438421"/>
          <a:ext cx="6844545" cy="5418822"/>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pPr>
          <a:endParaRPr lang="tr-TR" sz="1800" b="1" kern="1200" dirty="0" smtClean="0"/>
        </a:p>
        <a:p>
          <a:pPr lvl="0" algn="ctr" defTabSz="800100">
            <a:lnSpc>
              <a:spcPct val="150000"/>
            </a:lnSpc>
            <a:spcBef>
              <a:spcPct val="0"/>
            </a:spcBef>
          </a:pPr>
          <a:endParaRPr lang="tr-TR" sz="1800" b="1" kern="1200" dirty="0" smtClean="0"/>
        </a:p>
        <a:p>
          <a:pPr lvl="0" algn="ctr" defTabSz="800100">
            <a:lnSpc>
              <a:spcPct val="150000"/>
            </a:lnSpc>
            <a:spcBef>
              <a:spcPct val="0"/>
            </a:spcBef>
          </a:pPr>
          <a:r>
            <a:rPr lang="tr-TR" sz="1800" b="1" kern="1200" dirty="0" smtClean="0"/>
            <a:t>Ticaret</a:t>
          </a:r>
          <a:r>
            <a:rPr lang="tr-TR" sz="1800" kern="1200" dirty="0" smtClean="0"/>
            <a:t>: Osmanlı klasik döneminde, ticaret faaliyetlerinin vergilendirilmesinde, dış gümrükler kadar belki onlardan da önemli olarak içte alınan bir çok vergi vardı. </a:t>
          </a:r>
          <a:r>
            <a:rPr lang="tr-TR" sz="1800" b="1" kern="1200" dirty="0" smtClean="0"/>
            <a:t>1874 </a:t>
          </a:r>
          <a:r>
            <a:rPr lang="tr-TR" sz="1800" kern="1200" dirty="0" smtClean="0"/>
            <a:t>yılına kadar </a:t>
          </a:r>
          <a:r>
            <a:rPr lang="tr-TR" sz="1800" b="1" kern="1200" dirty="0" smtClean="0"/>
            <a:t>rüsumat-ı dahiliye </a:t>
          </a:r>
          <a:r>
            <a:rPr lang="tr-TR" sz="1800" kern="1200" dirty="0" smtClean="0"/>
            <a:t>denen iç vergiler kaldırıldı.1838’de yabancı devletlerle ticaret sözleşmeleri imzalanmaya başlandı. Ancak bu tarihten sonra yapılan bu ticaret sözleşmelerinde tek yanlı hükümler bulunuyordu. 1838 ve sonrasında imzalanan antlaşmalar, Osmanlı pazarlarının ve hammaddelerinin Avrupalı ticaret ve sanayi sermayesinin çıkarları doğrultusunda dış ticarete açılması için gereken hukuki çerçeveyi hazırlamış oluyordu.</a:t>
          </a:r>
        </a:p>
        <a:p>
          <a:pPr lvl="0" algn="ctr" defTabSz="800100">
            <a:lnSpc>
              <a:spcPct val="150000"/>
            </a:lnSpc>
            <a:spcBef>
              <a:spcPct val="0"/>
            </a:spcBef>
          </a:pPr>
          <a:endParaRPr lang="tr-TR" sz="1800" kern="1200" dirty="0" smtClean="0"/>
        </a:p>
        <a:p>
          <a:pPr lvl="0" algn="ctr" defTabSz="800100">
            <a:lnSpc>
              <a:spcPct val="150000"/>
            </a:lnSpc>
            <a:spcBef>
              <a:spcPct val="0"/>
            </a:spcBef>
            <a:spcAft>
              <a:spcPts val="0"/>
            </a:spcAft>
          </a:pPr>
          <a:endParaRPr lang="tr-TR" sz="1800" kern="1200" dirty="0"/>
        </a:p>
      </dsp:txBody>
      <dsp:txXfrm>
        <a:off x="796267" y="1597133"/>
        <a:ext cx="6527121" cy="5101398"/>
      </dsp:txXfrm>
    </dsp:sp>
    <dsp:sp modelId="{1A34A0AB-8199-4D6B-9FE3-CCB8D13C70A5}">
      <dsp:nvSpPr>
        <dsp:cNvPr id="0" name=""/>
        <dsp:cNvSpPr/>
      </dsp:nvSpPr>
      <dsp:spPr>
        <a:xfrm>
          <a:off x="7597145" y="1329129"/>
          <a:ext cx="3957298" cy="5374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7A29C-6365-4307-9A0C-22CDEB492DC6}">
      <dsp:nvSpPr>
        <dsp:cNvPr id="0" name=""/>
        <dsp:cNvSpPr/>
      </dsp:nvSpPr>
      <dsp:spPr>
        <a:xfrm>
          <a:off x="7712189" y="1438421"/>
          <a:ext cx="3957298" cy="5374488"/>
        </a:xfrm>
        <a:prstGeom prst="roundRect">
          <a:avLst>
            <a:gd name="adj" fmla="val 10000"/>
          </a:avLst>
        </a:prstGeom>
        <a:solidFill>
          <a:schemeClr val="tx2">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pPr>
          <a:r>
            <a:rPr lang="tr-TR" sz="1600" b="1" kern="1200" dirty="0" smtClean="0"/>
            <a:t>a-Ulaşım ve Haberleşmedeki Gelişmeler </a:t>
          </a:r>
        </a:p>
        <a:p>
          <a:pPr lvl="0" algn="ctr" defTabSz="711200">
            <a:lnSpc>
              <a:spcPct val="150000"/>
            </a:lnSpc>
            <a:spcBef>
              <a:spcPct val="0"/>
            </a:spcBef>
          </a:pPr>
          <a:r>
            <a:rPr lang="tr-TR" sz="1600" b="1" kern="1200" dirty="0" smtClean="0"/>
            <a:t>   </a:t>
          </a:r>
          <a:r>
            <a:rPr lang="tr-TR" sz="1600" b="0" kern="1200" dirty="0" smtClean="0"/>
            <a:t>Sanayi inkılabına paralel olarak ulaşım ve haberleşmede de gelişmeler görülmüştür. Osmanlı Devleti’nde de telgraf, telefon, demiryolu ve denizyollarında gelişmeler oldu. XIX. Yüzyılda İzmir limanı Anadolu’nun ihracatını gerçekleştiren önemli bir tesisti.</a:t>
          </a:r>
        </a:p>
        <a:p>
          <a:pPr lvl="0" algn="ctr" defTabSz="711200">
            <a:lnSpc>
              <a:spcPct val="150000"/>
            </a:lnSpc>
            <a:spcBef>
              <a:spcPct val="0"/>
            </a:spcBef>
            <a:spcAft>
              <a:spcPts val="0"/>
            </a:spcAft>
          </a:pPr>
          <a:r>
            <a:rPr lang="tr-TR" sz="1600" b="0" kern="1200" dirty="0" smtClean="0"/>
            <a:t> </a:t>
          </a:r>
          <a:endParaRPr lang="tr-TR" sz="1600" b="0" kern="1200" dirty="0"/>
        </a:p>
      </dsp:txBody>
      <dsp:txXfrm>
        <a:off x="7828094" y="1554326"/>
        <a:ext cx="3725488" cy="5142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8E445-B609-4B0F-A891-CC92C1463C4C}">
      <dsp:nvSpPr>
        <dsp:cNvPr id="0" name=""/>
        <dsp:cNvSpPr/>
      </dsp:nvSpPr>
      <dsp:spPr>
        <a:xfrm>
          <a:off x="5996478" y="962655"/>
          <a:ext cx="91440" cy="281650"/>
        </a:xfrm>
        <a:custGeom>
          <a:avLst/>
          <a:gdLst/>
          <a:ahLst/>
          <a:cxnLst/>
          <a:rect l="0" t="0" r="0" b="0"/>
          <a:pathLst>
            <a:path>
              <a:moveTo>
                <a:pt x="45720" y="0"/>
              </a:moveTo>
              <a:lnTo>
                <a:pt x="45720" y="2816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B07EE-76A9-4613-85A6-2AAF1AFED6C2}">
      <dsp:nvSpPr>
        <dsp:cNvPr id="0" name=""/>
        <dsp:cNvSpPr/>
      </dsp:nvSpPr>
      <dsp:spPr>
        <a:xfrm>
          <a:off x="5996478" y="337057"/>
          <a:ext cx="91440" cy="281650"/>
        </a:xfrm>
        <a:custGeom>
          <a:avLst/>
          <a:gdLst/>
          <a:ahLst/>
          <a:cxnLst/>
          <a:rect l="0" t="0" r="0" b="0"/>
          <a:pathLst>
            <a:path>
              <a:moveTo>
                <a:pt x="45720" y="0"/>
              </a:moveTo>
              <a:lnTo>
                <a:pt x="45720" y="281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72CAD-E59C-4DCD-9B43-EA7F6D60D2D7}">
      <dsp:nvSpPr>
        <dsp:cNvPr id="0" name=""/>
        <dsp:cNvSpPr/>
      </dsp:nvSpPr>
      <dsp:spPr>
        <a:xfrm>
          <a:off x="2542723" y="1855"/>
          <a:ext cx="6998949" cy="3352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853BE-0973-4BFE-A35A-9020C7159355}">
      <dsp:nvSpPr>
        <dsp:cNvPr id="0" name=""/>
        <dsp:cNvSpPr/>
      </dsp:nvSpPr>
      <dsp:spPr>
        <a:xfrm>
          <a:off x="2650326" y="104077"/>
          <a:ext cx="6998949" cy="335202"/>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Times New Roman" pitchFamily="18" charset="0"/>
              <a:cs typeface="Times New Roman" pitchFamily="18" charset="0"/>
            </a:rPr>
            <a:t>Dünyanın Değişen Şartları Karşısında Osmanlı Ekonomisi</a:t>
          </a:r>
          <a:endParaRPr lang="tr-TR" sz="1800" b="1" kern="1200" dirty="0">
            <a:latin typeface="Times New Roman" pitchFamily="18" charset="0"/>
            <a:cs typeface="Times New Roman" pitchFamily="18" charset="0"/>
          </a:endParaRPr>
        </a:p>
      </dsp:txBody>
      <dsp:txXfrm>
        <a:off x="2660144" y="113895"/>
        <a:ext cx="6979313" cy="315566"/>
      </dsp:txXfrm>
    </dsp:sp>
    <dsp:sp modelId="{DBC2FDB2-5C50-49F3-A3E6-19D43519D89D}">
      <dsp:nvSpPr>
        <dsp:cNvPr id="0" name=""/>
        <dsp:cNvSpPr/>
      </dsp:nvSpPr>
      <dsp:spPr>
        <a:xfrm>
          <a:off x="5017324" y="618708"/>
          <a:ext cx="2049748" cy="343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2E11B-1704-4706-95A8-BE48D4156CCB}">
      <dsp:nvSpPr>
        <dsp:cNvPr id="0" name=""/>
        <dsp:cNvSpPr/>
      </dsp:nvSpPr>
      <dsp:spPr>
        <a:xfrm>
          <a:off x="5124927" y="720930"/>
          <a:ext cx="2049748" cy="343947"/>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smtClean="0"/>
            <a:t>KAMU EKONOMİSİ</a:t>
          </a:r>
          <a:br>
            <a:rPr lang="tr-TR" sz="1400" b="1" kern="1200" dirty="0" smtClean="0"/>
          </a:br>
          <a:endParaRPr lang="tr-TR" sz="1400" b="1" kern="1200" dirty="0"/>
        </a:p>
      </dsp:txBody>
      <dsp:txXfrm>
        <a:off x="5135001" y="731004"/>
        <a:ext cx="2029600" cy="323799"/>
      </dsp:txXfrm>
    </dsp:sp>
    <dsp:sp modelId="{C7BABC17-55AD-4249-85E8-C36D3122DD05}">
      <dsp:nvSpPr>
        <dsp:cNvPr id="0" name=""/>
        <dsp:cNvSpPr/>
      </dsp:nvSpPr>
      <dsp:spPr>
        <a:xfrm>
          <a:off x="1523999" y="1244305"/>
          <a:ext cx="9036399" cy="5509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2A540-5CAE-44A0-9538-B94C75B89065}">
      <dsp:nvSpPr>
        <dsp:cNvPr id="0" name=""/>
        <dsp:cNvSpPr/>
      </dsp:nvSpPr>
      <dsp:spPr>
        <a:xfrm>
          <a:off x="1631601" y="1346528"/>
          <a:ext cx="9036399" cy="5509616"/>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pPr>
          <a:endParaRPr lang="tr-TR" sz="1600" b="1" kern="1200" dirty="0" smtClean="0"/>
        </a:p>
        <a:p>
          <a:pPr lvl="0" algn="ctr" defTabSz="711200">
            <a:lnSpc>
              <a:spcPct val="150000"/>
            </a:lnSpc>
            <a:spcBef>
              <a:spcPct val="0"/>
            </a:spcBef>
          </a:pPr>
          <a:endParaRPr lang="tr-TR" sz="1600" b="1" kern="1200" dirty="0" smtClean="0"/>
        </a:p>
        <a:p>
          <a:pPr lvl="0" algn="ctr" defTabSz="711200">
            <a:lnSpc>
              <a:spcPct val="150000"/>
            </a:lnSpc>
            <a:spcBef>
              <a:spcPct val="0"/>
            </a:spcBef>
          </a:pPr>
          <a:endParaRPr lang="tr-TR" sz="1600" b="1" kern="1200" dirty="0" smtClean="0"/>
        </a:p>
        <a:p>
          <a:pPr lvl="0" algn="ctr" defTabSz="711200">
            <a:lnSpc>
              <a:spcPct val="150000"/>
            </a:lnSpc>
            <a:spcBef>
              <a:spcPct val="0"/>
            </a:spcBef>
          </a:pPr>
          <a:endParaRPr lang="tr-TR" sz="1600" b="1" kern="1200" dirty="0" smtClean="0"/>
        </a:p>
        <a:p>
          <a:pPr lvl="0" algn="ctr" defTabSz="711200">
            <a:lnSpc>
              <a:spcPct val="150000"/>
            </a:lnSpc>
            <a:spcBef>
              <a:spcPct val="0"/>
            </a:spcBef>
          </a:pPr>
          <a:endParaRPr lang="tr-TR" sz="1600" b="1" kern="1200" dirty="0" smtClean="0"/>
        </a:p>
        <a:p>
          <a:pPr lvl="0" algn="ctr" defTabSz="711200">
            <a:lnSpc>
              <a:spcPct val="150000"/>
            </a:lnSpc>
            <a:spcBef>
              <a:spcPct val="0"/>
            </a:spcBef>
          </a:pPr>
          <a:r>
            <a:rPr lang="tr-TR" sz="1600" b="1" kern="1200" dirty="0" smtClean="0"/>
            <a:t>a-Bütçe: </a:t>
          </a:r>
          <a:r>
            <a:rPr lang="tr-TR" sz="1600" b="0" kern="1200" dirty="0" smtClean="0"/>
            <a:t>Tımar sisteminin bozulmasıyla, "Dirlik topraklar" </a:t>
          </a:r>
          <a:r>
            <a:rPr lang="tr-TR" sz="1600" b="0" kern="1200" dirty="0" err="1" smtClean="0"/>
            <a:t>MİRî</a:t>
          </a:r>
          <a:r>
            <a:rPr lang="tr-TR" sz="1600" b="0" kern="1200" dirty="0" smtClean="0"/>
            <a:t> </a:t>
          </a:r>
          <a:r>
            <a:rPr lang="tr-TR" sz="1600" b="0" kern="1200" dirty="0" err="1" smtClean="0"/>
            <a:t>MUKATAA'ya</a:t>
          </a:r>
          <a:r>
            <a:rPr lang="tr-TR" sz="1600" b="0" kern="1200" dirty="0" smtClean="0"/>
            <a:t> çevrilerek, yani gelirleri hazineye devredilerek, peşin alınan bir bedel karşılığı üç yıllığına </a:t>
          </a:r>
          <a:r>
            <a:rPr lang="tr-TR" sz="1600" b="1" kern="1200" dirty="0" smtClean="0"/>
            <a:t>"</a:t>
          </a:r>
          <a:r>
            <a:rPr lang="tr-TR" sz="1600" b="1" kern="1200" dirty="0" err="1" smtClean="0"/>
            <a:t>İltizam"</a:t>
          </a:r>
          <a:r>
            <a:rPr lang="tr-TR" sz="1600" b="0" kern="1200" dirty="0" err="1" smtClean="0"/>
            <a:t>a</a:t>
          </a:r>
          <a:r>
            <a:rPr lang="tr-TR" sz="1600" b="0" kern="1200" dirty="0" smtClean="0"/>
            <a:t> verilmeye başlandı. Fakat daha önce Tımar sistemi ile görülen hizmetler, hazineden alınan paralarla görülmeye başlanmıştır.</a:t>
          </a:r>
        </a:p>
        <a:p>
          <a:pPr lvl="0" algn="ctr" defTabSz="711200">
            <a:lnSpc>
              <a:spcPct val="150000"/>
            </a:lnSpc>
            <a:spcBef>
              <a:spcPct val="0"/>
            </a:spcBef>
          </a:pPr>
          <a:r>
            <a:rPr lang="tr-TR" sz="1600" b="0" kern="1200" dirty="0" smtClean="0"/>
            <a:t>NOT: </a:t>
          </a:r>
          <a:r>
            <a:rPr lang="tr-TR" sz="1600" b="0" kern="1200" dirty="0" err="1" smtClean="0"/>
            <a:t>Mültezîm</a:t>
          </a:r>
          <a:r>
            <a:rPr lang="tr-TR" sz="1600" b="0" kern="1200" dirty="0" smtClean="0"/>
            <a:t> denen iltizam sahipleri daha fazla vergi toplamak için halka baskı yapmışlardır. Bu durum "Celali isyanlarına" veya vergisini ödeyemeyen köylünün toprağını terk ederek büyük şehirlere göç etmesine neden olmuştur. Devletin artan masraflarının karşılanması için Mukataalar </a:t>
          </a:r>
          <a:r>
            <a:rPr lang="tr-TR" sz="1600" b="0" kern="1200" dirty="0" err="1" smtClean="0"/>
            <a:t>mültezîmlere</a:t>
          </a:r>
          <a:r>
            <a:rPr lang="tr-TR" sz="1600" b="0" kern="1200" dirty="0" smtClean="0"/>
            <a:t> üç yıllık dönemler için değil, ömür boyu verilmeye başlandı. Bu sisteme </a:t>
          </a:r>
          <a:r>
            <a:rPr lang="tr-TR" sz="1600" b="1" kern="1200" dirty="0" smtClean="0"/>
            <a:t>MALİKANE USULÜ </a:t>
          </a:r>
          <a:r>
            <a:rPr lang="tr-TR" sz="1600" b="0" kern="1200" dirty="0" smtClean="0"/>
            <a:t>denilir. (</a:t>
          </a:r>
          <a:r>
            <a:rPr lang="tr-TR" sz="1600" b="1" kern="1200" dirty="0" smtClean="0"/>
            <a:t>1695'te</a:t>
          </a:r>
          <a:r>
            <a:rPr lang="tr-TR" sz="1600" b="0" kern="1200" dirty="0" smtClean="0"/>
            <a:t>)."Malikane usulüyle" sağlanan gelirlerde yetmeyince, bu defa Mukataaların yıllık kârları paylara ayrılarak satılmaya başladı. Bu usule de </a:t>
          </a:r>
          <a:r>
            <a:rPr lang="tr-TR" sz="1600" b="1" kern="1200" dirty="0" smtClean="0"/>
            <a:t>ESHAM USULÜ </a:t>
          </a:r>
          <a:r>
            <a:rPr lang="tr-TR" sz="1600" b="0" kern="1200" dirty="0" smtClean="0"/>
            <a:t>denilmiştir. (1775)</a:t>
          </a:r>
        </a:p>
        <a:p>
          <a:pPr lvl="0" algn="ctr" defTabSz="711200">
            <a:lnSpc>
              <a:spcPct val="150000"/>
            </a:lnSpc>
            <a:spcBef>
              <a:spcPct val="0"/>
            </a:spcBef>
          </a:pPr>
          <a:r>
            <a:rPr lang="tr-TR" sz="1600" b="1" kern="1200" dirty="0" smtClean="0"/>
            <a:t>Tımar ve </a:t>
          </a:r>
          <a:r>
            <a:rPr lang="tr-TR" sz="1600" b="1" kern="1200" dirty="0" err="1" smtClean="0"/>
            <a:t>zeâmet</a:t>
          </a:r>
          <a:r>
            <a:rPr lang="tr-TR" sz="1600" b="1" kern="1200" dirty="0" smtClean="0"/>
            <a:t> sistemi II. Mahmut zamanında kaldırılarak başta valiler olmak üzere devlet  memurları  maaşa bağlanmıştır.</a:t>
          </a:r>
        </a:p>
        <a:p>
          <a:pPr lvl="0" algn="ctr" defTabSz="711200">
            <a:lnSpc>
              <a:spcPct val="150000"/>
            </a:lnSpc>
            <a:spcBef>
              <a:spcPct val="0"/>
            </a:spcBef>
          </a:pPr>
          <a:r>
            <a:rPr lang="tr-TR" sz="1600" b="0" kern="1200" dirty="0" smtClean="0"/>
            <a:t> XVIII. Yüzyılın sonlarına doğru tek hazine sisteminden çoklu hazine sistemine geçmiştir. (</a:t>
          </a:r>
          <a:r>
            <a:rPr lang="tr-TR" sz="1600" b="0" kern="1200" dirty="0" err="1" smtClean="0"/>
            <a:t>İrad</a:t>
          </a:r>
          <a:r>
            <a:rPr lang="tr-TR" sz="1600" b="0" kern="1200" dirty="0" smtClean="0"/>
            <a:t>-ı cedit, Tersane, Darphane hazinesi gibi. ) </a:t>
          </a:r>
        </a:p>
        <a:p>
          <a:pPr lvl="0" algn="ctr" defTabSz="711200">
            <a:lnSpc>
              <a:spcPct val="150000"/>
            </a:lnSpc>
            <a:spcBef>
              <a:spcPct val="0"/>
            </a:spcBef>
          </a:pPr>
          <a:endParaRPr lang="tr-TR" sz="1600" b="0" kern="1200" dirty="0" smtClean="0"/>
        </a:p>
        <a:p>
          <a:pPr lvl="0" algn="ctr" defTabSz="711200">
            <a:lnSpc>
              <a:spcPct val="150000"/>
            </a:lnSpc>
            <a:spcBef>
              <a:spcPct val="0"/>
            </a:spcBef>
          </a:pPr>
          <a:endParaRPr lang="tr-TR" sz="1600" b="0" kern="1200" dirty="0" smtClean="0"/>
        </a:p>
        <a:p>
          <a:pPr lvl="0" algn="ctr" defTabSz="711200">
            <a:lnSpc>
              <a:spcPct val="150000"/>
            </a:lnSpc>
            <a:spcBef>
              <a:spcPct val="0"/>
            </a:spcBef>
          </a:pPr>
          <a:r>
            <a:rPr lang="tr-TR" sz="1600" b="1" kern="1200" dirty="0" smtClean="0"/>
            <a:t> </a:t>
          </a:r>
          <a:br>
            <a:rPr lang="tr-TR" sz="1600" b="1" kern="1200" dirty="0" smtClean="0"/>
          </a:br>
          <a:endParaRPr lang="tr-TR" sz="1600" kern="1200" dirty="0" smtClean="0"/>
        </a:p>
        <a:p>
          <a:pPr lvl="0" algn="ctr" defTabSz="711200">
            <a:lnSpc>
              <a:spcPct val="150000"/>
            </a:lnSpc>
            <a:spcBef>
              <a:spcPct val="0"/>
            </a:spcBef>
            <a:spcAft>
              <a:spcPts val="0"/>
            </a:spcAft>
          </a:pPr>
          <a:endParaRPr lang="tr-TR" sz="1600" kern="1200" dirty="0"/>
        </a:p>
      </dsp:txBody>
      <dsp:txXfrm>
        <a:off x="1792972" y="1507899"/>
        <a:ext cx="8713657" cy="5186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79891-1183-4C8B-B753-2CF6C4BB99BF}">
      <dsp:nvSpPr>
        <dsp:cNvPr id="0" name=""/>
        <dsp:cNvSpPr/>
      </dsp:nvSpPr>
      <dsp:spPr>
        <a:xfrm>
          <a:off x="6059313" y="1207481"/>
          <a:ext cx="3311278" cy="192051"/>
        </a:xfrm>
        <a:custGeom>
          <a:avLst/>
          <a:gdLst/>
          <a:ahLst/>
          <a:cxnLst/>
          <a:rect l="0" t="0" r="0" b="0"/>
          <a:pathLst>
            <a:path>
              <a:moveTo>
                <a:pt x="0" y="0"/>
              </a:moveTo>
              <a:lnTo>
                <a:pt x="0" y="130877"/>
              </a:lnTo>
              <a:lnTo>
                <a:pt x="3311278" y="130877"/>
              </a:lnTo>
              <a:lnTo>
                <a:pt x="3311278" y="192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027F2D-74C2-4188-8B8D-4584B1A63AD0}">
      <dsp:nvSpPr>
        <dsp:cNvPr id="0" name=""/>
        <dsp:cNvSpPr/>
      </dsp:nvSpPr>
      <dsp:spPr>
        <a:xfrm>
          <a:off x="4406782" y="1207481"/>
          <a:ext cx="1652530" cy="192051"/>
        </a:xfrm>
        <a:custGeom>
          <a:avLst/>
          <a:gdLst/>
          <a:ahLst/>
          <a:cxnLst/>
          <a:rect l="0" t="0" r="0" b="0"/>
          <a:pathLst>
            <a:path>
              <a:moveTo>
                <a:pt x="1652530" y="0"/>
              </a:moveTo>
              <a:lnTo>
                <a:pt x="1652530" y="130877"/>
              </a:lnTo>
              <a:lnTo>
                <a:pt x="0" y="130877"/>
              </a:lnTo>
              <a:lnTo>
                <a:pt x="0" y="192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B07EE-76A9-4613-85A6-2AAF1AFED6C2}">
      <dsp:nvSpPr>
        <dsp:cNvPr id="0" name=""/>
        <dsp:cNvSpPr/>
      </dsp:nvSpPr>
      <dsp:spPr>
        <a:xfrm>
          <a:off x="6013593" y="482366"/>
          <a:ext cx="91440" cy="192051"/>
        </a:xfrm>
        <a:custGeom>
          <a:avLst/>
          <a:gdLst/>
          <a:ahLst/>
          <a:cxnLst/>
          <a:rect l="0" t="0" r="0" b="0"/>
          <a:pathLst>
            <a:path>
              <a:moveTo>
                <a:pt x="45720" y="0"/>
              </a:moveTo>
              <a:lnTo>
                <a:pt x="45720" y="192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72CAD-E59C-4DCD-9B43-EA7F6D60D2D7}">
      <dsp:nvSpPr>
        <dsp:cNvPr id="0" name=""/>
        <dsp:cNvSpPr/>
      </dsp:nvSpPr>
      <dsp:spPr>
        <a:xfrm>
          <a:off x="2286857" y="640"/>
          <a:ext cx="7544912" cy="481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853BE-0973-4BFE-A35A-9020C7159355}">
      <dsp:nvSpPr>
        <dsp:cNvPr id="0" name=""/>
        <dsp:cNvSpPr/>
      </dsp:nvSpPr>
      <dsp:spPr>
        <a:xfrm>
          <a:off x="2360229" y="70343"/>
          <a:ext cx="7544912" cy="481726"/>
        </a:xfrm>
        <a:prstGeom prst="roundRect">
          <a:avLst>
            <a:gd name="adj" fmla="val 10000"/>
          </a:avLst>
        </a:prstGeom>
        <a:solidFill>
          <a:schemeClr val="accent4">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Times New Roman" pitchFamily="18" charset="0"/>
              <a:cs typeface="Times New Roman" pitchFamily="18" charset="0"/>
            </a:rPr>
            <a:t>Dünyanın Değişen Şartları Karşısında Osmanlı Ekonomisi</a:t>
          </a:r>
          <a:endParaRPr lang="tr-TR" sz="1800" b="1" kern="1200" dirty="0">
            <a:latin typeface="Times New Roman" pitchFamily="18" charset="0"/>
            <a:cs typeface="Times New Roman" pitchFamily="18" charset="0"/>
          </a:endParaRPr>
        </a:p>
      </dsp:txBody>
      <dsp:txXfrm>
        <a:off x="2374338" y="84452"/>
        <a:ext cx="7516694" cy="453508"/>
      </dsp:txXfrm>
    </dsp:sp>
    <dsp:sp modelId="{DBC2FDB2-5C50-49F3-A3E6-19D43519D89D}">
      <dsp:nvSpPr>
        <dsp:cNvPr id="0" name=""/>
        <dsp:cNvSpPr/>
      </dsp:nvSpPr>
      <dsp:spPr>
        <a:xfrm>
          <a:off x="3532113" y="674418"/>
          <a:ext cx="5054401" cy="533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2E11B-1704-4706-95A8-BE48D4156CCB}">
      <dsp:nvSpPr>
        <dsp:cNvPr id="0" name=""/>
        <dsp:cNvSpPr/>
      </dsp:nvSpPr>
      <dsp:spPr>
        <a:xfrm>
          <a:off x="3605485" y="744121"/>
          <a:ext cx="5054401" cy="53306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3-Kamu Ekonomisi</a:t>
          </a:r>
          <a:endParaRPr lang="tr-TR" sz="1400" b="1" kern="1200" dirty="0"/>
        </a:p>
      </dsp:txBody>
      <dsp:txXfrm>
        <a:off x="3621098" y="759734"/>
        <a:ext cx="5023175" cy="501837"/>
      </dsp:txXfrm>
    </dsp:sp>
    <dsp:sp modelId="{44A65DC6-6B31-4823-B54C-5F28E5E8813B}">
      <dsp:nvSpPr>
        <dsp:cNvPr id="0" name=""/>
        <dsp:cNvSpPr/>
      </dsp:nvSpPr>
      <dsp:spPr>
        <a:xfrm>
          <a:off x="1168877" y="1399533"/>
          <a:ext cx="6475811" cy="5286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4D88-AADD-44C0-B59E-559851428405}">
      <dsp:nvSpPr>
        <dsp:cNvPr id="0" name=""/>
        <dsp:cNvSpPr/>
      </dsp:nvSpPr>
      <dsp:spPr>
        <a:xfrm>
          <a:off x="1242249" y="1469237"/>
          <a:ext cx="6475811" cy="5286272"/>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endParaRPr lang="tr-TR" sz="1400" kern="1200" dirty="0" smtClean="0"/>
        </a:p>
        <a:p>
          <a:pPr lvl="0" algn="ctr" defTabSz="622300">
            <a:lnSpc>
              <a:spcPct val="150000"/>
            </a:lnSpc>
            <a:spcBef>
              <a:spcPct val="0"/>
            </a:spcBef>
            <a:spcAft>
              <a:spcPts val="0"/>
            </a:spcAft>
          </a:pPr>
          <a:endParaRPr lang="tr-TR" sz="1200" kern="1200" dirty="0" smtClean="0"/>
        </a:p>
        <a:p>
          <a:pPr lvl="0" algn="ctr" defTabSz="622300">
            <a:lnSpc>
              <a:spcPct val="150000"/>
            </a:lnSpc>
            <a:spcBef>
              <a:spcPct val="0"/>
            </a:spcBef>
            <a:spcAft>
              <a:spcPts val="0"/>
            </a:spcAft>
          </a:pPr>
          <a:r>
            <a:rPr lang="tr-TR" sz="1400" b="1" kern="1200" dirty="0" smtClean="0"/>
            <a:t>b-Bütçe Açıkları: Borçlar</a:t>
          </a:r>
        </a:p>
        <a:p>
          <a:pPr lvl="0" algn="ctr" defTabSz="622300">
            <a:lnSpc>
              <a:spcPct val="150000"/>
            </a:lnSpc>
            <a:spcBef>
              <a:spcPct val="0"/>
            </a:spcBef>
            <a:spcAft>
              <a:spcPts val="0"/>
            </a:spcAft>
          </a:pPr>
          <a:r>
            <a:rPr lang="tr-TR" sz="1400" b="1" kern="1200" dirty="0" smtClean="0"/>
            <a:t>1-İç Borçlar</a:t>
          </a:r>
        </a:p>
        <a:p>
          <a:pPr lvl="0" algn="ctr" defTabSz="622300">
            <a:lnSpc>
              <a:spcPct val="150000"/>
            </a:lnSpc>
            <a:spcBef>
              <a:spcPct val="0"/>
            </a:spcBef>
            <a:spcAft>
              <a:spcPts val="0"/>
            </a:spcAft>
          </a:pPr>
          <a:r>
            <a:rPr lang="tr-TR" sz="1400" kern="1200" dirty="0" smtClean="0"/>
            <a:t>XVIII. yüzyıldan itibaren Osmanlı maliyesi açık vermeye başlamıştı. Başlangıçta devlet bunu iç hazineden istikrazlarla (borç alma ) halletmiştir. Ayrıca halka ek vergiler getirmiş, yeterli olmayınca </a:t>
          </a:r>
          <a:r>
            <a:rPr lang="tr-TR" sz="1400" b="1" kern="1200" dirty="0" smtClean="0"/>
            <a:t>KAİME </a:t>
          </a:r>
          <a:r>
            <a:rPr lang="tr-TR" sz="1400" kern="1200" dirty="0" smtClean="0"/>
            <a:t>adı verilen hazine tahvillerini çıkarmıştı. Ancak XIX. Yüzyılda durum daha da ciddileşti. Devlet para ayarlamaları ile, kağıt para çıkararak iç istikraz, yani iç borçlanmaya gittiği gibi ,daha somut olarak Galata bankerlerinden kısa vadeli borç alma yolunu tuttu</a:t>
          </a:r>
        </a:p>
        <a:p>
          <a:pPr lvl="0" algn="ctr" defTabSz="622300">
            <a:lnSpc>
              <a:spcPct val="150000"/>
            </a:lnSpc>
            <a:spcBef>
              <a:spcPct val="0"/>
            </a:spcBef>
            <a:spcAft>
              <a:spcPts val="0"/>
            </a:spcAft>
          </a:pPr>
          <a:r>
            <a:rPr lang="tr-TR" sz="1400" b="1" kern="1200" dirty="0" smtClean="0"/>
            <a:t>2-Dış Borçlar</a:t>
          </a:r>
        </a:p>
        <a:p>
          <a:pPr lvl="0" algn="ctr" defTabSz="622300">
            <a:lnSpc>
              <a:spcPct val="150000"/>
            </a:lnSpc>
            <a:spcBef>
              <a:spcPct val="0"/>
            </a:spcBef>
            <a:spcAft>
              <a:spcPts val="0"/>
            </a:spcAft>
          </a:pPr>
          <a:r>
            <a:rPr lang="tr-TR" sz="1400" kern="1200" dirty="0" smtClean="0"/>
            <a:t>Osmanlı Devleti, iç borçlanma  yeterli olmayınca dış borca yönelmek zorunda kalmıştı. İlk Dış borç </a:t>
          </a:r>
          <a:r>
            <a:rPr lang="tr-TR" sz="1400" b="1" kern="1200" dirty="0" smtClean="0"/>
            <a:t>1854 </a:t>
          </a:r>
          <a:r>
            <a:rPr lang="tr-TR" sz="1400" kern="1200" dirty="0" smtClean="0"/>
            <a:t>yılında KIRIM SAVAŞI sırasında İngiliz ve Fransız sarraflarından alındı.  20 yıl gibi kısa bir sürede Osmanlı devleti borç batağına saplandı.</a:t>
          </a:r>
        </a:p>
        <a:p>
          <a:pPr lvl="0" algn="ctr" defTabSz="622300">
            <a:lnSpc>
              <a:spcPct val="150000"/>
            </a:lnSpc>
            <a:spcBef>
              <a:spcPct val="0"/>
            </a:spcBef>
            <a:spcAft>
              <a:spcPts val="0"/>
            </a:spcAft>
          </a:pPr>
          <a:r>
            <a:rPr lang="tr-TR" sz="1400" kern="1200" dirty="0" smtClean="0"/>
            <a:t/>
          </a:r>
          <a:br>
            <a:rPr lang="tr-TR" sz="1400" kern="1200" dirty="0" smtClean="0"/>
          </a:br>
          <a:endParaRPr lang="tr-TR" sz="1400" kern="1200" dirty="0" smtClean="0"/>
        </a:p>
        <a:p>
          <a:pPr lvl="0" algn="ctr" defTabSz="622300">
            <a:spcBef>
              <a:spcPct val="0"/>
            </a:spcBef>
          </a:pPr>
          <a:r>
            <a:rPr lang="tr-TR" sz="1200" kern="1200" dirty="0" smtClean="0"/>
            <a:t/>
          </a:r>
          <a:br>
            <a:rPr lang="tr-TR" sz="1200" kern="1200" dirty="0" smtClean="0"/>
          </a:br>
          <a:endParaRPr lang="tr-TR" sz="1100" kern="1200" dirty="0"/>
        </a:p>
      </dsp:txBody>
      <dsp:txXfrm>
        <a:off x="1397079" y="1624067"/>
        <a:ext cx="6166151" cy="4976612"/>
      </dsp:txXfrm>
    </dsp:sp>
    <dsp:sp modelId="{9D5B7B10-3964-44FC-9784-4AAA75E97E5E}">
      <dsp:nvSpPr>
        <dsp:cNvPr id="0" name=""/>
        <dsp:cNvSpPr/>
      </dsp:nvSpPr>
      <dsp:spPr>
        <a:xfrm>
          <a:off x="7791433" y="1399533"/>
          <a:ext cx="3158317" cy="5388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5CC8B-E43C-4A5F-8906-184F81C3215C}">
      <dsp:nvSpPr>
        <dsp:cNvPr id="0" name=""/>
        <dsp:cNvSpPr/>
      </dsp:nvSpPr>
      <dsp:spPr>
        <a:xfrm>
          <a:off x="7864805" y="1469237"/>
          <a:ext cx="3158317" cy="5388122"/>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pPr>
          <a:r>
            <a:rPr lang="tr-TR" sz="1400" b="1" kern="1200" dirty="0" smtClean="0"/>
            <a:t>4-TÜKETİM</a:t>
          </a:r>
          <a:br>
            <a:rPr lang="tr-TR" sz="1400" b="1" kern="1200" dirty="0" smtClean="0"/>
          </a:br>
          <a:r>
            <a:rPr lang="tr-TR" sz="1400" b="0" kern="1200" dirty="0" smtClean="0"/>
            <a:t>XIX. yüzyıl, Osmanlı Devleti’nin sanayi, ticaret ilişkilerine, yukarıda açıklanan olumsuzlukları getirmesine rağmen, toplumu, dünya ekonomi-sinin şartlarına bağlamış ve rahat yaşamaya yönelik bir tüketim tavrı içine sokmuştur. Toplumun çeşitli kesimleri, asgari hayat standardını tutturma ihtiyacını hissetmiştir.</a:t>
          </a:r>
        </a:p>
        <a:p>
          <a:pPr lvl="0" algn="ctr" defTabSz="622300">
            <a:lnSpc>
              <a:spcPct val="150000"/>
            </a:lnSpc>
            <a:spcBef>
              <a:spcPct val="0"/>
            </a:spcBef>
            <a:spcAft>
              <a:spcPts val="0"/>
            </a:spcAft>
          </a:pPr>
          <a:endParaRPr lang="tr-TR" sz="1400" kern="1200" dirty="0"/>
        </a:p>
      </dsp:txBody>
      <dsp:txXfrm>
        <a:off x="7957309" y="1561741"/>
        <a:ext cx="2973309" cy="52031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686B1-4834-4FAE-BC19-ABE847A90CEF}" type="datetimeFigureOut">
              <a:rPr lang="tr-TR" smtClean="0"/>
              <a:t>21.04.2020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2DB6-C0B9-4390-A0D8-4609C7419882}" type="slidenum">
              <a:rPr lang="tr-TR" smtClean="0"/>
              <a:t>‹#›</a:t>
            </a:fld>
            <a:endParaRPr lang="tr-TR"/>
          </a:p>
        </p:txBody>
      </p:sp>
    </p:spTree>
    <p:extLst>
      <p:ext uri="{BB962C8B-B14F-4D97-AF65-F5344CB8AC3E}">
        <p14:creationId xmlns:p14="http://schemas.microsoft.com/office/powerpoint/2010/main" val="272484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0538BA-9BB4-42B9-8EBD-CC410D3575AF}" type="datetimeFigureOut">
              <a:rPr lang="tr-TR" smtClean="0">
                <a:solidFill>
                  <a:prstClr val="white">
                    <a:alpha val="60000"/>
                  </a:prstClr>
                </a:solidFill>
              </a:rPr>
              <a:pPr/>
              <a:t>21.04.2020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88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2121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800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9368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3655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7954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0258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789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0353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AB35F66F-129C-4B62-AF8D-C3CF54E318AB}" type="datetimeFigureOut">
              <a:rPr lang="en-US"/>
              <a:pPr>
                <a:defRPr/>
              </a:pPr>
              <a:t>4/21/2020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CEA579-27FD-48FF-8B8F-26E0210A1D2F}" type="slidenum">
              <a:rPr lang="en-US"/>
              <a:pPr>
                <a:defRPr/>
              </a:pPr>
              <a:t>‹#›</a:t>
            </a:fld>
            <a:endParaRPr lang="en-US"/>
          </a:p>
        </p:txBody>
      </p:sp>
    </p:spTree>
    <p:extLst>
      <p:ext uri="{BB962C8B-B14F-4D97-AF65-F5344CB8AC3E}">
        <p14:creationId xmlns:p14="http://schemas.microsoft.com/office/powerpoint/2010/main" val="361313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7CBB176-B7F1-48ED-BE21-1A676FE67029}" type="datetimeFigureOut">
              <a:rPr lang="en-US"/>
              <a:pPr>
                <a:defRPr/>
              </a:pPr>
              <a:t>4/21/2020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116CC86-3B8F-4E37-974C-202871D57847}" type="slidenum">
              <a:rPr lang="en-US"/>
              <a:pPr>
                <a:defRPr/>
              </a:pPr>
              <a:t>‹#›</a:t>
            </a:fld>
            <a:endParaRPr lang="en-US"/>
          </a:p>
        </p:txBody>
      </p:sp>
    </p:spTree>
    <p:extLst>
      <p:ext uri="{BB962C8B-B14F-4D97-AF65-F5344CB8AC3E}">
        <p14:creationId xmlns:p14="http://schemas.microsoft.com/office/powerpoint/2010/main" val="422491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2438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50841BA-8886-40CA-B3B9-3925607B0AAF}" type="datetimeFigureOut">
              <a:rPr lang="en-US"/>
              <a:pPr>
                <a:defRPr/>
              </a:pPr>
              <a:t>4/21/2020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0092688-8B6F-445F-AA28-18772717FFF5}" type="slidenum">
              <a:rPr lang="en-US"/>
              <a:pPr>
                <a:defRPr/>
              </a:pPr>
              <a:t>‹#›</a:t>
            </a:fld>
            <a:endParaRPr lang="en-US"/>
          </a:p>
        </p:txBody>
      </p:sp>
    </p:spTree>
    <p:extLst>
      <p:ext uri="{BB962C8B-B14F-4D97-AF65-F5344CB8AC3E}">
        <p14:creationId xmlns:p14="http://schemas.microsoft.com/office/powerpoint/2010/main" val="68000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9F6FDFD-6406-43E9-B39A-3E6BB24606B7}" type="datetimeFigureOut">
              <a:rPr lang="en-US"/>
              <a:pPr>
                <a:defRPr/>
              </a:pPr>
              <a:t>4/21/2020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D88958B-AEB6-427E-B5A4-A245F54039C5}" type="slidenum">
              <a:rPr lang="en-US"/>
              <a:pPr>
                <a:defRPr/>
              </a:pPr>
              <a:t>‹#›</a:t>
            </a:fld>
            <a:endParaRPr lang="en-US"/>
          </a:p>
        </p:txBody>
      </p:sp>
    </p:spTree>
    <p:extLst>
      <p:ext uri="{BB962C8B-B14F-4D97-AF65-F5344CB8AC3E}">
        <p14:creationId xmlns:p14="http://schemas.microsoft.com/office/powerpoint/2010/main" val="326938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934E5B-65E0-4A74-9A09-55F7640BD692}" type="datetimeFigureOut">
              <a:rPr lang="en-US"/>
              <a:pPr>
                <a:defRPr/>
              </a:pPr>
              <a:t>4/21/2020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4B8A245-CC88-4565-A1DA-6D75E7286761}" type="slidenum">
              <a:rPr lang="en-US"/>
              <a:pPr>
                <a:defRPr/>
              </a:pPr>
              <a:t>‹#›</a:t>
            </a:fld>
            <a:endParaRPr lang="en-US"/>
          </a:p>
        </p:txBody>
      </p:sp>
    </p:spTree>
    <p:extLst>
      <p:ext uri="{BB962C8B-B14F-4D97-AF65-F5344CB8AC3E}">
        <p14:creationId xmlns:p14="http://schemas.microsoft.com/office/powerpoint/2010/main" val="329627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71CA884-811D-4153-914E-3F2002ED7859}" type="datetimeFigureOut">
              <a:rPr lang="en-US"/>
              <a:pPr>
                <a:defRPr/>
              </a:pPr>
              <a:t>4/21/2020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8DC4C2-DCE8-49A9-BE4E-398A93ED6142}" type="slidenum">
              <a:rPr lang="en-US"/>
              <a:pPr>
                <a:defRPr/>
              </a:pPr>
              <a:t>‹#›</a:t>
            </a:fld>
            <a:endParaRPr lang="en-US"/>
          </a:p>
        </p:txBody>
      </p:sp>
    </p:spTree>
    <p:extLst>
      <p:ext uri="{BB962C8B-B14F-4D97-AF65-F5344CB8AC3E}">
        <p14:creationId xmlns:p14="http://schemas.microsoft.com/office/powerpoint/2010/main" val="229825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7B7C12-A5FB-4617-B787-041C04C0F255}" type="datetimeFigureOut">
              <a:rPr lang="en-US"/>
              <a:pPr>
                <a:defRPr/>
              </a:pPr>
              <a:t>4/21/2020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E1135A4-E60F-4AA2-8234-95E3572D8B1E}" type="slidenum">
              <a:rPr lang="en-US"/>
              <a:pPr>
                <a:defRPr/>
              </a:pPr>
              <a:t>‹#›</a:t>
            </a:fld>
            <a:endParaRPr lang="en-US"/>
          </a:p>
        </p:txBody>
      </p:sp>
    </p:spTree>
    <p:extLst>
      <p:ext uri="{BB962C8B-B14F-4D97-AF65-F5344CB8AC3E}">
        <p14:creationId xmlns:p14="http://schemas.microsoft.com/office/powerpoint/2010/main" val="70613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CBDF6E-93B6-4CBF-9928-E91D4649C5C2}" type="datetimeFigureOut">
              <a:rPr lang="en-US"/>
              <a:pPr>
                <a:defRPr/>
              </a:pPr>
              <a:t>4/21/2020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C7BB615-40AA-4E6D-B66D-1E675FA2744E}" type="slidenum">
              <a:rPr lang="en-US"/>
              <a:pPr>
                <a:defRPr/>
              </a:pPr>
              <a:t>‹#›</a:t>
            </a:fld>
            <a:endParaRPr lang="en-US"/>
          </a:p>
        </p:txBody>
      </p:sp>
    </p:spTree>
    <p:extLst>
      <p:ext uri="{BB962C8B-B14F-4D97-AF65-F5344CB8AC3E}">
        <p14:creationId xmlns:p14="http://schemas.microsoft.com/office/powerpoint/2010/main" val="4242482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5EA819C-B42A-478A-9B4B-7C54F64CE490}" type="datetimeFigureOut">
              <a:rPr lang="en-US"/>
              <a:pPr>
                <a:defRPr/>
              </a:pPr>
              <a:t>4/21/2020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A9BA03B-36C2-4022-8DD1-68899112E8A9}" type="slidenum">
              <a:rPr lang="en-US"/>
              <a:pPr>
                <a:defRPr/>
              </a:pPr>
              <a:t>‹#›</a:t>
            </a:fld>
            <a:endParaRPr lang="en-US"/>
          </a:p>
        </p:txBody>
      </p:sp>
    </p:spTree>
    <p:extLst>
      <p:ext uri="{BB962C8B-B14F-4D97-AF65-F5344CB8AC3E}">
        <p14:creationId xmlns:p14="http://schemas.microsoft.com/office/powerpoint/2010/main" val="3505014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26F21FD-15FD-4049-910C-7AB4D83C938B}" type="datetimeFigureOut">
              <a:rPr lang="en-US"/>
              <a:pPr>
                <a:defRPr/>
              </a:pPr>
              <a:t>4/21/2020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926B102-BEDC-4712-A3CF-48039BE87AF9}" type="slidenum">
              <a:rPr lang="en-US"/>
              <a:pPr>
                <a:defRPr/>
              </a:pPr>
              <a:t>‹#›</a:t>
            </a:fld>
            <a:endParaRPr lang="en-US"/>
          </a:p>
        </p:txBody>
      </p:sp>
    </p:spTree>
    <p:extLst>
      <p:ext uri="{BB962C8B-B14F-4D97-AF65-F5344CB8AC3E}">
        <p14:creationId xmlns:p14="http://schemas.microsoft.com/office/powerpoint/2010/main" val="190094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1968DDB-43B3-4C47-ADBD-87CA239AC1DA}" type="datetimeFigureOut">
              <a:rPr lang="en-US"/>
              <a:pPr>
                <a:defRPr/>
              </a:pPr>
              <a:t>4/21/2020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C1C9881-381D-44AC-BAF9-643C713ADAA9}" type="slidenum">
              <a:rPr lang="en-US"/>
              <a:pPr>
                <a:defRPr/>
              </a:pPr>
              <a:t>‹#›</a:t>
            </a:fld>
            <a:endParaRPr lang="en-US"/>
          </a:p>
        </p:txBody>
      </p:sp>
    </p:spTree>
    <p:extLst>
      <p:ext uri="{BB962C8B-B14F-4D97-AF65-F5344CB8AC3E}">
        <p14:creationId xmlns:p14="http://schemas.microsoft.com/office/powerpoint/2010/main" val="235412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F359B18-69D4-45B4-88BF-6D52F8126B05}" type="datetimeFigureOut">
              <a:rPr lang="en-US"/>
              <a:pPr>
                <a:defRPr/>
              </a:pPr>
              <a:t>4/21/2020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E83ACC8-E0D7-4000-B26C-71077C1491B6}" type="slidenum">
              <a:rPr lang="en-US"/>
              <a:pPr>
                <a:defRPr/>
              </a:pPr>
              <a:t>‹#›</a:t>
            </a:fld>
            <a:endParaRPr lang="en-US"/>
          </a:p>
        </p:txBody>
      </p:sp>
    </p:spTree>
    <p:extLst>
      <p:ext uri="{BB962C8B-B14F-4D97-AF65-F5344CB8AC3E}">
        <p14:creationId xmlns:p14="http://schemas.microsoft.com/office/powerpoint/2010/main" val="1810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46476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0F2DAE6-0C19-4A52-A9E9-9E34AAB566BD}" type="datetimeFigureOut">
              <a:rPr lang="en-US"/>
              <a:pPr>
                <a:defRPr/>
              </a:pPr>
              <a:t>4/21/2020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AE768C-152F-4C70-9E2D-4EF407633BF7}" type="slidenum">
              <a:rPr lang="en-US"/>
              <a:pPr>
                <a:defRPr/>
              </a:pPr>
              <a:t>‹#›</a:t>
            </a:fld>
            <a:endParaRPr lang="en-US"/>
          </a:p>
        </p:txBody>
      </p:sp>
    </p:spTree>
    <p:extLst>
      <p:ext uri="{BB962C8B-B14F-4D97-AF65-F5344CB8AC3E}">
        <p14:creationId xmlns:p14="http://schemas.microsoft.com/office/powerpoint/2010/main" val="3220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2B258D1-5251-40EF-AC49-6F629282724A}" type="datetimeFigureOut">
              <a:rPr lang="en-US"/>
              <a:pPr>
                <a:defRPr/>
              </a:pPr>
              <a:t>4/21/2020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48E705-F7A6-4AE0-872C-E747A2A4756F}" type="slidenum">
              <a:rPr lang="en-US"/>
              <a:pPr>
                <a:defRPr/>
              </a:pPr>
              <a:t>‹#›</a:t>
            </a:fld>
            <a:endParaRPr lang="en-US"/>
          </a:p>
        </p:txBody>
      </p:sp>
    </p:spTree>
    <p:extLst>
      <p:ext uri="{BB962C8B-B14F-4D97-AF65-F5344CB8AC3E}">
        <p14:creationId xmlns:p14="http://schemas.microsoft.com/office/powerpoint/2010/main" val="2923423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1141746-0E53-4B68-A45D-C541E36EA250}" type="datetimeFigureOut">
              <a:rPr lang="en-US"/>
              <a:pPr>
                <a:defRPr/>
              </a:pPr>
              <a:t>4/21/2020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2208076-6A7B-4E74-8D9F-244705E45676}" type="slidenum">
              <a:rPr lang="en-US"/>
              <a:pPr>
                <a:defRPr/>
              </a:pPr>
              <a:t>‹#›</a:t>
            </a:fld>
            <a:endParaRPr lang="en-US"/>
          </a:p>
        </p:txBody>
      </p:sp>
    </p:spTree>
    <p:extLst>
      <p:ext uri="{BB962C8B-B14F-4D97-AF65-F5344CB8AC3E}">
        <p14:creationId xmlns:p14="http://schemas.microsoft.com/office/powerpoint/2010/main" val="3961349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214408-B387-44D0-BB76-ACA07B531CD1}" type="datetimeFigureOut">
              <a:rPr lang="en-US"/>
              <a:pPr>
                <a:defRPr/>
              </a:pPr>
              <a:t>4/21/2020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D226CDA-DC74-47A1-B9FF-D876229C6621}" type="slidenum">
              <a:rPr lang="en-US"/>
              <a:pPr>
                <a:defRPr/>
              </a:pPr>
              <a:t>‹#›</a:t>
            </a:fld>
            <a:endParaRPr lang="en-US"/>
          </a:p>
        </p:txBody>
      </p:sp>
    </p:spTree>
    <p:extLst>
      <p:ext uri="{BB962C8B-B14F-4D97-AF65-F5344CB8AC3E}">
        <p14:creationId xmlns:p14="http://schemas.microsoft.com/office/powerpoint/2010/main" val="770388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A9A8C41-9346-47DD-AF39-E78F630E64B4}" type="datetimeFigureOut">
              <a:rPr lang="en-US"/>
              <a:pPr>
                <a:defRPr/>
              </a:pPr>
              <a:t>4/21/2020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C4C7161-819E-45A2-B493-23EF9ED8FDF4}" type="slidenum">
              <a:rPr lang="en-US"/>
              <a:pPr>
                <a:defRPr/>
              </a:pPr>
              <a:t>‹#›</a:t>
            </a:fld>
            <a:endParaRPr lang="en-US"/>
          </a:p>
        </p:txBody>
      </p:sp>
    </p:spTree>
    <p:extLst>
      <p:ext uri="{BB962C8B-B14F-4D97-AF65-F5344CB8AC3E}">
        <p14:creationId xmlns:p14="http://schemas.microsoft.com/office/powerpoint/2010/main" val="1538286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5CFE6C0-C43B-419C-B837-59D1E9B55EFE}" type="slidenum">
              <a:rPr lang="tr-TR"/>
              <a:pPr>
                <a:defRPr/>
              </a:pPr>
              <a:t>‹#›</a:t>
            </a:fld>
            <a:endParaRPr lang="tr-TR"/>
          </a:p>
        </p:txBody>
      </p:sp>
    </p:spTree>
    <p:extLst>
      <p:ext uri="{BB962C8B-B14F-4D97-AF65-F5344CB8AC3E}">
        <p14:creationId xmlns:p14="http://schemas.microsoft.com/office/powerpoint/2010/main" val="390580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60 w 5184"/>
                  <a:gd name="T3" fmla="*/ 3159 h 3159"/>
                  <a:gd name="T4" fmla="*/ 536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78 w 556"/>
                  <a:gd name="T5" fmla="*/ 3159 h 3159"/>
                  <a:gd name="T6" fmla="*/ 57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sz="1800">
                <a:solidFill>
                  <a:prstClr val="white"/>
                </a:solidFill>
              </a:endParaRPr>
            </a:p>
          </p:txBody>
        </p:sp>
        <p:sp>
          <p:nvSpPr>
            <p:cNvPr id="7" name="Freeform 7"/>
            <p:cNvSpPr>
              <a:spLocks/>
            </p:cNvSpPr>
            <p:nvPr/>
          </p:nvSpPr>
          <p:spPr bwMode="ltGray">
            <a:xfrm>
              <a:off x="767" y="1155"/>
              <a:ext cx="252" cy="12"/>
            </a:xfrm>
            <a:custGeom>
              <a:avLst/>
              <a:gdLst>
                <a:gd name="T0" fmla="*/ 262 w 251"/>
                <a:gd name="T1" fmla="*/ 0 h 12"/>
                <a:gd name="T2" fmla="*/ 0 w 251"/>
                <a:gd name="T3" fmla="*/ 0 h 12"/>
                <a:gd name="T4" fmla="*/ 0 w 251"/>
                <a:gd name="T5" fmla="*/ 12 h 12"/>
                <a:gd name="T6" fmla="*/ 262 w 251"/>
                <a:gd name="T7" fmla="*/ 12 h 12"/>
                <a:gd name="T8" fmla="*/ 262 w 251"/>
                <a:gd name="T9" fmla="*/ 0 h 12"/>
                <a:gd name="T10" fmla="*/ 26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0049 w 251"/>
                <a:gd name="T5" fmla="*/ 12 h 12"/>
                <a:gd name="T6" fmla="*/ 1004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2" name="Freeform 12"/>
              <p:cNvSpPr>
                <a:spLocks/>
              </p:cNvSpPr>
              <p:nvPr/>
            </p:nvSpPr>
            <p:spPr bwMode="ltGray">
              <a:xfrm>
                <a:off x="1019" y="1155"/>
                <a:ext cx="4739" cy="12"/>
              </a:xfrm>
              <a:custGeom>
                <a:avLst/>
                <a:gdLst>
                  <a:gd name="T0" fmla="*/ 4889 w 4724"/>
                  <a:gd name="T1" fmla="*/ 0 h 12"/>
                  <a:gd name="T2" fmla="*/ 0 w 4724"/>
                  <a:gd name="T3" fmla="*/ 0 h 12"/>
                  <a:gd name="T4" fmla="*/ 0 w 4724"/>
                  <a:gd name="T5" fmla="*/ 12 h 12"/>
                  <a:gd name="T6" fmla="*/ 4889 w 4724"/>
                  <a:gd name="T7" fmla="*/ 12 h 12"/>
                  <a:gd name="T8" fmla="*/ 4889 w 4724"/>
                  <a:gd name="T9" fmla="*/ 0 h 12"/>
                  <a:gd name="T10" fmla="*/ 488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sz="1800">
                  <a:solidFill>
                    <a:prstClr val="white"/>
                  </a:solidFill>
                </a:endParaRPr>
              </a:p>
            </p:txBody>
          </p:sp>
        </p:grpSp>
      </p:grpSp>
      <p:sp>
        <p:nvSpPr>
          <p:cNvPr id="35856"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35857"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prstClr val="white"/>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endParaRPr lang="tr-TR">
              <a:solidFill>
                <a:prstClr val="white"/>
              </a:solidFill>
            </a:endParaRPr>
          </a:p>
        </p:txBody>
      </p:sp>
      <p:sp>
        <p:nvSpPr>
          <p:cNvPr id="20" name="Rectangle 20"/>
          <p:cNvSpPr>
            <a:spLocks noGrp="1" noChangeArrowheads="1"/>
          </p:cNvSpPr>
          <p:nvPr>
            <p:ph type="sldNum" sz="quarter" idx="12"/>
          </p:nvPr>
        </p:nvSpPr>
        <p:spPr/>
        <p:txBody>
          <a:bodyPr/>
          <a:lstStyle>
            <a:lvl1pPr>
              <a:defRPr smtClean="0"/>
            </a:lvl1pPr>
          </a:lstStyle>
          <a:p>
            <a:pPr>
              <a:defRPr/>
            </a:pPr>
            <a:fld id="{A2446F8B-2162-434B-9EB9-0FB03E8CB8F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973501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6569827A-9FED-4439-A2C4-1B91002D155D}"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111496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72732AC-7A1E-4582-B7D5-25E275439998}"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924441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44AD3CA4-B9C1-4CAE-A896-DE5295CB736C}"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05484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17935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7F9FAFE3-CBA6-4BA5-A880-091586A0BF21}"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766981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F12EDD40-F0EA-4C74-ACBA-B61024D88E2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190643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F459E56E-B740-450B-BAAE-670845B21868}"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820136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2144ED9D-AD52-4528-9B8A-0CB4B44B72B5}"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281126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C7CCFC41-37E0-40D4-90F7-08387764A172}"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099910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D9CF883-2A02-4D43-89D6-8118BBDDBC7C}"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899610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7A279AD5-6285-4941-92E9-E1E5E97BAE2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965673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C01022E-3D62-45CA-85A6-F8CEB050138F}"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217039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1422400" y="304800"/>
            <a:ext cx="100584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A5D1451E-6DCC-46E4-B2C5-B2D7D95F4544}"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913520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10058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422400" y="4114800"/>
            <a:ext cx="10058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F102217D-0729-4147-98C2-419A908E979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2521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62979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553200" y="1981200"/>
            <a:ext cx="4927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553200" y="4114800"/>
            <a:ext cx="4927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C4F875E8-EB28-4B7E-B8F6-DBD498C5E33D}"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39491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32A0380F-03FF-48FE-A3CD-A8576EC1704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430315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7813"/>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1"/>
            <a:ext cx="53848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41763"/>
            <a:ext cx="53848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609600" y="6278563"/>
            <a:ext cx="2844800" cy="457200"/>
          </a:xfrm>
        </p:spPr>
        <p:txBody>
          <a:bodyPr/>
          <a:lstStyle>
            <a:lvl1pPr>
              <a:defRPr/>
            </a:lvl1pPr>
          </a:lstStyle>
          <a:p>
            <a:pPr>
              <a:defRPr/>
            </a:pPr>
            <a:endParaRPr lang="tr-TR">
              <a:solidFill>
                <a:prstClr val="white"/>
              </a:solidFill>
            </a:endParaRPr>
          </a:p>
        </p:txBody>
      </p:sp>
      <p:sp>
        <p:nvSpPr>
          <p:cNvPr id="7" name="Altbilgi Yer Tutucusu 6"/>
          <p:cNvSpPr>
            <a:spLocks noGrp="1"/>
          </p:cNvSpPr>
          <p:nvPr>
            <p:ph type="ftr" sz="quarter" idx="11"/>
          </p:nvPr>
        </p:nvSpPr>
        <p:spPr>
          <a:xfrm>
            <a:off x="4165600" y="6278563"/>
            <a:ext cx="3860800" cy="457200"/>
          </a:xfrm>
        </p:spPr>
        <p:txBody>
          <a:bodyPr/>
          <a:lstStyle>
            <a:lvl1pPr>
              <a:defRPr/>
            </a:lvl1pPr>
          </a:lstStyle>
          <a:p>
            <a:pPr>
              <a:defRPr/>
            </a:pPr>
            <a:endParaRPr lang="tr-TR">
              <a:solidFill>
                <a:prstClr val="white"/>
              </a:solidFill>
            </a:endParaRPr>
          </a:p>
        </p:txBody>
      </p:sp>
      <p:sp>
        <p:nvSpPr>
          <p:cNvPr id="8" name="Slayt Numarası Yer Tutucusu 7"/>
          <p:cNvSpPr>
            <a:spLocks noGrp="1"/>
          </p:cNvSpPr>
          <p:nvPr>
            <p:ph type="sldNum" sz="quarter" idx="12"/>
          </p:nvPr>
        </p:nvSpPr>
        <p:spPr>
          <a:xfrm>
            <a:off x="8737600" y="6278563"/>
            <a:ext cx="2844800" cy="457200"/>
          </a:xfrm>
        </p:spPr>
        <p:txBody>
          <a:bodyPr/>
          <a:lstStyle>
            <a:lvl1pPr>
              <a:defRPr smtClean="0"/>
            </a:lvl1pPr>
          </a:lstStyle>
          <a:p>
            <a:pPr>
              <a:defRPr/>
            </a:pPr>
            <a:fld id="{2EB16F2E-2A8F-4AD6-BA25-98D524B3391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27650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6713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00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007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643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0538BA-9BB4-42B9-8EBD-CC410D3575AF}" type="datetimeFigureOut">
              <a:rPr lang="tr-TR" smtClean="0">
                <a:solidFill>
                  <a:srgbClr val="B31166"/>
                </a:solidFill>
              </a:rPr>
              <a:pPr/>
              <a:t>21.04.2020</a:t>
            </a:fld>
            <a:endParaRPr lang="tr-TR">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1933019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8A83FFE6-EBA8-4817-A92C-2BE880CE768E}" type="datetimeFigureOut">
              <a:rPr lang="en-US"/>
              <a:pPr>
                <a:defRPr/>
              </a:pPr>
              <a:t>4/21/2020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F56DAD8E-5408-40EA-B279-1F18D9A6B366}" type="slidenum">
              <a:rPr lang="en-US"/>
              <a:pPr>
                <a:defRPr/>
              </a:pPr>
              <a:t>‹#›</a:t>
            </a:fld>
            <a:endParaRPr lang="en-US" dirty="0"/>
          </a:p>
        </p:txBody>
      </p:sp>
    </p:spTree>
    <p:extLst>
      <p:ext uri="{BB962C8B-B14F-4D97-AF65-F5344CB8AC3E}">
        <p14:creationId xmlns:p14="http://schemas.microsoft.com/office/powerpoint/2010/main" val="10635462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60 w 5184"/>
                <a:gd name="T3" fmla="*/ 3159 h 3159"/>
                <a:gd name="T4" fmla="*/ 536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78 w 556"/>
                <a:gd name="T5" fmla="*/ 3159 h 3159"/>
                <a:gd name="T6" fmla="*/ 57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037" name="Freeform 8"/>
              <p:cNvSpPr>
                <a:spLocks/>
              </p:cNvSpPr>
              <p:nvPr/>
            </p:nvSpPr>
            <p:spPr bwMode="ltGray">
              <a:xfrm>
                <a:off x="1019" y="1155"/>
                <a:ext cx="4739" cy="12"/>
              </a:xfrm>
              <a:custGeom>
                <a:avLst/>
                <a:gdLst>
                  <a:gd name="T0" fmla="*/ 4889 w 4724"/>
                  <a:gd name="T1" fmla="*/ 0 h 12"/>
                  <a:gd name="T2" fmla="*/ 0 w 4724"/>
                  <a:gd name="T3" fmla="*/ 0 h 12"/>
                  <a:gd name="T4" fmla="*/ 0 w 4724"/>
                  <a:gd name="T5" fmla="*/ 12 h 12"/>
                  <a:gd name="T6" fmla="*/ 4889 w 4724"/>
                  <a:gd name="T7" fmla="*/ 12 h 12"/>
                  <a:gd name="T8" fmla="*/ 4889 w 4724"/>
                  <a:gd name="T9" fmla="*/ 0 h 12"/>
                  <a:gd name="T10" fmla="*/ 488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fontAlgn="base">
                  <a:spcBef>
                    <a:spcPct val="0"/>
                  </a:spcBef>
                  <a:spcAft>
                    <a:spcPct val="0"/>
                  </a:spcAft>
                  <a:defRPr/>
                </a:pPr>
                <a:endParaRPr lang="tr-TR" sz="1800">
                  <a:solidFill>
                    <a:prstClr val="white"/>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0049 w 251"/>
                  <a:gd name="T5" fmla="*/ 12 h 12"/>
                  <a:gd name="T6" fmla="*/ 1004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1042" name="Freeform 13"/>
              <p:cNvSpPr>
                <a:spLocks/>
              </p:cNvSpPr>
              <p:nvPr/>
            </p:nvSpPr>
            <p:spPr bwMode="ltGray">
              <a:xfrm>
                <a:off x="767" y="1155"/>
                <a:ext cx="252" cy="12"/>
              </a:xfrm>
              <a:custGeom>
                <a:avLst/>
                <a:gdLst>
                  <a:gd name="T0" fmla="*/ 262 w 251"/>
                  <a:gd name="T1" fmla="*/ 0 h 12"/>
                  <a:gd name="T2" fmla="*/ 0 w 251"/>
                  <a:gd name="T3" fmla="*/ 0 h 12"/>
                  <a:gd name="T4" fmla="*/ 0 w 251"/>
                  <a:gd name="T5" fmla="*/ 12 h 12"/>
                  <a:gd name="T6" fmla="*/ 262 w 251"/>
                  <a:gd name="T7" fmla="*/ 12 h 12"/>
                  <a:gd name="T8" fmla="*/ 262 w 251"/>
                  <a:gd name="T9" fmla="*/ 0 h 12"/>
                  <a:gd name="T10" fmla="*/ 26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1800" smtClean="0">
                  <a:solidFill>
                    <a:prstClr val="white"/>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fontAlgn="base">
                  <a:spcBef>
                    <a:spcPct val="0"/>
                  </a:spcBef>
                  <a:spcAft>
                    <a:spcPct val="0"/>
                  </a:spcAft>
                  <a:defRPr/>
                </a:pPr>
                <a:endParaRPr lang="tr-TR" sz="1800">
                  <a:solidFill>
                    <a:prstClr val="white"/>
                  </a:solidFill>
                </a:endParaRPr>
              </a:p>
            </p:txBody>
          </p:sp>
        </p:grpSp>
      </p:grpSp>
      <p:sp>
        <p:nvSpPr>
          <p:cNvPr id="34831"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4832"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4833"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tr-TR">
              <a:solidFill>
                <a:prstClr val="white"/>
              </a:solidFill>
            </a:endParaRPr>
          </a:p>
        </p:txBody>
      </p:sp>
      <p:sp>
        <p:nvSpPr>
          <p:cNvPr id="34834"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tr-TR">
              <a:solidFill>
                <a:prstClr val="white"/>
              </a:solidFill>
            </a:endParaRPr>
          </a:p>
        </p:txBody>
      </p:sp>
      <p:sp>
        <p:nvSpPr>
          <p:cNvPr id="34835"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fontAlgn="base">
              <a:spcBef>
                <a:spcPct val="0"/>
              </a:spcBef>
              <a:spcAft>
                <a:spcPct val="0"/>
              </a:spcAft>
              <a:defRPr/>
            </a:pPr>
            <a:fld id="{8B72E470-7948-42C5-BB29-16871A7C7CCB}" type="slidenum">
              <a:rPr lang="tr-TR">
                <a:solidFill>
                  <a:prstClr val="white"/>
                </a:solidFill>
              </a:rPr>
              <a:pPr fontAlgn="base">
                <a:spcBef>
                  <a:spcPct val="0"/>
                </a:spcBef>
                <a:spcAft>
                  <a:spcPct val="0"/>
                </a:spcAft>
                <a:defRPr/>
              </a:pPr>
              <a:t>‹#›</a:t>
            </a:fld>
            <a:endParaRPr lang="tr-TR">
              <a:solidFill>
                <a:prstClr val="white"/>
              </a:solidFill>
            </a:endParaRPr>
          </a:p>
        </p:txBody>
      </p:sp>
    </p:spTree>
    <p:extLst>
      <p:ext uri="{BB962C8B-B14F-4D97-AF65-F5344CB8AC3E}">
        <p14:creationId xmlns:p14="http://schemas.microsoft.com/office/powerpoint/2010/main" val="2233102367"/>
      </p:ext>
    </p:extLst>
  </p:cSld>
  <p:clrMap bg1="dk2" tx1="lt1" bg2="dk1" tx2="lt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89397" y="760330"/>
            <a:ext cx="11230377" cy="1081349"/>
          </a:xfrm>
          <a:solidFill>
            <a:srgbClr val="002060"/>
          </a:solidFill>
          <a:ln>
            <a:solidFill>
              <a:schemeClr val="accent1"/>
            </a:solidFill>
          </a:ln>
        </p:spPr>
        <p:txBody>
          <a:bodyPr/>
          <a:lstStyle/>
          <a:p>
            <a:pPr algn="ctr"/>
            <a:r>
              <a:rPr lang="tr-TR" sz="4000" b="1" dirty="0">
                <a:solidFill>
                  <a:prstClr val="white"/>
                </a:solidFill>
                <a:latin typeface="Times New Roman" panose="02020603050405020304" pitchFamily="18" charset="0"/>
                <a:cs typeface="Times New Roman" panose="02020603050405020304" pitchFamily="18" charset="0"/>
              </a:rPr>
              <a:t>OSMANLI KÜLTÜR VE MEDENİYETİ</a:t>
            </a:r>
            <a:endParaRPr lang="tr-TR" sz="3600" b="1" dirty="0">
              <a:latin typeface="Times New Roman" panose="02020603050405020304" pitchFamily="18" charset="0"/>
              <a:cs typeface="Times New Roman" panose="02020603050405020304" pitchFamily="18" charset="0"/>
            </a:endParaRPr>
          </a:p>
        </p:txBody>
      </p:sp>
      <p:grpSp>
        <p:nvGrpSpPr>
          <p:cNvPr id="7" name="Diagram group"/>
          <p:cNvGrpSpPr/>
          <p:nvPr/>
        </p:nvGrpSpPr>
        <p:grpSpPr>
          <a:xfrm>
            <a:off x="758510" y="2226624"/>
            <a:ext cx="2911970" cy="2731742"/>
            <a:chOff x="1346514" y="1401140"/>
            <a:chExt cx="2097652" cy="1838081"/>
          </a:xfrm>
          <a:scene3d>
            <a:camera prst="orthographicFront">
              <a:rot lat="0" lon="0" rev="0"/>
            </a:camera>
            <a:lightRig rig="soft" dir="t">
              <a:rot lat="0" lon="0" rev="0"/>
            </a:lightRig>
          </a:scene3d>
        </p:grpSpPr>
        <p:grpSp>
          <p:nvGrpSpPr>
            <p:cNvPr id="8" name="Grup 7"/>
            <p:cNvGrpSpPr/>
            <p:nvPr/>
          </p:nvGrpSpPr>
          <p:grpSpPr>
            <a:xfrm>
              <a:off x="1346514" y="1401140"/>
              <a:ext cx="2097652" cy="1838081"/>
              <a:chOff x="1346514" y="1401140"/>
              <a:chExt cx="2097652" cy="1838081"/>
            </a:xfrm>
            <a:scene3d>
              <a:camera prst="orthographicFront">
                <a:rot lat="0" lon="0" rev="0"/>
              </a:camera>
              <a:lightRig rig="soft" dir="t">
                <a:rot lat="0" lon="0" rev="0"/>
              </a:lightRig>
            </a:scene3d>
          </p:grpSpPr>
          <p:sp>
            <p:nvSpPr>
              <p:cNvPr id="9" name="Yuvarlatılmış Dikdörtgen 8"/>
              <p:cNvSpPr/>
              <p:nvPr/>
            </p:nvSpPr>
            <p:spPr>
              <a:xfrm>
                <a:off x="1346514" y="1401140"/>
                <a:ext cx="2097652" cy="1838081"/>
              </a:xfrm>
              <a:prstGeom prst="roundRect">
                <a:avLst>
                  <a:gd name="adj" fmla="val 10000"/>
                </a:avLst>
              </a:prstGeom>
              <a:blipFill rotWithShape="0">
                <a:blip r:embed="rId4"/>
                <a:stretch>
                  <a:fillRect/>
                </a:stretch>
              </a:bli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p>
          <p:sp>
            <p:nvSpPr>
              <p:cNvPr id="10" name="Yuvarlatılmış Dikdörtgen 4"/>
              <p:cNvSpPr/>
              <p:nvPr/>
            </p:nvSpPr>
            <p:spPr>
              <a:xfrm>
                <a:off x="1400350" y="1454976"/>
                <a:ext cx="1989980" cy="1730409"/>
              </a:xfrm>
              <a:prstGeom prst="rect">
                <a:avLst/>
              </a:prstGeom>
              <a:noFill/>
              <a:ln>
                <a:noFill/>
              </a:ln>
              <a:effectLst/>
              <a:sp3d/>
            </p:spPr>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endParaRPr lang="tr-TR" sz="1200" b="1" dirty="0">
                  <a:solidFill>
                    <a:srgbClr val="FFFF00"/>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r>
                  <a:rPr lang="tr-TR" sz="1200" b="1" dirty="0" smtClean="0">
                    <a:solidFill>
                      <a:srgbClr val="FFFF00"/>
                    </a:solidFill>
                    <a:latin typeface="Tahoma"/>
                  </a:rPr>
                  <a:t>OSMAN BEY</a:t>
                </a:r>
              </a:p>
              <a:p>
                <a:pPr algn="ctr" defTabSz="889000">
                  <a:lnSpc>
                    <a:spcPct val="90000"/>
                  </a:lnSpc>
                  <a:spcBef>
                    <a:spcPct val="0"/>
                  </a:spcBef>
                  <a:spcAft>
                    <a:spcPct val="35000"/>
                  </a:spcAft>
                  <a:defRPr/>
                </a:pPr>
                <a:r>
                  <a:rPr lang="tr-TR" sz="1200" b="1" dirty="0" smtClean="0">
                    <a:solidFill>
                      <a:srgbClr val="FFFF00"/>
                    </a:solidFill>
                    <a:latin typeface="Tahoma"/>
                  </a:rPr>
                  <a:t>(1284-1324)</a:t>
                </a:r>
                <a:endParaRPr lang="tr-TR" sz="1200" b="1" dirty="0">
                  <a:solidFill>
                    <a:srgbClr val="FFFF00"/>
                  </a:solidFill>
                  <a:latin typeface="Tahoma"/>
                </a:endParaRPr>
              </a:p>
            </p:txBody>
          </p:sp>
        </p:grpSp>
      </p:grpSp>
      <p:sp>
        <p:nvSpPr>
          <p:cNvPr id="11" name="Metin kutusu 10"/>
          <p:cNvSpPr txBox="1"/>
          <p:nvPr/>
        </p:nvSpPr>
        <p:spPr>
          <a:xfrm>
            <a:off x="8680360" y="5643028"/>
            <a:ext cx="3039414" cy="369332"/>
          </a:xfrm>
          <a:prstGeom prst="rect">
            <a:avLst/>
          </a:prstGeom>
          <a:solidFill>
            <a:srgbClr val="002060"/>
          </a:solidFill>
        </p:spPr>
        <p:txBody>
          <a:bodyPr wrap="square" rtlCol="0">
            <a:spAutoFit/>
          </a:bodyPr>
          <a:lstStyle/>
          <a:p>
            <a:r>
              <a:rPr lang="tr-TR" b="1" dirty="0" smtClean="0">
                <a:solidFill>
                  <a:srgbClr val="FFFF00"/>
                </a:solidFill>
              </a:rPr>
              <a:t>www.tariheglencesi.com</a:t>
            </a:r>
            <a:endParaRPr lang="tr-TR" b="1" dirty="0">
              <a:solidFill>
                <a:srgbClr val="FFFF00"/>
              </a:solidFill>
            </a:endParaRPr>
          </a:p>
        </p:txBody>
      </p:sp>
      <p:sp>
        <p:nvSpPr>
          <p:cNvPr id="12" name="Metin kutusu 11"/>
          <p:cNvSpPr txBox="1"/>
          <p:nvPr/>
        </p:nvSpPr>
        <p:spPr>
          <a:xfrm>
            <a:off x="643943" y="5643028"/>
            <a:ext cx="4662152" cy="369332"/>
          </a:xfrm>
          <a:prstGeom prst="rect">
            <a:avLst/>
          </a:prstGeom>
          <a:solidFill>
            <a:srgbClr val="002060"/>
          </a:solidFill>
        </p:spPr>
        <p:txBody>
          <a:bodyPr wrap="square" rtlCol="0">
            <a:spAutoFit/>
          </a:bodyPr>
          <a:lstStyle/>
          <a:p>
            <a:r>
              <a:rPr lang="tr-TR" b="1" dirty="0" smtClean="0">
                <a:solidFill>
                  <a:prstClr val="white"/>
                </a:solidFill>
              </a:rPr>
              <a:t>Youtube kanalı: </a:t>
            </a:r>
            <a:r>
              <a:rPr lang="tr-TR" b="1" dirty="0" err="1" smtClean="0">
                <a:solidFill>
                  <a:srgbClr val="FFFF00"/>
                </a:solidFill>
              </a:rPr>
              <a:t>tariheglencesi</a:t>
            </a:r>
            <a:endParaRPr lang="tr-TR" b="1" dirty="0">
              <a:solidFill>
                <a:srgbClr val="FFFF00"/>
              </a:solidFill>
            </a:endParaRPr>
          </a:p>
        </p:txBody>
      </p:sp>
      <p:sp>
        <p:nvSpPr>
          <p:cNvPr id="13" name="Dikdörtgen 12"/>
          <p:cNvSpPr/>
          <p:nvPr/>
        </p:nvSpPr>
        <p:spPr>
          <a:xfrm>
            <a:off x="5306095" y="5643028"/>
            <a:ext cx="3374265" cy="369332"/>
          </a:xfrm>
          <a:prstGeom prst="rect">
            <a:avLst/>
          </a:prstGeom>
          <a:solidFill>
            <a:srgbClr val="002060"/>
          </a:solidFill>
        </p:spPr>
        <p:txBody>
          <a:bodyPr wrap="square">
            <a:spAutoFit/>
          </a:bodyPr>
          <a:lstStyle/>
          <a:p>
            <a:r>
              <a:rPr lang="tr-TR" b="1" dirty="0">
                <a:solidFill>
                  <a:prstClr val="white"/>
                </a:solidFill>
              </a:rPr>
              <a:t>Arif özbeyli</a:t>
            </a:r>
          </a:p>
        </p:txBody>
      </p:sp>
      <p:sp>
        <p:nvSpPr>
          <p:cNvPr id="14" name="Unvan 1"/>
          <p:cNvSpPr txBox="1">
            <a:spLocks/>
          </p:cNvSpPr>
          <p:nvPr/>
        </p:nvSpPr>
        <p:spPr bwMode="gray">
          <a:xfrm>
            <a:off x="4340181" y="3014697"/>
            <a:ext cx="6980348" cy="1455313"/>
          </a:xfrm>
          <a:prstGeom prst="rect">
            <a:avLst/>
          </a:prstGeom>
          <a:solidFill>
            <a:srgbClr val="002060"/>
          </a:solidFill>
          <a:ln>
            <a:solidFill>
              <a:schemeClr val="accent1"/>
            </a:solidFill>
          </a:ln>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50000"/>
              </a:lnSpc>
            </a:pPr>
            <a:r>
              <a:rPr lang="tr-TR" sz="2800" b="1" dirty="0" smtClean="0">
                <a:latin typeface="Times New Roman" pitchFamily="18" charset="0"/>
                <a:cs typeface="Times New Roman" pitchFamily="18" charset="0"/>
              </a:rPr>
              <a:t>DÜNYANIN DEĞİŞEN ŞARTLARI KARŞISINDA OSMANLI EKONOMİSİ</a:t>
            </a:r>
            <a:endParaRPr lang="tr-TR" sz="2800" b="1" dirty="0">
              <a:latin typeface="Times New Roman" pitchFamily="18" charset="0"/>
              <a:cs typeface="Times New Roman" pitchFamily="18" charset="0"/>
            </a:endParaRPr>
          </a:p>
        </p:txBody>
      </p:sp>
      <p:pic>
        <p:nvPicPr>
          <p:cNvPr id="4"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10682" y="6129271"/>
            <a:ext cx="154546" cy="154546"/>
          </a:xfrm>
          <a:prstGeom prst="rect">
            <a:avLst/>
          </a:prstGeom>
        </p:spPr>
      </p:pic>
    </p:spTree>
    <p:extLst>
      <p:ext uri="{BB962C8B-B14F-4D97-AF65-F5344CB8AC3E}">
        <p14:creationId xmlns:p14="http://schemas.microsoft.com/office/powerpoint/2010/main" val="184193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8">
                <p:cTn id="7"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580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22078516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84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32916984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2285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86784586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411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72505806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211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46814974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35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spTree>
    <p:extLst>
      <p:ext uri="{BB962C8B-B14F-4D97-AF65-F5344CB8AC3E}">
        <p14:creationId xmlns:p14="http://schemas.microsoft.com/office/powerpoint/2010/main" val="1280032281"/>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2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Titrek Işık">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972</Words>
  <Application>Microsoft Office PowerPoint</Application>
  <PresentationFormat>Geniş ekran</PresentationFormat>
  <Paragraphs>86</Paragraphs>
  <Slides>8</Slides>
  <Notes>0</Notes>
  <HiddenSlides>0</HiddenSlides>
  <MMClips>1</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8</vt:i4>
      </vt:variant>
    </vt:vector>
  </HeadingPairs>
  <TitlesOfParts>
    <vt:vector size="18" baseType="lpstr">
      <vt:lpstr>Arial</vt:lpstr>
      <vt:lpstr>Calibri</vt:lpstr>
      <vt:lpstr>Century Gothic</vt:lpstr>
      <vt:lpstr>Tahoma</vt:lpstr>
      <vt:lpstr>Times New Roman</vt:lpstr>
      <vt:lpstr>Wingdings</vt:lpstr>
      <vt:lpstr>Wingdings 3</vt:lpstr>
      <vt:lpstr>1_İyon Toplantı Odası</vt:lpstr>
      <vt:lpstr>2_İyon Toplantı Odası</vt:lpstr>
      <vt:lpstr>Titrek Işık</vt:lpstr>
      <vt:lpstr>OSMANLI KÜLTÜR VE MEDENİYETİ</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46</cp:revision>
  <dcterms:created xsi:type="dcterms:W3CDTF">2018-04-03T19:40:40Z</dcterms:created>
  <dcterms:modified xsi:type="dcterms:W3CDTF">2020-04-21T20:00:52Z</dcterms:modified>
</cp:coreProperties>
</file>