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8" r:id="rId1"/>
    <p:sldMasterId id="2147484126" r:id="rId2"/>
    <p:sldMasterId id="2147484145" r:id="rId3"/>
  </p:sldMasterIdLst>
  <p:notesMasterIdLst>
    <p:notesMasterId r:id="rId17"/>
  </p:notesMasterIdLst>
  <p:sldIdLst>
    <p:sldId id="315" r:id="rId4"/>
    <p:sldId id="318" r:id="rId5"/>
    <p:sldId id="320" r:id="rId6"/>
    <p:sldId id="326" r:id="rId7"/>
    <p:sldId id="325" r:id="rId8"/>
    <p:sldId id="327" r:id="rId9"/>
    <p:sldId id="328" r:id="rId10"/>
    <p:sldId id="319" r:id="rId11"/>
    <p:sldId id="321" r:id="rId12"/>
    <p:sldId id="322" r:id="rId13"/>
    <p:sldId id="323" r:id="rId14"/>
    <p:sldId id="324" r:id="rId15"/>
    <p:sldId id="317"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84" y="25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pPr>
            <a:lnSpc>
              <a:spcPct val="150000"/>
            </a:lnSpc>
            <a:spcAft>
              <a:spcPts val="0"/>
            </a:spcAft>
          </a:pPr>
          <a:r>
            <a:rPr lang="tr-TR" sz="2400" b="1" dirty="0" smtClean="0"/>
            <a:t>OSMANLILARDA GÜZEL SANATLAR,EDEBİYAT, SPOR VE </a:t>
          </a:r>
          <a:r>
            <a:rPr lang="tr-TR" sz="2400" b="1" dirty="0" smtClean="0"/>
            <a:t>EĞLENCE’DE DEĞİŞMELER</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7B45A91B-2D8B-4581-AFD6-615343F03B66}">
      <dgm:prSet phldrT="[Metin]" custT="1"/>
      <dgm:spPr>
        <a:solidFill>
          <a:schemeClr val="accent4">
            <a:lumMod val="20000"/>
            <a:lumOff val="80000"/>
            <a:alpha val="90000"/>
          </a:schemeClr>
        </a:solidFill>
      </dgm:spPr>
      <dgm:t>
        <a:bodyPr/>
        <a:lstStyle/>
        <a:p>
          <a:r>
            <a:rPr lang="tr-TR" sz="1600" b="1" dirty="0" smtClean="0"/>
            <a:t>Yazı</a:t>
          </a:r>
          <a:r>
            <a:rPr lang="tr-TR" sz="1600" b="1" dirty="0" smtClean="0"/>
            <a:t>, Dil </a:t>
          </a:r>
          <a:r>
            <a:rPr lang="tr-TR" sz="1600" b="1" dirty="0" smtClean="0"/>
            <a:t>ve Edebiyat</a:t>
          </a:r>
          <a:endParaRPr lang="tr-TR" sz="1600" b="1" dirty="0"/>
        </a:p>
      </dgm:t>
    </dgm:pt>
    <dgm:pt modelId="{40CF6181-F2C5-435E-A217-E8BC1020DBCE}" type="parTrans" cxnId="{64C40F50-A829-4DD3-9AD9-8C84F8C4DB71}">
      <dgm:prSet/>
      <dgm:spPr/>
      <dgm:t>
        <a:bodyPr/>
        <a:lstStyle/>
        <a:p>
          <a:endParaRPr lang="tr-TR"/>
        </a:p>
      </dgm:t>
    </dgm:pt>
    <dgm:pt modelId="{1E96C3FE-5221-4C0C-92B1-287787009769}" type="sibTrans" cxnId="{64C40F50-A829-4DD3-9AD9-8C84F8C4DB71}">
      <dgm:prSet/>
      <dgm:spPr/>
      <dgm:t>
        <a:bodyPr/>
        <a:lstStyle/>
        <a:p>
          <a:endParaRPr lang="tr-TR"/>
        </a:p>
      </dgm:t>
    </dgm:pt>
    <dgm:pt modelId="{8884C71C-9940-47B5-9787-9333069FBB40}">
      <dgm:prSet phldrT="[Metin]" custT="1"/>
      <dgm:spPr>
        <a:solidFill>
          <a:schemeClr val="accent2">
            <a:lumMod val="20000"/>
            <a:lumOff val="80000"/>
            <a:alpha val="90000"/>
          </a:schemeClr>
        </a:solidFill>
      </dgm:spPr>
      <dgm:t>
        <a:bodyPr/>
        <a:lstStyle/>
        <a:p>
          <a:pPr>
            <a:lnSpc>
              <a:spcPct val="150000"/>
            </a:lnSpc>
            <a:spcAft>
              <a:spcPts val="0"/>
            </a:spcAft>
          </a:pPr>
          <a:r>
            <a:rPr lang="tr-TR" sz="2400" b="1" dirty="0" smtClean="0"/>
            <a:t>Batı Etkisinde Gelişen Türk Edebiyat Akımları: </a:t>
          </a:r>
          <a:r>
            <a:rPr lang="tr-TR" sz="2400" dirty="0" smtClean="0"/>
            <a:t>O</a:t>
          </a:r>
          <a:r>
            <a:rPr lang="tr-TR" sz="2400" dirty="0" smtClean="0">
              <a:effectLst/>
            </a:rPr>
            <a:t>smanlı edebiyatında, XIX. Yüzyılın başlarında Tanzimat dönemine kadar bir duraklama görülür. Türk edebiyatı tarihinde Tanzimat Fermanı’nın ayrı bir yeri vardır.  Askeri, siyasi ve sosyal alanda bir düzenleme fermanı olan Tanzimat, giderek </a:t>
          </a:r>
          <a:r>
            <a:rPr lang="tr-TR" sz="2400" dirty="0" smtClean="0">
              <a:effectLst/>
            </a:rPr>
            <a:t>getirmek </a:t>
          </a:r>
          <a:r>
            <a:rPr lang="tr-TR" sz="2400" dirty="0" smtClean="0">
              <a:effectLst/>
            </a:rPr>
            <a:t>istediği fikri değerleriyle edebiyatı da etkiledi. Bu sebeple bu döneme </a:t>
          </a:r>
          <a:r>
            <a:rPr lang="tr-TR" sz="2400" b="1" dirty="0" smtClean="0">
              <a:solidFill>
                <a:schemeClr val="bg1"/>
              </a:solidFill>
              <a:effectLst/>
            </a:rPr>
            <a:t>Tanzimat Edebiyatı </a:t>
          </a:r>
          <a:r>
            <a:rPr lang="tr-TR" sz="2400" dirty="0" smtClean="0">
              <a:effectLst/>
            </a:rPr>
            <a:t>denir.</a:t>
          </a:r>
          <a:r>
            <a:rPr lang="tr-TR" sz="2400" dirty="0" smtClean="0"/>
            <a:t> </a:t>
          </a:r>
          <a:endParaRPr lang="tr-TR" sz="2400" dirty="0"/>
        </a:p>
      </dgm:t>
    </dgm:pt>
    <dgm:pt modelId="{E850C8E4-8C8E-4563-BBC7-810C093747A3}" type="parTrans" cxnId="{31E1512F-3E0B-4BE8-9D5F-D08DE7D7F6DD}">
      <dgm:prSet/>
      <dgm:spPr/>
      <dgm:t>
        <a:bodyPr/>
        <a:lstStyle/>
        <a:p>
          <a:endParaRPr lang="tr-TR"/>
        </a:p>
      </dgm:t>
    </dgm:pt>
    <dgm:pt modelId="{59A14777-1F43-407C-A49A-C7332B44D6D3}" type="sibTrans" cxnId="{31E1512F-3E0B-4BE8-9D5F-D08DE7D7F6DD}">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58202">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A50E4CF4-8539-4B62-AFF2-FEAD370C3370}" type="pres">
      <dgm:prSet presAssocID="{40CF6181-F2C5-435E-A217-E8BC1020DBCE}" presName="Name10" presStyleLbl="parChTrans1D2" presStyleIdx="0" presStyleCnt="1"/>
      <dgm:spPr/>
      <dgm:t>
        <a:bodyPr/>
        <a:lstStyle/>
        <a:p>
          <a:endParaRPr lang="tr-TR"/>
        </a:p>
      </dgm:t>
    </dgm:pt>
    <dgm:pt modelId="{A808086C-B9DF-4EA8-9DD9-D1BB6CC8CCA1}" type="pres">
      <dgm:prSet presAssocID="{7B45A91B-2D8B-4581-AFD6-615343F03B66}" presName="hierRoot2" presStyleCnt="0"/>
      <dgm:spPr/>
    </dgm:pt>
    <dgm:pt modelId="{7073AE44-58E6-4746-9A14-A5B9D2042E2E}" type="pres">
      <dgm:prSet presAssocID="{7B45A91B-2D8B-4581-AFD6-615343F03B66}" presName="composite2" presStyleCnt="0"/>
      <dgm:spPr/>
    </dgm:pt>
    <dgm:pt modelId="{ED791A61-23BF-4F2C-8112-63E9DB794AA7}" type="pres">
      <dgm:prSet presAssocID="{7B45A91B-2D8B-4581-AFD6-615343F03B66}" presName="background2" presStyleLbl="node2" presStyleIdx="0" presStyleCnt="1"/>
      <dgm:spPr/>
    </dgm:pt>
    <dgm:pt modelId="{F3D7A630-3D72-4023-8D8A-C13A7AF93204}" type="pres">
      <dgm:prSet presAssocID="{7B45A91B-2D8B-4581-AFD6-615343F03B66}" presName="text2" presStyleLbl="fgAcc2" presStyleIdx="0" presStyleCnt="1" custScaleX="245303" custScaleY="62795">
        <dgm:presLayoutVars>
          <dgm:chPref val="3"/>
        </dgm:presLayoutVars>
      </dgm:prSet>
      <dgm:spPr/>
      <dgm:t>
        <a:bodyPr/>
        <a:lstStyle/>
        <a:p>
          <a:endParaRPr lang="tr-TR"/>
        </a:p>
      </dgm:t>
    </dgm:pt>
    <dgm:pt modelId="{AE7B759D-B068-452E-B721-186C0A7F5779}" type="pres">
      <dgm:prSet presAssocID="{7B45A91B-2D8B-4581-AFD6-615343F03B66}" presName="hierChild3" presStyleCnt="0"/>
      <dgm:spPr/>
    </dgm:pt>
    <dgm:pt modelId="{742463F7-11E2-49D3-86C2-C541B3E1F3B6}" type="pres">
      <dgm:prSet presAssocID="{E850C8E4-8C8E-4563-BBC7-810C093747A3}" presName="Name17" presStyleLbl="parChTrans1D3" presStyleIdx="0" presStyleCnt="1"/>
      <dgm:spPr/>
      <dgm:t>
        <a:bodyPr/>
        <a:lstStyle/>
        <a:p>
          <a:endParaRPr lang="tr-TR"/>
        </a:p>
      </dgm:t>
    </dgm:pt>
    <dgm:pt modelId="{2DC1DDA0-4E26-40AD-99C6-703D2C281967}" type="pres">
      <dgm:prSet presAssocID="{8884C71C-9940-47B5-9787-9333069FBB40}" presName="hierRoot3" presStyleCnt="0"/>
      <dgm:spPr/>
    </dgm:pt>
    <dgm:pt modelId="{D7E35A2A-8259-425C-9D12-1A44AEFC54A5}" type="pres">
      <dgm:prSet presAssocID="{8884C71C-9940-47B5-9787-9333069FBB40}" presName="composite3" presStyleCnt="0"/>
      <dgm:spPr/>
    </dgm:pt>
    <dgm:pt modelId="{281B8D12-59DF-4C22-87A6-7BBC36FAA133}" type="pres">
      <dgm:prSet presAssocID="{8884C71C-9940-47B5-9787-9333069FBB40}" presName="background3" presStyleLbl="node3" presStyleIdx="0" presStyleCnt="1"/>
      <dgm:spPr/>
    </dgm:pt>
    <dgm:pt modelId="{2D726DE1-DE9C-4B56-9D10-3D89F23A243A}" type="pres">
      <dgm:prSet presAssocID="{8884C71C-9940-47B5-9787-9333069FBB40}" presName="text3" presStyleLbl="fgAcc3" presStyleIdx="0" presStyleCnt="1" custScaleX="612779" custScaleY="310686">
        <dgm:presLayoutVars>
          <dgm:chPref val="3"/>
        </dgm:presLayoutVars>
      </dgm:prSet>
      <dgm:spPr/>
      <dgm:t>
        <a:bodyPr/>
        <a:lstStyle/>
        <a:p>
          <a:endParaRPr lang="tr-TR"/>
        </a:p>
      </dgm:t>
    </dgm:pt>
    <dgm:pt modelId="{299FB6A2-26E1-4358-9816-67298557BEFE}" type="pres">
      <dgm:prSet presAssocID="{8884C71C-9940-47B5-9787-9333069FBB40}" presName="hierChild4" presStyleCnt="0"/>
      <dgm:spPr/>
    </dgm:pt>
  </dgm:ptLst>
  <dgm:cxnLst>
    <dgm:cxn modelId="{31E1512F-3E0B-4BE8-9D5F-D08DE7D7F6DD}" srcId="{7B45A91B-2D8B-4581-AFD6-615343F03B66}" destId="{8884C71C-9940-47B5-9787-9333069FBB40}" srcOrd="0" destOrd="0" parTransId="{E850C8E4-8C8E-4563-BBC7-810C093747A3}" sibTransId="{59A14777-1F43-407C-A49A-C7332B44D6D3}"/>
    <dgm:cxn modelId="{64C40F50-A829-4DD3-9AD9-8C84F8C4DB71}" srcId="{D3F8C6A2-C4DB-4BB8-A951-FF747E48063D}" destId="{7B45A91B-2D8B-4581-AFD6-615343F03B66}" srcOrd="0" destOrd="0" parTransId="{40CF6181-F2C5-435E-A217-E8BC1020DBCE}" sibTransId="{1E96C3FE-5221-4C0C-92B1-287787009769}"/>
    <dgm:cxn modelId="{96C988E6-EB4A-4DC4-AD0E-CCF704798A38}" type="presOf" srcId="{40CF6181-F2C5-435E-A217-E8BC1020DBCE}" destId="{A50E4CF4-8539-4B62-AFF2-FEAD370C3370}"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D4AE235B-0423-43AC-854E-09FFF3E51F31}" type="presOf" srcId="{E850C8E4-8C8E-4563-BBC7-810C093747A3}" destId="{742463F7-11E2-49D3-86C2-C541B3E1F3B6}" srcOrd="0" destOrd="0" presId="urn:microsoft.com/office/officeart/2005/8/layout/hierarchy1"/>
    <dgm:cxn modelId="{D93112F8-5ECB-4EE7-B06C-21092519299D}" type="presOf" srcId="{EE921756-17B0-4F59-B7B0-70A41611E27C}" destId="{D019F8B1-4D2F-4631-8D62-52686DAFB626}" srcOrd="0" destOrd="0" presId="urn:microsoft.com/office/officeart/2005/8/layout/hierarchy1"/>
    <dgm:cxn modelId="{92FF29E4-759A-41BC-BE59-DD22AD3C6ABE}" type="presOf" srcId="{8884C71C-9940-47B5-9787-9333069FBB40}" destId="{2D726DE1-DE9C-4B56-9D10-3D89F23A243A}" srcOrd="0" destOrd="0" presId="urn:microsoft.com/office/officeart/2005/8/layout/hierarchy1"/>
    <dgm:cxn modelId="{27336799-A7EA-4A84-8C26-B9ED24396996}" type="presOf" srcId="{D3F8C6A2-C4DB-4BB8-A951-FF747E48063D}" destId="{DA23B54F-88FA-4AC3-95B2-B984F3AF68E7}" srcOrd="0" destOrd="0" presId="urn:microsoft.com/office/officeart/2005/8/layout/hierarchy1"/>
    <dgm:cxn modelId="{94374E96-868B-4ECD-8C01-0FCE571606B8}" type="presOf" srcId="{7B45A91B-2D8B-4581-AFD6-615343F03B66}" destId="{F3D7A630-3D72-4023-8D8A-C13A7AF93204}" srcOrd="0" destOrd="0" presId="urn:microsoft.com/office/officeart/2005/8/layout/hierarchy1"/>
    <dgm:cxn modelId="{84CD44E5-8017-46AB-9BED-8A32178F6184}" type="presParOf" srcId="{D019F8B1-4D2F-4631-8D62-52686DAFB626}" destId="{2CB48289-6C1B-4D18-BA1C-184A780EBF08}" srcOrd="0" destOrd="0" presId="urn:microsoft.com/office/officeart/2005/8/layout/hierarchy1"/>
    <dgm:cxn modelId="{103592F4-4A42-400B-9644-0EF44EC56A52}" type="presParOf" srcId="{2CB48289-6C1B-4D18-BA1C-184A780EBF08}" destId="{4DFAD8AA-5C93-4A23-B87E-71705D37DB25}" srcOrd="0" destOrd="0" presId="urn:microsoft.com/office/officeart/2005/8/layout/hierarchy1"/>
    <dgm:cxn modelId="{12211725-09AE-4F95-AE1E-829EE9E2E205}" type="presParOf" srcId="{4DFAD8AA-5C93-4A23-B87E-71705D37DB25}" destId="{B6103229-C07B-4345-A53A-F8885546C10F}" srcOrd="0" destOrd="0" presId="urn:microsoft.com/office/officeart/2005/8/layout/hierarchy1"/>
    <dgm:cxn modelId="{2E978A78-E4A6-45AF-938C-35B8B887E670}" type="presParOf" srcId="{4DFAD8AA-5C93-4A23-B87E-71705D37DB25}" destId="{DA23B54F-88FA-4AC3-95B2-B984F3AF68E7}" srcOrd="1" destOrd="0" presId="urn:microsoft.com/office/officeart/2005/8/layout/hierarchy1"/>
    <dgm:cxn modelId="{BE680AF9-D6CB-4B97-A636-745D8720FF5C}" type="presParOf" srcId="{2CB48289-6C1B-4D18-BA1C-184A780EBF08}" destId="{ED4ADAB2-6477-4193-B33E-CB0A9D962576}" srcOrd="1" destOrd="0" presId="urn:microsoft.com/office/officeart/2005/8/layout/hierarchy1"/>
    <dgm:cxn modelId="{310B6163-BFFB-489A-82F2-B8F50445B333}" type="presParOf" srcId="{ED4ADAB2-6477-4193-B33E-CB0A9D962576}" destId="{A50E4CF4-8539-4B62-AFF2-FEAD370C3370}" srcOrd="0" destOrd="0" presId="urn:microsoft.com/office/officeart/2005/8/layout/hierarchy1"/>
    <dgm:cxn modelId="{334DF5F7-5027-4CA8-8022-CCEA30D2B8CE}" type="presParOf" srcId="{ED4ADAB2-6477-4193-B33E-CB0A9D962576}" destId="{A808086C-B9DF-4EA8-9DD9-D1BB6CC8CCA1}" srcOrd="1" destOrd="0" presId="urn:microsoft.com/office/officeart/2005/8/layout/hierarchy1"/>
    <dgm:cxn modelId="{A2C4813E-57A9-4C91-AA7E-15154D2468FE}" type="presParOf" srcId="{A808086C-B9DF-4EA8-9DD9-D1BB6CC8CCA1}" destId="{7073AE44-58E6-4746-9A14-A5B9D2042E2E}" srcOrd="0" destOrd="0" presId="urn:microsoft.com/office/officeart/2005/8/layout/hierarchy1"/>
    <dgm:cxn modelId="{651A3D28-FE7D-43D1-96A8-4D842B824FF5}" type="presParOf" srcId="{7073AE44-58E6-4746-9A14-A5B9D2042E2E}" destId="{ED791A61-23BF-4F2C-8112-63E9DB794AA7}" srcOrd="0" destOrd="0" presId="urn:microsoft.com/office/officeart/2005/8/layout/hierarchy1"/>
    <dgm:cxn modelId="{350ABF66-A4BA-43A4-BC8C-B65D9E072FCC}" type="presParOf" srcId="{7073AE44-58E6-4746-9A14-A5B9D2042E2E}" destId="{F3D7A630-3D72-4023-8D8A-C13A7AF93204}" srcOrd="1" destOrd="0" presId="urn:microsoft.com/office/officeart/2005/8/layout/hierarchy1"/>
    <dgm:cxn modelId="{24F122C4-089A-4FD6-B3CC-BEFC17180AFA}" type="presParOf" srcId="{A808086C-B9DF-4EA8-9DD9-D1BB6CC8CCA1}" destId="{AE7B759D-B068-452E-B721-186C0A7F5779}" srcOrd="1" destOrd="0" presId="urn:microsoft.com/office/officeart/2005/8/layout/hierarchy1"/>
    <dgm:cxn modelId="{07ABDC67-6231-40F0-887F-AB882CEF12F5}" type="presParOf" srcId="{AE7B759D-B068-452E-B721-186C0A7F5779}" destId="{742463F7-11E2-49D3-86C2-C541B3E1F3B6}" srcOrd="0" destOrd="0" presId="urn:microsoft.com/office/officeart/2005/8/layout/hierarchy1"/>
    <dgm:cxn modelId="{5E72904E-5220-4A7B-AF48-78C48869F25A}" type="presParOf" srcId="{AE7B759D-B068-452E-B721-186C0A7F5779}" destId="{2DC1DDA0-4E26-40AD-99C6-703D2C281967}" srcOrd="1" destOrd="0" presId="urn:microsoft.com/office/officeart/2005/8/layout/hierarchy1"/>
    <dgm:cxn modelId="{B0174F79-D113-4378-AB2A-33A70BFF4D77}" type="presParOf" srcId="{2DC1DDA0-4E26-40AD-99C6-703D2C281967}" destId="{D7E35A2A-8259-425C-9D12-1A44AEFC54A5}" srcOrd="0" destOrd="0" presId="urn:microsoft.com/office/officeart/2005/8/layout/hierarchy1"/>
    <dgm:cxn modelId="{FA42417E-F9A1-4A77-8357-88B423C1D3A3}" type="presParOf" srcId="{D7E35A2A-8259-425C-9D12-1A44AEFC54A5}" destId="{281B8D12-59DF-4C22-87A6-7BBC36FAA133}" srcOrd="0" destOrd="0" presId="urn:microsoft.com/office/officeart/2005/8/layout/hierarchy1"/>
    <dgm:cxn modelId="{4BDE2CDD-8017-4B5E-931F-E564C02D1165}" type="presParOf" srcId="{D7E35A2A-8259-425C-9D12-1A44AEFC54A5}" destId="{2D726DE1-DE9C-4B56-9D10-3D89F23A243A}" srcOrd="1" destOrd="0" presId="urn:microsoft.com/office/officeart/2005/8/layout/hierarchy1"/>
    <dgm:cxn modelId="{B1667017-AA3A-4CC7-B58E-2D9630DC802A}" type="presParOf" srcId="{2DC1DDA0-4E26-40AD-99C6-703D2C281967}" destId="{299FB6A2-26E1-4358-9816-67298557BEF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r>
            <a:rPr lang="tr-TR" sz="2400" b="1" dirty="0" smtClean="0"/>
            <a:t>OSMANLILARDA GÜZEL SANATLAR,EDEBİYAT, SPOR VE EĞLENCE’DE DEĞİŞMELER</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07EF309B-D0FE-4218-8CC6-D50D8EF71F63}">
      <dgm:prSet custT="1"/>
      <dgm:spPr>
        <a:solidFill>
          <a:schemeClr val="accent4">
            <a:lumMod val="20000"/>
            <a:lumOff val="80000"/>
            <a:alpha val="90000"/>
          </a:schemeClr>
        </a:solidFill>
      </dgm:spPr>
      <dgm:t>
        <a:bodyPr/>
        <a:lstStyle/>
        <a:p>
          <a:r>
            <a:rPr lang="tr-TR" sz="2400" b="1" dirty="0" smtClean="0"/>
            <a:t>Güzel Sanatlar</a:t>
          </a:r>
        </a:p>
        <a:p>
          <a:r>
            <a:rPr lang="tr-TR" sz="2400" b="1" dirty="0" smtClean="0"/>
            <a:t>Mimari</a:t>
          </a:r>
          <a:endParaRPr lang="tr-TR" sz="2400" b="1" dirty="0"/>
        </a:p>
      </dgm:t>
    </dgm:pt>
    <dgm:pt modelId="{8B1B2D3F-3130-4D1E-96F2-E42652B2CF56}" type="parTrans" cxnId="{531A07BE-4625-4F07-9653-B7E5D1F1DB57}">
      <dgm:prSet/>
      <dgm:spPr/>
      <dgm:t>
        <a:bodyPr/>
        <a:lstStyle/>
        <a:p>
          <a:endParaRPr lang="tr-TR"/>
        </a:p>
      </dgm:t>
    </dgm:pt>
    <dgm:pt modelId="{03DD152E-5B72-4158-9204-A900B98BFE22}" type="sibTrans" cxnId="{531A07BE-4625-4F07-9653-B7E5D1F1DB57}">
      <dgm:prSet/>
      <dgm:spPr/>
      <dgm:t>
        <a:bodyPr/>
        <a:lstStyle/>
        <a:p>
          <a:endParaRPr lang="tr-TR"/>
        </a:p>
      </dgm:t>
    </dgm:pt>
    <dgm:pt modelId="{74349BAC-0DF2-4362-AE39-9A40197EA5A0}">
      <dgm:prSet custT="1"/>
      <dgm:spPr>
        <a:solidFill>
          <a:schemeClr val="accent2">
            <a:lumMod val="20000"/>
            <a:lumOff val="80000"/>
            <a:alpha val="90000"/>
          </a:schemeClr>
        </a:solidFill>
      </dgm:spPr>
      <dgm:t>
        <a:bodyPr/>
        <a:lstStyle/>
        <a:p>
          <a:pPr>
            <a:lnSpc>
              <a:spcPct val="150000"/>
            </a:lnSpc>
            <a:spcAft>
              <a:spcPts val="0"/>
            </a:spcAft>
          </a:pPr>
          <a:r>
            <a:rPr lang="tr-TR" sz="2200" dirty="0" smtClean="0"/>
            <a:t>18. yüzyıl, Osmanlı sanatına Batı etkilerinin girdiği, başka bir deyişle Batılılaşmanın başladığı dönemdir. Bu dönemde özellikle süslemede </a:t>
          </a:r>
          <a:r>
            <a:rPr lang="tr-TR" sz="2200" b="1" dirty="0" smtClean="0"/>
            <a:t>Barok, Rokoko </a:t>
          </a:r>
          <a:r>
            <a:rPr lang="tr-TR" sz="2200" dirty="0" smtClean="0"/>
            <a:t>gibi Batı kaynaklı üsluplar görülür. Ama bu üslupların Osmanlı sanatındaki uygulamasında geleneksel Türk motifleri ve yapı tiplerinden vazgeçilmemiştir. </a:t>
          </a:r>
          <a:r>
            <a:rPr lang="tr-TR" sz="2200" b="1" dirty="0" smtClean="0"/>
            <a:t>Osmanlı mimarisinde Lale Devri ile batı etkisi görülmeye başladı</a:t>
          </a:r>
          <a:r>
            <a:rPr lang="tr-TR" sz="2200" dirty="0" smtClean="0"/>
            <a:t>. Lale Devri’nin ardından </a:t>
          </a:r>
          <a:r>
            <a:rPr lang="tr-TR" sz="2200" b="1" dirty="0" smtClean="0"/>
            <a:t>Türk-Barok ve Rokoko Devri (1740- 1808) </a:t>
          </a:r>
          <a:r>
            <a:rPr lang="tr-TR" sz="2200" dirty="0" smtClean="0"/>
            <a:t>denilen yeni bir döneme girilmiştir. Bu dönemde </a:t>
          </a:r>
          <a:r>
            <a:rPr lang="tr-TR" sz="2200" b="1" dirty="0" smtClean="0"/>
            <a:t>Osmanlı klasik mimarisi önemini kaybetmeye başladı.</a:t>
          </a:r>
          <a:endParaRPr lang="tr-TR" sz="2200" b="1" dirty="0"/>
        </a:p>
      </dgm:t>
    </dgm:pt>
    <dgm:pt modelId="{C36AF3CA-6FDA-4943-83A4-80F2F9E124E7}" type="parTrans" cxnId="{76BF0C52-E973-45CA-BE42-FF945B0212BE}">
      <dgm:prSet/>
      <dgm:spPr/>
      <dgm:t>
        <a:bodyPr/>
        <a:lstStyle/>
        <a:p>
          <a:endParaRPr lang="tr-TR"/>
        </a:p>
      </dgm:t>
    </dgm:pt>
    <dgm:pt modelId="{F07B0130-8CB0-4718-A5E6-8EE3962EEB37}" type="sibTrans" cxnId="{76BF0C52-E973-45CA-BE42-FF945B0212BE}">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78485">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08A3BE4D-C28C-42FC-9D5D-513BFB105082}" type="pres">
      <dgm:prSet presAssocID="{8B1B2D3F-3130-4D1E-96F2-E42652B2CF56}" presName="Name10" presStyleLbl="parChTrans1D2" presStyleIdx="0" presStyleCnt="1"/>
      <dgm:spPr/>
      <dgm:t>
        <a:bodyPr/>
        <a:lstStyle/>
        <a:p>
          <a:endParaRPr lang="tr-TR"/>
        </a:p>
      </dgm:t>
    </dgm:pt>
    <dgm:pt modelId="{3804B465-AAE8-4FAC-8633-E0EB633F8D0E}" type="pres">
      <dgm:prSet presAssocID="{07EF309B-D0FE-4218-8CC6-D50D8EF71F63}" presName="hierRoot2" presStyleCnt="0"/>
      <dgm:spPr/>
    </dgm:pt>
    <dgm:pt modelId="{332AEF66-A6F5-4022-A23B-064B84DE2FF5}" type="pres">
      <dgm:prSet presAssocID="{07EF309B-D0FE-4218-8CC6-D50D8EF71F63}" presName="composite2" presStyleCnt="0"/>
      <dgm:spPr/>
    </dgm:pt>
    <dgm:pt modelId="{D287D5C8-1A82-4A94-925C-7ABC52975DEA}" type="pres">
      <dgm:prSet presAssocID="{07EF309B-D0FE-4218-8CC6-D50D8EF71F63}" presName="background2" presStyleLbl="node2" presStyleIdx="0" presStyleCnt="1"/>
      <dgm:spPr/>
    </dgm:pt>
    <dgm:pt modelId="{6CAF1F6A-C4B4-4B38-A1E2-F495C99993E2}" type="pres">
      <dgm:prSet presAssocID="{07EF309B-D0FE-4218-8CC6-D50D8EF71F63}" presName="text2" presStyleLbl="fgAcc2" presStyleIdx="0" presStyleCnt="1" custScaleX="207631" custScaleY="72282">
        <dgm:presLayoutVars>
          <dgm:chPref val="3"/>
        </dgm:presLayoutVars>
      </dgm:prSet>
      <dgm:spPr/>
      <dgm:t>
        <a:bodyPr/>
        <a:lstStyle/>
        <a:p>
          <a:endParaRPr lang="tr-TR"/>
        </a:p>
      </dgm:t>
    </dgm:pt>
    <dgm:pt modelId="{F7C0CFAA-E0D4-4BFF-8EC3-A62F64014113}" type="pres">
      <dgm:prSet presAssocID="{07EF309B-D0FE-4218-8CC6-D50D8EF71F63}" presName="hierChild3" presStyleCnt="0"/>
      <dgm:spPr/>
    </dgm:pt>
    <dgm:pt modelId="{3CDDB56A-E3AF-40F5-BA55-CB4E05952AD0}" type="pres">
      <dgm:prSet presAssocID="{C36AF3CA-6FDA-4943-83A4-80F2F9E124E7}" presName="Name17" presStyleLbl="parChTrans1D3" presStyleIdx="0" presStyleCnt="1"/>
      <dgm:spPr/>
      <dgm:t>
        <a:bodyPr/>
        <a:lstStyle/>
        <a:p>
          <a:endParaRPr lang="tr-TR"/>
        </a:p>
      </dgm:t>
    </dgm:pt>
    <dgm:pt modelId="{CFF9532A-F5D3-412B-87B8-F3CDBB05C2B3}" type="pres">
      <dgm:prSet presAssocID="{74349BAC-0DF2-4362-AE39-9A40197EA5A0}" presName="hierRoot3" presStyleCnt="0"/>
      <dgm:spPr/>
    </dgm:pt>
    <dgm:pt modelId="{75BB914C-CAB2-4F8B-A360-2C8B198BD00A}" type="pres">
      <dgm:prSet presAssocID="{74349BAC-0DF2-4362-AE39-9A40197EA5A0}" presName="composite3" presStyleCnt="0"/>
      <dgm:spPr/>
    </dgm:pt>
    <dgm:pt modelId="{CBBF7CE7-0EDE-49F3-B205-0D523C7DB5C8}" type="pres">
      <dgm:prSet presAssocID="{74349BAC-0DF2-4362-AE39-9A40197EA5A0}" presName="background3" presStyleLbl="node3" presStyleIdx="0" presStyleCnt="1"/>
      <dgm:spPr/>
    </dgm:pt>
    <dgm:pt modelId="{7787280D-06F3-490B-B57E-420BA3F875D9}" type="pres">
      <dgm:prSet presAssocID="{74349BAC-0DF2-4362-AE39-9A40197EA5A0}" presName="text3" presStyleLbl="fgAcc3" presStyleIdx="0" presStyleCnt="1" custScaleX="735880" custScaleY="373166">
        <dgm:presLayoutVars>
          <dgm:chPref val="3"/>
        </dgm:presLayoutVars>
      </dgm:prSet>
      <dgm:spPr/>
      <dgm:t>
        <a:bodyPr/>
        <a:lstStyle/>
        <a:p>
          <a:endParaRPr lang="tr-TR"/>
        </a:p>
      </dgm:t>
    </dgm:pt>
    <dgm:pt modelId="{7365F994-8929-4550-BF07-5E28FB8D70D5}" type="pres">
      <dgm:prSet presAssocID="{74349BAC-0DF2-4362-AE39-9A40197EA5A0}" presName="hierChild4" presStyleCnt="0"/>
      <dgm:spPr/>
    </dgm:pt>
  </dgm:ptLst>
  <dgm:cxnLst>
    <dgm:cxn modelId="{531A07BE-4625-4F07-9653-B7E5D1F1DB57}" srcId="{D3F8C6A2-C4DB-4BB8-A951-FF747E48063D}" destId="{07EF309B-D0FE-4218-8CC6-D50D8EF71F63}" srcOrd="0" destOrd="0" parTransId="{8B1B2D3F-3130-4D1E-96F2-E42652B2CF56}" sibTransId="{03DD152E-5B72-4158-9204-A900B98BFE22}"/>
    <dgm:cxn modelId="{76BF0C52-E973-45CA-BE42-FF945B0212BE}" srcId="{07EF309B-D0FE-4218-8CC6-D50D8EF71F63}" destId="{74349BAC-0DF2-4362-AE39-9A40197EA5A0}" srcOrd="0" destOrd="0" parTransId="{C36AF3CA-6FDA-4943-83A4-80F2F9E124E7}" sibTransId="{F07B0130-8CB0-4718-A5E6-8EE3962EEB37}"/>
    <dgm:cxn modelId="{4E647478-DB40-4976-AD14-EA988A7BCE96}" type="presOf" srcId="{07EF309B-D0FE-4218-8CC6-D50D8EF71F63}" destId="{6CAF1F6A-C4B4-4B38-A1E2-F495C99993E2}" srcOrd="0" destOrd="0" presId="urn:microsoft.com/office/officeart/2005/8/layout/hierarchy1"/>
    <dgm:cxn modelId="{AB3F2686-6165-4644-A546-1D22156A8B7B}" type="presOf" srcId="{EE921756-17B0-4F59-B7B0-70A41611E27C}" destId="{D019F8B1-4D2F-4631-8D62-52686DAFB626}" srcOrd="0" destOrd="0" presId="urn:microsoft.com/office/officeart/2005/8/layout/hierarchy1"/>
    <dgm:cxn modelId="{2C2A837A-C838-4942-9225-EA59190D06DE}" type="presOf" srcId="{C36AF3CA-6FDA-4943-83A4-80F2F9E124E7}" destId="{3CDDB56A-E3AF-40F5-BA55-CB4E05952AD0}" srcOrd="0" destOrd="0" presId="urn:microsoft.com/office/officeart/2005/8/layout/hierarchy1"/>
    <dgm:cxn modelId="{04523A0D-EC81-472A-A3BD-E0D3DD5FCF18}" type="presOf" srcId="{8B1B2D3F-3130-4D1E-96F2-E42652B2CF56}" destId="{08A3BE4D-C28C-42FC-9D5D-513BFB105082}" srcOrd="0" destOrd="0" presId="urn:microsoft.com/office/officeart/2005/8/layout/hierarchy1"/>
    <dgm:cxn modelId="{ABDB6BFE-1E35-4C90-A2FD-E425955B5506}" type="presOf" srcId="{74349BAC-0DF2-4362-AE39-9A40197EA5A0}" destId="{7787280D-06F3-490B-B57E-420BA3F875D9}"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9B9E3F57-4B6D-4AFD-BB9B-4CC02F5E9C2B}" type="presOf" srcId="{D3F8C6A2-C4DB-4BB8-A951-FF747E48063D}" destId="{DA23B54F-88FA-4AC3-95B2-B984F3AF68E7}" srcOrd="0" destOrd="0" presId="urn:microsoft.com/office/officeart/2005/8/layout/hierarchy1"/>
    <dgm:cxn modelId="{556ADB94-B156-4F45-8705-C4484265A54D}" type="presParOf" srcId="{D019F8B1-4D2F-4631-8D62-52686DAFB626}" destId="{2CB48289-6C1B-4D18-BA1C-184A780EBF08}" srcOrd="0" destOrd="0" presId="urn:microsoft.com/office/officeart/2005/8/layout/hierarchy1"/>
    <dgm:cxn modelId="{88707283-56EB-4712-BD5E-ADE276348F30}" type="presParOf" srcId="{2CB48289-6C1B-4D18-BA1C-184A780EBF08}" destId="{4DFAD8AA-5C93-4A23-B87E-71705D37DB25}" srcOrd="0" destOrd="0" presId="urn:microsoft.com/office/officeart/2005/8/layout/hierarchy1"/>
    <dgm:cxn modelId="{C93849ED-7C08-4D7C-94C8-041651096871}" type="presParOf" srcId="{4DFAD8AA-5C93-4A23-B87E-71705D37DB25}" destId="{B6103229-C07B-4345-A53A-F8885546C10F}" srcOrd="0" destOrd="0" presId="urn:microsoft.com/office/officeart/2005/8/layout/hierarchy1"/>
    <dgm:cxn modelId="{41E0AE57-834B-4FF0-B4D7-B3450A04587B}" type="presParOf" srcId="{4DFAD8AA-5C93-4A23-B87E-71705D37DB25}" destId="{DA23B54F-88FA-4AC3-95B2-B984F3AF68E7}" srcOrd="1" destOrd="0" presId="urn:microsoft.com/office/officeart/2005/8/layout/hierarchy1"/>
    <dgm:cxn modelId="{C6216B13-C160-4E83-9CE6-D50F707B7D90}" type="presParOf" srcId="{2CB48289-6C1B-4D18-BA1C-184A780EBF08}" destId="{ED4ADAB2-6477-4193-B33E-CB0A9D962576}" srcOrd="1" destOrd="0" presId="urn:microsoft.com/office/officeart/2005/8/layout/hierarchy1"/>
    <dgm:cxn modelId="{66A57A80-0CBC-4B36-B2D8-01C9C6AED785}" type="presParOf" srcId="{ED4ADAB2-6477-4193-B33E-CB0A9D962576}" destId="{08A3BE4D-C28C-42FC-9D5D-513BFB105082}" srcOrd="0" destOrd="0" presId="urn:microsoft.com/office/officeart/2005/8/layout/hierarchy1"/>
    <dgm:cxn modelId="{2E9F2F88-E4A5-4C09-A181-4B61327F03DF}" type="presParOf" srcId="{ED4ADAB2-6477-4193-B33E-CB0A9D962576}" destId="{3804B465-AAE8-4FAC-8633-E0EB633F8D0E}" srcOrd="1" destOrd="0" presId="urn:microsoft.com/office/officeart/2005/8/layout/hierarchy1"/>
    <dgm:cxn modelId="{DF904327-E6BE-4BF5-AE6A-3CAC60574476}" type="presParOf" srcId="{3804B465-AAE8-4FAC-8633-E0EB633F8D0E}" destId="{332AEF66-A6F5-4022-A23B-064B84DE2FF5}" srcOrd="0" destOrd="0" presId="urn:microsoft.com/office/officeart/2005/8/layout/hierarchy1"/>
    <dgm:cxn modelId="{C4FAAA58-EE20-4D3E-8163-36178AADA317}" type="presParOf" srcId="{332AEF66-A6F5-4022-A23B-064B84DE2FF5}" destId="{D287D5C8-1A82-4A94-925C-7ABC52975DEA}" srcOrd="0" destOrd="0" presId="urn:microsoft.com/office/officeart/2005/8/layout/hierarchy1"/>
    <dgm:cxn modelId="{AC8369A7-7FC7-4B7E-995F-BC8F3BF395B5}" type="presParOf" srcId="{332AEF66-A6F5-4022-A23B-064B84DE2FF5}" destId="{6CAF1F6A-C4B4-4B38-A1E2-F495C99993E2}" srcOrd="1" destOrd="0" presId="urn:microsoft.com/office/officeart/2005/8/layout/hierarchy1"/>
    <dgm:cxn modelId="{C0CC9D87-0157-4F08-ABBD-AEE891D48D9B}" type="presParOf" srcId="{3804B465-AAE8-4FAC-8633-E0EB633F8D0E}" destId="{F7C0CFAA-E0D4-4BFF-8EC3-A62F64014113}" srcOrd="1" destOrd="0" presId="urn:microsoft.com/office/officeart/2005/8/layout/hierarchy1"/>
    <dgm:cxn modelId="{EB490449-CA3D-446A-9F0F-BA2D198ED207}" type="presParOf" srcId="{F7C0CFAA-E0D4-4BFF-8EC3-A62F64014113}" destId="{3CDDB56A-E3AF-40F5-BA55-CB4E05952AD0}" srcOrd="0" destOrd="0" presId="urn:microsoft.com/office/officeart/2005/8/layout/hierarchy1"/>
    <dgm:cxn modelId="{A16E8C2E-56DA-476E-A83A-BDFB48DDD699}" type="presParOf" srcId="{F7C0CFAA-E0D4-4BFF-8EC3-A62F64014113}" destId="{CFF9532A-F5D3-412B-87B8-F3CDBB05C2B3}" srcOrd="1" destOrd="0" presId="urn:microsoft.com/office/officeart/2005/8/layout/hierarchy1"/>
    <dgm:cxn modelId="{74C35F85-F005-40E9-AB00-8222AB3519E5}" type="presParOf" srcId="{CFF9532A-F5D3-412B-87B8-F3CDBB05C2B3}" destId="{75BB914C-CAB2-4F8B-A360-2C8B198BD00A}" srcOrd="0" destOrd="0" presId="urn:microsoft.com/office/officeart/2005/8/layout/hierarchy1"/>
    <dgm:cxn modelId="{6491BEB9-5103-447E-A115-977352EE3D1E}" type="presParOf" srcId="{75BB914C-CAB2-4F8B-A360-2C8B198BD00A}" destId="{CBBF7CE7-0EDE-49F3-B205-0D523C7DB5C8}" srcOrd="0" destOrd="0" presId="urn:microsoft.com/office/officeart/2005/8/layout/hierarchy1"/>
    <dgm:cxn modelId="{5747FA17-B9A0-42DE-9E0B-218B76519F01}" type="presParOf" srcId="{75BB914C-CAB2-4F8B-A360-2C8B198BD00A}" destId="{7787280D-06F3-490B-B57E-420BA3F875D9}" srcOrd="1" destOrd="0" presId="urn:microsoft.com/office/officeart/2005/8/layout/hierarchy1"/>
    <dgm:cxn modelId="{77871F9B-6095-4586-8B7D-784A90AD6DF1}" type="presParOf" srcId="{CFF9532A-F5D3-412B-87B8-F3CDBB05C2B3}" destId="{7365F994-8929-4550-BF07-5E28FB8D70D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r>
            <a:rPr lang="tr-TR" sz="2400" b="1" dirty="0" smtClean="0"/>
            <a:t>OSMANLILARDA GÜZEL SANATLAR,EDEBİYAT, SPOR VE EĞLENCE’DE DEĞİŞMELER</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07EF309B-D0FE-4218-8CC6-D50D8EF71F63}">
      <dgm:prSet custT="1"/>
      <dgm:spPr>
        <a:solidFill>
          <a:schemeClr val="accent4">
            <a:lumMod val="20000"/>
            <a:lumOff val="80000"/>
            <a:alpha val="90000"/>
          </a:schemeClr>
        </a:solidFill>
      </dgm:spPr>
      <dgm:t>
        <a:bodyPr/>
        <a:lstStyle/>
        <a:p>
          <a:r>
            <a:rPr lang="tr-TR" sz="2400" b="1" dirty="0" smtClean="0"/>
            <a:t>Güzel Sanatlar</a:t>
          </a:r>
        </a:p>
        <a:p>
          <a:r>
            <a:rPr lang="tr-TR" sz="2400" b="1" dirty="0" smtClean="0"/>
            <a:t>Mimari</a:t>
          </a:r>
          <a:endParaRPr lang="tr-TR" sz="2400" b="1" dirty="0"/>
        </a:p>
      </dgm:t>
    </dgm:pt>
    <dgm:pt modelId="{8B1B2D3F-3130-4D1E-96F2-E42652B2CF56}" type="parTrans" cxnId="{531A07BE-4625-4F07-9653-B7E5D1F1DB57}">
      <dgm:prSet/>
      <dgm:spPr/>
      <dgm:t>
        <a:bodyPr/>
        <a:lstStyle/>
        <a:p>
          <a:endParaRPr lang="tr-TR"/>
        </a:p>
      </dgm:t>
    </dgm:pt>
    <dgm:pt modelId="{03DD152E-5B72-4158-9204-A900B98BFE22}" type="sibTrans" cxnId="{531A07BE-4625-4F07-9653-B7E5D1F1DB57}">
      <dgm:prSet/>
      <dgm:spPr/>
      <dgm:t>
        <a:bodyPr/>
        <a:lstStyle/>
        <a:p>
          <a:endParaRPr lang="tr-TR"/>
        </a:p>
      </dgm:t>
    </dgm:pt>
    <dgm:pt modelId="{74349BAC-0DF2-4362-AE39-9A40197EA5A0}">
      <dgm:prSet custT="1"/>
      <dgm:spPr>
        <a:solidFill>
          <a:schemeClr val="accent2">
            <a:lumMod val="20000"/>
            <a:lumOff val="80000"/>
            <a:alpha val="90000"/>
          </a:schemeClr>
        </a:solidFill>
      </dgm:spPr>
      <dgm:t>
        <a:bodyPr/>
        <a:lstStyle/>
        <a:p>
          <a:pPr>
            <a:lnSpc>
              <a:spcPct val="150000"/>
            </a:lnSpc>
            <a:spcAft>
              <a:spcPts val="0"/>
            </a:spcAft>
          </a:pPr>
          <a:r>
            <a:rPr lang="tr-TR" sz="2200" dirty="0" smtClean="0"/>
            <a:t>Yavaş yavaş yerini Avrupa mimarisinin üsluplarına terk etti. XIX. yüzyılda Batı kaynaklı </a:t>
          </a:r>
          <a:r>
            <a:rPr lang="tr-TR" sz="2200" b="1" dirty="0" smtClean="0"/>
            <a:t>Ampir Üslup</a:t>
          </a:r>
          <a:r>
            <a:rPr lang="tr-TR" sz="2200" dirty="0" smtClean="0"/>
            <a:t> Türkiye’ye girdi </a:t>
          </a:r>
          <a:r>
            <a:rPr lang="tr-TR" sz="2200" b="1" dirty="0" smtClean="0"/>
            <a:t>( 1808- 1860 ). </a:t>
          </a:r>
          <a:r>
            <a:rPr lang="tr-TR" sz="2200" dirty="0" smtClean="0"/>
            <a:t>Ampir Üslup Osmanlılarda Barok üslupla birleştirilerek yorumlandı. 1860’tan asrın sonuna kadar Batı etkisi bütün alanlarda Osmanlı toplum yapısını sarstı. Bu dönemde mimaride </a:t>
          </a:r>
          <a:r>
            <a:rPr lang="tr-TR" sz="2200" b="1" dirty="0" smtClean="0"/>
            <a:t>seçmeci (eklektik) </a:t>
          </a:r>
          <a:r>
            <a:rPr lang="tr-TR" sz="2200" dirty="0" smtClean="0"/>
            <a:t>akım hakim oldu </a:t>
          </a:r>
          <a:r>
            <a:rPr lang="tr-TR" sz="2200" b="1" dirty="0" smtClean="0"/>
            <a:t>(1860-1900 ). </a:t>
          </a:r>
          <a:r>
            <a:rPr lang="tr-TR" sz="2200" dirty="0" smtClean="0"/>
            <a:t>1900 yılından sonraki eserlerde Osmanlı ve Türk mimarisinin unsurlarını geriye getiren bir anlayış almıştır. Böylece ortaya çıkan </a:t>
          </a:r>
          <a:r>
            <a:rPr lang="tr-TR" sz="2200" b="1" dirty="0" smtClean="0"/>
            <a:t>Neo-klasik dönem </a:t>
          </a:r>
          <a:r>
            <a:rPr lang="tr-TR" sz="2200" dirty="0" smtClean="0"/>
            <a:t>bir süre etkili olmuştur </a:t>
          </a:r>
          <a:r>
            <a:rPr lang="tr-TR" sz="2200" b="1" dirty="0" smtClean="0"/>
            <a:t>(1900-1925</a:t>
          </a:r>
          <a:r>
            <a:rPr lang="tr-TR" sz="2200" dirty="0" smtClean="0"/>
            <a:t>).</a:t>
          </a:r>
          <a:endParaRPr lang="tr-TR" sz="2200" b="1" dirty="0"/>
        </a:p>
      </dgm:t>
    </dgm:pt>
    <dgm:pt modelId="{C36AF3CA-6FDA-4943-83A4-80F2F9E124E7}" type="parTrans" cxnId="{76BF0C52-E973-45CA-BE42-FF945B0212BE}">
      <dgm:prSet/>
      <dgm:spPr/>
      <dgm:t>
        <a:bodyPr/>
        <a:lstStyle/>
        <a:p>
          <a:endParaRPr lang="tr-TR"/>
        </a:p>
      </dgm:t>
    </dgm:pt>
    <dgm:pt modelId="{F07B0130-8CB0-4718-A5E6-8EE3962EEB37}" type="sibTrans" cxnId="{76BF0C52-E973-45CA-BE42-FF945B0212BE}">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78485">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08A3BE4D-C28C-42FC-9D5D-513BFB105082}" type="pres">
      <dgm:prSet presAssocID="{8B1B2D3F-3130-4D1E-96F2-E42652B2CF56}" presName="Name10" presStyleLbl="parChTrans1D2" presStyleIdx="0" presStyleCnt="1"/>
      <dgm:spPr/>
      <dgm:t>
        <a:bodyPr/>
        <a:lstStyle/>
        <a:p>
          <a:endParaRPr lang="tr-TR"/>
        </a:p>
      </dgm:t>
    </dgm:pt>
    <dgm:pt modelId="{3804B465-AAE8-4FAC-8633-E0EB633F8D0E}" type="pres">
      <dgm:prSet presAssocID="{07EF309B-D0FE-4218-8CC6-D50D8EF71F63}" presName="hierRoot2" presStyleCnt="0"/>
      <dgm:spPr/>
    </dgm:pt>
    <dgm:pt modelId="{332AEF66-A6F5-4022-A23B-064B84DE2FF5}" type="pres">
      <dgm:prSet presAssocID="{07EF309B-D0FE-4218-8CC6-D50D8EF71F63}" presName="composite2" presStyleCnt="0"/>
      <dgm:spPr/>
    </dgm:pt>
    <dgm:pt modelId="{D287D5C8-1A82-4A94-925C-7ABC52975DEA}" type="pres">
      <dgm:prSet presAssocID="{07EF309B-D0FE-4218-8CC6-D50D8EF71F63}" presName="background2" presStyleLbl="node2" presStyleIdx="0" presStyleCnt="1"/>
      <dgm:spPr/>
    </dgm:pt>
    <dgm:pt modelId="{6CAF1F6A-C4B4-4B38-A1E2-F495C99993E2}" type="pres">
      <dgm:prSet presAssocID="{07EF309B-D0FE-4218-8CC6-D50D8EF71F63}" presName="text2" presStyleLbl="fgAcc2" presStyleIdx="0" presStyleCnt="1" custScaleX="207631" custScaleY="72282">
        <dgm:presLayoutVars>
          <dgm:chPref val="3"/>
        </dgm:presLayoutVars>
      </dgm:prSet>
      <dgm:spPr/>
      <dgm:t>
        <a:bodyPr/>
        <a:lstStyle/>
        <a:p>
          <a:endParaRPr lang="tr-TR"/>
        </a:p>
      </dgm:t>
    </dgm:pt>
    <dgm:pt modelId="{F7C0CFAA-E0D4-4BFF-8EC3-A62F64014113}" type="pres">
      <dgm:prSet presAssocID="{07EF309B-D0FE-4218-8CC6-D50D8EF71F63}" presName="hierChild3" presStyleCnt="0"/>
      <dgm:spPr/>
    </dgm:pt>
    <dgm:pt modelId="{3CDDB56A-E3AF-40F5-BA55-CB4E05952AD0}" type="pres">
      <dgm:prSet presAssocID="{C36AF3CA-6FDA-4943-83A4-80F2F9E124E7}" presName="Name17" presStyleLbl="parChTrans1D3" presStyleIdx="0" presStyleCnt="1"/>
      <dgm:spPr/>
      <dgm:t>
        <a:bodyPr/>
        <a:lstStyle/>
        <a:p>
          <a:endParaRPr lang="tr-TR"/>
        </a:p>
      </dgm:t>
    </dgm:pt>
    <dgm:pt modelId="{CFF9532A-F5D3-412B-87B8-F3CDBB05C2B3}" type="pres">
      <dgm:prSet presAssocID="{74349BAC-0DF2-4362-AE39-9A40197EA5A0}" presName="hierRoot3" presStyleCnt="0"/>
      <dgm:spPr/>
    </dgm:pt>
    <dgm:pt modelId="{75BB914C-CAB2-4F8B-A360-2C8B198BD00A}" type="pres">
      <dgm:prSet presAssocID="{74349BAC-0DF2-4362-AE39-9A40197EA5A0}" presName="composite3" presStyleCnt="0"/>
      <dgm:spPr/>
    </dgm:pt>
    <dgm:pt modelId="{CBBF7CE7-0EDE-49F3-B205-0D523C7DB5C8}" type="pres">
      <dgm:prSet presAssocID="{74349BAC-0DF2-4362-AE39-9A40197EA5A0}" presName="background3" presStyleLbl="node3" presStyleIdx="0" presStyleCnt="1"/>
      <dgm:spPr/>
    </dgm:pt>
    <dgm:pt modelId="{7787280D-06F3-490B-B57E-420BA3F875D9}" type="pres">
      <dgm:prSet presAssocID="{74349BAC-0DF2-4362-AE39-9A40197EA5A0}" presName="text3" presStyleLbl="fgAcc3" presStyleIdx="0" presStyleCnt="1" custScaleX="735880" custScaleY="373166">
        <dgm:presLayoutVars>
          <dgm:chPref val="3"/>
        </dgm:presLayoutVars>
      </dgm:prSet>
      <dgm:spPr/>
      <dgm:t>
        <a:bodyPr/>
        <a:lstStyle/>
        <a:p>
          <a:endParaRPr lang="tr-TR"/>
        </a:p>
      </dgm:t>
    </dgm:pt>
    <dgm:pt modelId="{7365F994-8929-4550-BF07-5E28FB8D70D5}" type="pres">
      <dgm:prSet presAssocID="{74349BAC-0DF2-4362-AE39-9A40197EA5A0}" presName="hierChild4" presStyleCnt="0"/>
      <dgm:spPr/>
    </dgm:pt>
  </dgm:ptLst>
  <dgm:cxnLst>
    <dgm:cxn modelId="{531A07BE-4625-4F07-9653-B7E5D1F1DB57}" srcId="{D3F8C6A2-C4DB-4BB8-A951-FF747E48063D}" destId="{07EF309B-D0FE-4218-8CC6-D50D8EF71F63}" srcOrd="0" destOrd="0" parTransId="{8B1B2D3F-3130-4D1E-96F2-E42652B2CF56}" sibTransId="{03DD152E-5B72-4158-9204-A900B98BFE22}"/>
    <dgm:cxn modelId="{39657F35-D2F9-4A1B-9F46-F36381FE83EE}" type="presOf" srcId="{D3F8C6A2-C4DB-4BB8-A951-FF747E48063D}" destId="{DA23B54F-88FA-4AC3-95B2-B984F3AF68E7}" srcOrd="0" destOrd="0" presId="urn:microsoft.com/office/officeart/2005/8/layout/hierarchy1"/>
    <dgm:cxn modelId="{76BF0C52-E973-45CA-BE42-FF945B0212BE}" srcId="{07EF309B-D0FE-4218-8CC6-D50D8EF71F63}" destId="{74349BAC-0DF2-4362-AE39-9A40197EA5A0}" srcOrd="0" destOrd="0" parTransId="{C36AF3CA-6FDA-4943-83A4-80F2F9E124E7}" sibTransId="{F07B0130-8CB0-4718-A5E6-8EE3962EEB37}"/>
    <dgm:cxn modelId="{F48EA5DA-FFBD-4356-8740-D9652D86B8C7}" type="presOf" srcId="{8B1B2D3F-3130-4D1E-96F2-E42652B2CF56}" destId="{08A3BE4D-C28C-42FC-9D5D-513BFB105082}" srcOrd="0" destOrd="0" presId="urn:microsoft.com/office/officeart/2005/8/layout/hierarchy1"/>
    <dgm:cxn modelId="{E0F51256-825B-420D-8CFC-1C59AEF47398}" type="presOf" srcId="{C36AF3CA-6FDA-4943-83A4-80F2F9E124E7}" destId="{3CDDB56A-E3AF-40F5-BA55-CB4E05952AD0}" srcOrd="0" destOrd="0" presId="urn:microsoft.com/office/officeart/2005/8/layout/hierarchy1"/>
    <dgm:cxn modelId="{19162FDB-67AB-41BC-B05D-6C8F7848AF7F}" type="presOf" srcId="{74349BAC-0DF2-4362-AE39-9A40197EA5A0}" destId="{7787280D-06F3-490B-B57E-420BA3F875D9}" srcOrd="0" destOrd="0" presId="urn:microsoft.com/office/officeart/2005/8/layout/hierarchy1"/>
    <dgm:cxn modelId="{C8AF2050-C2A3-4C14-A7B3-921FC4B06BD0}" type="presOf" srcId="{07EF309B-D0FE-4218-8CC6-D50D8EF71F63}" destId="{6CAF1F6A-C4B4-4B38-A1E2-F495C99993E2}"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C7A2E46C-A927-4EDC-A577-D4B525C4B54B}" type="presOf" srcId="{EE921756-17B0-4F59-B7B0-70A41611E27C}" destId="{D019F8B1-4D2F-4631-8D62-52686DAFB626}" srcOrd="0" destOrd="0" presId="urn:microsoft.com/office/officeart/2005/8/layout/hierarchy1"/>
    <dgm:cxn modelId="{B00D0CC2-E73B-4177-B900-ED1E4B135FDF}" type="presParOf" srcId="{D019F8B1-4D2F-4631-8D62-52686DAFB626}" destId="{2CB48289-6C1B-4D18-BA1C-184A780EBF08}" srcOrd="0" destOrd="0" presId="urn:microsoft.com/office/officeart/2005/8/layout/hierarchy1"/>
    <dgm:cxn modelId="{262D3306-C5D9-46FD-B323-EEF8C6BFF12B}" type="presParOf" srcId="{2CB48289-6C1B-4D18-BA1C-184A780EBF08}" destId="{4DFAD8AA-5C93-4A23-B87E-71705D37DB25}" srcOrd="0" destOrd="0" presId="urn:microsoft.com/office/officeart/2005/8/layout/hierarchy1"/>
    <dgm:cxn modelId="{224CDC2C-58E3-4BCC-A4CF-A087315687CE}" type="presParOf" srcId="{4DFAD8AA-5C93-4A23-B87E-71705D37DB25}" destId="{B6103229-C07B-4345-A53A-F8885546C10F}" srcOrd="0" destOrd="0" presId="urn:microsoft.com/office/officeart/2005/8/layout/hierarchy1"/>
    <dgm:cxn modelId="{B8071625-18AE-457F-8BE0-73190C370334}" type="presParOf" srcId="{4DFAD8AA-5C93-4A23-B87E-71705D37DB25}" destId="{DA23B54F-88FA-4AC3-95B2-B984F3AF68E7}" srcOrd="1" destOrd="0" presId="urn:microsoft.com/office/officeart/2005/8/layout/hierarchy1"/>
    <dgm:cxn modelId="{022C8A32-A59D-4C6C-A526-7DEA79750F5D}" type="presParOf" srcId="{2CB48289-6C1B-4D18-BA1C-184A780EBF08}" destId="{ED4ADAB2-6477-4193-B33E-CB0A9D962576}" srcOrd="1" destOrd="0" presId="urn:microsoft.com/office/officeart/2005/8/layout/hierarchy1"/>
    <dgm:cxn modelId="{21E34C2D-4B4B-4267-A7C0-37E99F489398}" type="presParOf" srcId="{ED4ADAB2-6477-4193-B33E-CB0A9D962576}" destId="{08A3BE4D-C28C-42FC-9D5D-513BFB105082}" srcOrd="0" destOrd="0" presId="urn:microsoft.com/office/officeart/2005/8/layout/hierarchy1"/>
    <dgm:cxn modelId="{702C3ED1-2AC0-4A04-A85F-B060F70832AE}" type="presParOf" srcId="{ED4ADAB2-6477-4193-B33E-CB0A9D962576}" destId="{3804B465-AAE8-4FAC-8633-E0EB633F8D0E}" srcOrd="1" destOrd="0" presId="urn:microsoft.com/office/officeart/2005/8/layout/hierarchy1"/>
    <dgm:cxn modelId="{80C86CA7-0F53-49FA-988B-CC85C339B33B}" type="presParOf" srcId="{3804B465-AAE8-4FAC-8633-E0EB633F8D0E}" destId="{332AEF66-A6F5-4022-A23B-064B84DE2FF5}" srcOrd="0" destOrd="0" presId="urn:microsoft.com/office/officeart/2005/8/layout/hierarchy1"/>
    <dgm:cxn modelId="{673D1569-AA4B-42B9-97ED-C2E13E293D20}" type="presParOf" srcId="{332AEF66-A6F5-4022-A23B-064B84DE2FF5}" destId="{D287D5C8-1A82-4A94-925C-7ABC52975DEA}" srcOrd="0" destOrd="0" presId="urn:microsoft.com/office/officeart/2005/8/layout/hierarchy1"/>
    <dgm:cxn modelId="{9131391F-7008-4EFE-99DA-4DC4DEB67C93}" type="presParOf" srcId="{332AEF66-A6F5-4022-A23B-064B84DE2FF5}" destId="{6CAF1F6A-C4B4-4B38-A1E2-F495C99993E2}" srcOrd="1" destOrd="0" presId="urn:microsoft.com/office/officeart/2005/8/layout/hierarchy1"/>
    <dgm:cxn modelId="{96325D4C-34B8-479B-840C-D1DDB7152997}" type="presParOf" srcId="{3804B465-AAE8-4FAC-8633-E0EB633F8D0E}" destId="{F7C0CFAA-E0D4-4BFF-8EC3-A62F64014113}" srcOrd="1" destOrd="0" presId="urn:microsoft.com/office/officeart/2005/8/layout/hierarchy1"/>
    <dgm:cxn modelId="{5EFB2754-98D0-4C27-B5B0-8FD1FA65C46D}" type="presParOf" srcId="{F7C0CFAA-E0D4-4BFF-8EC3-A62F64014113}" destId="{3CDDB56A-E3AF-40F5-BA55-CB4E05952AD0}" srcOrd="0" destOrd="0" presId="urn:microsoft.com/office/officeart/2005/8/layout/hierarchy1"/>
    <dgm:cxn modelId="{C7A6BF9C-57A9-41D0-91C9-143F9C865A71}" type="presParOf" srcId="{F7C0CFAA-E0D4-4BFF-8EC3-A62F64014113}" destId="{CFF9532A-F5D3-412B-87B8-F3CDBB05C2B3}" srcOrd="1" destOrd="0" presId="urn:microsoft.com/office/officeart/2005/8/layout/hierarchy1"/>
    <dgm:cxn modelId="{0D10A85F-3780-4CDF-9B4C-679C6C90C553}" type="presParOf" srcId="{CFF9532A-F5D3-412B-87B8-F3CDBB05C2B3}" destId="{75BB914C-CAB2-4F8B-A360-2C8B198BD00A}" srcOrd="0" destOrd="0" presId="urn:microsoft.com/office/officeart/2005/8/layout/hierarchy1"/>
    <dgm:cxn modelId="{56B1EF6A-F573-42A0-9712-BE743423719A}" type="presParOf" srcId="{75BB914C-CAB2-4F8B-A360-2C8B198BD00A}" destId="{CBBF7CE7-0EDE-49F3-B205-0D523C7DB5C8}" srcOrd="0" destOrd="0" presId="urn:microsoft.com/office/officeart/2005/8/layout/hierarchy1"/>
    <dgm:cxn modelId="{236783F7-D4C8-4256-9AD9-C06EA0A49EE6}" type="presParOf" srcId="{75BB914C-CAB2-4F8B-A360-2C8B198BD00A}" destId="{7787280D-06F3-490B-B57E-420BA3F875D9}" srcOrd="1" destOrd="0" presId="urn:microsoft.com/office/officeart/2005/8/layout/hierarchy1"/>
    <dgm:cxn modelId="{8362A249-6F3A-4883-A81A-F147964852FB}" type="presParOf" srcId="{CFF9532A-F5D3-412B-87B8-F3CDBB05C2B3}" destId="{7365F994-8929-4550-BF07-5E28FB8D70D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pPr>
            <a:lnSpc>
              <a:spcPct val="150000"/>
            </a:lnSpc>
            <a:spcAft>
              <a:spcPts val="0"/>
            </a:spcAft>
          </a:pPr>
          <a:r>
            <a:rPr lang="tr-TR" sz="2400" b="1" dirty="0" smtClean="0"/>
            <a:t>OSMANLILARDA GÜZEL SANATLAR,EDEBİYAT, SPOR VE EĞLENCE’DE DEĞİŞMELER</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2E5657F0-0694-4461-AE3E-17165CCD8A30}">
      <dgm:prSet custT="1"/>
      <dgm:spPr>
        <a:solidFill>
          <a:schemeClr val="accent4">
            <a:lumMod val="20000"/>
            <a:lumOff val="80000"/>
            <a:alpha val="90000"/>
          </a:schemeClr>
        </a:solidFill>
      </dgm:spPr>
      <dgm:t>
        <a:bodyPr/>
        <a:lstStyle/>
        <a:p>
          <a:r>
            <a:rPr lang="tr-TR" sz="1600" b="1" dirty="0" smtClean="0"/>
            <a:t>1-Tanzimat </a:t>
          </a:r>
          <a:r>
            <a:rPr lang="tr-TR" sz="1600" b="1" dirty="0" smtClean="0"/>
            <a:t>Dönemi Edebiyatı </a:t>
          </a:r>
        </a:p>
        <a:p>
          <a:r>
            <a:rPr lang="tr-TR" sz="1600" b="1" dirty="0" smtClean="0"/>
            <a:t>(1860-1896)</a:t>
          </a:r>
          <a:br>
            <a:rPr lang="tr-TR" sz="1600" b="1" dirty="0" smtClean="0"/>
          </a:br>
          <a:endParaRPr lang="tr-TR" sz="1600" b="1" dirty="0"/>
        </a:p>
      </dgm:t>
    </dgm:pt>
    <dgm:pt modelId="{1C3E867E-0259-4F6E-B3AB-3E4577F89BC9}" type="parTrans" cxnId="{73243AB0-28F0-4613-99B1-B51EF433C25E}">
      <dgm:prSet/>
      <dgm:spPr/>
      <dgm:t>
        <a:bodyPr/>
        <a:lstStyle/>
        <a:p>
          <a:endParaRPr lang="tr-TR"/>
        </a:p>
      </dgm:t>
    </dgm:pt>
    <dgm:pt modelId="{0A4DF163-7784-45F6-96D9-3C679BA591AD}" type="sibTrans" cxnId="{73243AB0-28F0-4613-99B1-B51EF433C25E}">
      <dgm:prSet/>
      <dgm:spPr/>
      <dgm:t>
        <a:bodyPr/>
        <a:lstStyle/>
        <a:p>
          <a:endParaRPr lang="tr-TR"/>
        </a:p>
      </dgm:t>
    </dgm:pt>
    <dgm:pt modelId="{109486B9-B94A-46D7-A93D-A42762B659CE}">
      <dgm:prSet custT="1"/>
      <dgm:spPr>
        <a:solidFill>
          <a:schemeClr val="accent2">
            <a:lumMod val="20000"/>
            <a:lumOff val="80000"/>
            <a:alpha val="90000"/>
          </a:schemeClr>
        </a:solidFill>
      </dgm:spPr>
      <dgm:t>
        <a:bodyPr/>
        <a:lstStyle/>
        <a:p>
          <a:pPr>
            <a:lnSpc>
              <a:spcPct val="150000"/>
            </a:lnSpc>
            <a:spcAft>
              <a:spcPts val="0"/>
            </a:spcAft>
          </a:pPr>
          <a:r>
            <a:rPr lang="tr-TR" sz="2000" dirty="0" smtClean="0"/>
            <a:t>Tanzimat edebiyatında yenileştirilen ilk tür şiirdir. </a:t>
          </a:r>
          <a:r>
            <a:rPr lang="tr-TR" sz="2000" b="1" dirty="0" smtClean="0">
              <a:solidFill>
                <a:schemeClr val="bg1"/>
              </a:solidFill>
            </a:rPr>
            <a:t>Roman ve piyes </a:t>
          </a:r>
          <a:r>
            <a:rPr lang="tr-TR" sz="2000" dirty="0" smtClean="0"/>
            <a:t>gibi türler henüz denenmeden, şiir üzerinde bazı yenileştirmelere başlanmıştı. Şiirde de, önce, yeni bir dil ve söyleyiş aranmakla işe girişilir bu dil ve söyleyişin yöneldiği kaynak ise konuşma dili ve üslûbudur.</a:t>
          </a:r>
          <a:endParaRPr lang="tr-TR" sz="2000" dirty="0"/>
        </a:p>
      </dgm:t>
    </dgm:pt>
    <dgm:pt modelId="{28078E44-D808-4D73-B1DF-8E9BED2BD52D}" type="parTrans" cxnId="{EE4850AA-8139-4A07-93C9-B860F99663C6}">
      <dgm:prSet/>
      <dgm:spPr/>
      <dgm:t>
        <a:bodyPr/>
        <a:lstStyle/>
        <a:p>
          <a:endParaRPr lang="tr-TR"/>
        </a:p>
      </dgm:t>
    </dgm:pt>
    <dgm:pt modelId="{F5952198-5F69-4B9B-94A0-CE8F07963D0D}" type="sibTrans" cxnId="{EE4850AA-8139-4A07-93C9-B860F99663C6}">
      <dgm:prSet/>
      <dgm:spPr/>
      <dgm:t>
        <a:bodyPr/>
        <a:lstStyle/>
        <a:p>
          <a:endParaRPr lang="tr-TR"/>
        </a:p>
      </dgm:t>
    </dgm:pt>
    <dgm:pt modelId="{B502DF2F-D45C-4724-9C20-24C633B4A8B8}">
      <dgm:prSet custT="1"/>
      <dgm:spPr/>
      <dgm:t>
        <a:bodyPr/>
        <a:lstStyle/>
        <a:p>
          <a:pPr>
            <a:lnSpc>
              <a:spcPct val="150000"/>
            </a:lnSpc>
            <a:spcAft>
              <a:spcPts val="0"/>
            </a:spcAft>
          </a:pPr>
          <a:endParaRPr lang="tr-TR" sz="1600" b="1" dirty="0" smtClean="0"/>
        </a:p>
        <a:p>
          <a:pPr>
            <a:lnSpc>
              <a:spcPct val="150000"/>
            </a:lnSpc>
            <a:spcAft>
              <a:spcPts val="0"/>
            </a:spcAft>
          </a:pPr>
          <a:r>
            <a:rPr lang="tr-TR" sz="1600" b="1" dirty="0" smtClean="0"/>
            <a:t>Dönemin Öncüleri şunlardır:</a:t>
          </a:r>
        </a:p>
        <a:p>
          <a:pPr>
            <a:lnSpc>
              <a:spcPct val="150000"/>
            </a:lnSpc>
            <a:spcAft>
              <a:spcPts val="0"/>
            </a:spcAft>
          </a:pPr>
          <a:r>
            <a:rPr lang="tr-TR" sz="1600" dirty="0" smtClean="0"/>
            <a:t> Şinasi- Şair Evlenmesi- </a:t>
          </a:r>
          <a:r>
            <a:rPr lang="tr-TR" sz="1600" b="1" dirty="0" smtClean="0"/>
            <a:t>İlk Tiyatro eseri</a:t>
          </a:r>
        </a:p>
        <a:p>
          <a:pPr>
            <a:lnSpc>
              <a:spcPct val="150000"/>
            </a:lnSpc>
            <a:spcAft>
              <a:spcPts val="0"/>
            </a:spcAft>
          </a:pPr>
          <a:r>
            <a:rPr lang="tr-TR" sz="1600" dirty="0" smtClean="0"/>
            <a:t>Şemsettin Sami-Taaşşuk-u Talat ve Fitnat- </a:t>
          </a:r>
          <a:r>
            <a:rPr lang="tr-TR" sz="1600" b="1" dirty="0" smtClean="0"/>
            <a:t>İlk Türk Romanı</a:t>
          </a:r>
        </a:p>
        <a:p>
          <a:pPr>
            <a:lnSpc>
              <a:spcPct val="150000"/>
            </a:lnSpc>
            <a:spcAft>
              <a:spcPts val="0"/>
            </a:spcAft>
          </a:pPr>
          <a:r>
            <a:rPr lang="tr-TR" sz="1600" dirty="0" smtClean="0"/>
            <a:t>Namık Kemal-Cezmi- </a:t>
          </a:r>
          <a:r>
            <a:rPr lang="tr-TR" sz="1600" b="1" dirty="0" smtClean="0"/>
            <a:t>İlk tarihi roman</a:t>
          </a:r>
        </a:p>
        <a:p>
          <a:pPr>
            <a:lnSpc>
              <a:spcPct val="150000"/>
            </a:lnSpc>
            <a:spcAft>
              <a:spcPts val="0"/>
            </a:spcAft>
          </a:pPr>
          <a:r>
            <a:rPr lang="tr-TR" sz="1600" dirty="0" err="1" smtClean="0"/>
            <a:t>Recaizade</a:t>
          </a:r>
          <a:r>
            <a:rPr lang="tr-TR" sz="1600" dirty="0" smtClean="0"/>
            <a:t> Mahmut </a:t>
          </a:r>
          <a:r>
            <a:rPr lang="tr-TR" sz="1600" dirty="0" err="1" smtClean="0"/>
            <a:t>Ekret</a:t>
          </a:r>
          <a:r>
            <a:rPr lang="tr-TR" sz="1600" dirty="0" smtClean="0"/>
            <a:t>-Araba Sevdası- </a:t>
          </a:r>
          <a:r>
            <a:rPr lang="tr-TR" sz="1600" b="1" dirty="0" smtClean="0"/>
            <a:t>İlk realist roman</a:t>
          </a:r>
        </a:p>
        <a:p>
          <a:pPr>
            <a:lnSpc>
              <a:spcPct val="150000"/>
            </a:lnSpc>
            <a:spcAft>
              <a:spcPts val="0"/>
            </a:spcAft>
          </a:pPr>
          <a:r>
            <a:rPr lang="tr-TR" sz="1600" dirty="0" err="1" smtClean="0"/>
            <a:t>Nabizade</a:t>
          </a:r>
          <a:r>
            <a:rPr lang="tr-TR" sz="1600" dirty="0" smtClean="0"/>
            <a:t> Nazım-</a:t>
          </a:r>
          <a:r>
            <a:rPr lang="tr-TR" sz="1600" dirty="0" err="1" smtClean="0"/>
            <a:t>Karabibik</a:t>
          </a:r>
          <a:r>
            <a:rPr lang="tr-TR" sz="1600" dirty="0" smtClean="0"/>
            <a:t>- </a:t>
          </a:r>
          <a:r>
            <a:rPr lang="tr-TR" sz="1600" b="1" dirty="0" smtClean="0"/>
            <a:t>İlk köy romanı</a:t>
          </a:r>
        </a:p>
        <a:p>
          <a:pPr>
            <a:lnSpc>
              <a:spcPct val="150000"/>
            </a:lnSpc>
            <a:spcAft>
              <a:spcPts val="0"/>
            </a:spcAft>
          </a:pPr>
          <a:r>
            <a:rPr lang="tr-TR" sz="1600" dirty="0" smtClean="0"/>
            <a:t>Ahmet Mithat Efendi-</a:t>
          </a:r>
          <a:r>
            <a:rPr lang="tr-TR" sz="1600" dirty="0" err="1" smtClean="0"/>
            <a:t>Letaif</a:t>
          </a:r>
          <a:r>
            <a:rPr lang="tr-TR" sz="1600" dirty="0" smtClean="0"/>
            <a:t>-i Rivayet- </a:t>
          </a:r>
          <a:r>
            <a:rPr lang="tr-TR" sz="1600" b="1" dirty="0" smtClean="0"/>
            <a:t>İlk öykü kitabı</a:t>
          </a:r>
        </a:p>
        <a:p>
          <a:pPr>
            <a:lnSpc>
              <a:spcPct val="150000"/>
            </a:lnSpc>
            <a:spcAft>
              <a:spcPts val="0"/>
            </a:spcAft>
          </a:pPr>
          <a:endParaRPr lang="tr-TR" sz="1600" dirty="0" smtClean="0"/>
        </a:p>
        <a:p>
          <a:pPr>
            <a:lnSpc>
              <a:spcPct val="150000"/>
            </a:lnSpc>
            <a:spcAft>
              <a:spcPts val="0"/>
            </a:spcAft>
          </a:pPr>
          <a:endParaRPr lang="tr-TR" sz="1600" dirty="0"/>
        </a:p>
      </dgm:t>
    </dgm:pt>
    <dgm:pt modelId="{C8BB8B70-B56B-4709-95BE-FE8C9AC48DE2}" type="parTrans" cxnId="{B8B24CCC-0C73-4959-80EC-0DCF4E25BF5D}">
      <dgm:prSet/>
      <dgm:spPr/>
      <dgm:t>
        <a:bodyPr/>
        <a:lstStyle/>
        <a:p>
          <a:endParaRPr lang="tr-TR"/>
        </a:p>
      </dgm:t>
    </dgm:pt>
    <dgm:pt modelId="{0F51D703-053E-44AE-983A-40E99A5E1820}" type="sibTrans" cxnId="{B8B24CCC-0C73-4959-80EC-0DCF4E25BF5D}">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58202">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C9816C31-4F9C-4104-8D28-BBAF17A40CA6}" type="pres">
      <dgm:prSet presAssocID="{1C3E867E-0259-4F6E-B3AB-3E4577F89BC9}" presName="Name10" presStyleLbl="parChTrans1D2" presStyleIdx="0" presStyleCnt="1"/>
      <dgm:spPr/>
      <dgm:t>
        <a:bodyPr/>
        <a:lstStyle/>
        <a:p>
          <a:endParaRPr lang="tr-TR"/>
        </a:p>
      </dgm:t>
    </dgm:pt>
    <dgm:pt modelId="{12268C91-5FEE-4834-897F-AA2D1318AC9C}" type="pres">
      <dgm:prSet presAssocID="{2E5657F0-0694-4461-AE3E-17165CCD8A30}" presName="hierRoot2" presStyleCnt="0"/>
      <dgm:spPr/>
    </dgm:pt>
    <dgm:pt modelId="{6A947611-62E1-4E42-B2CA-5564A24C93CB}" type="pres">
      <dgm:prSet presAssocID="{2E5657F0-0694-4461-AE3E-17165CCD8A30}" presName="composite2" presStyleCnt="0"/>
      <dgm:spPr/>
    </dgm:pt>
    <dgm:pt modelId="{A9BA7A85-B7CE-417D-A537-89649AE07CA3}" type="pres">
      <dgm:prSet presAssocID="{2E5657F0-0694-4461-AE3E-17165CCD8A30}" presName="background2" presStyleLbl="node2" presStyleIdx="0" presStyleCnt="1"/>
      <dgm:spPr/>
    </dgm:pt>
    <dgm:pt modelId="{3001E9B6-9F4C-44E2-87BA-B7899A12F5CE}" type="pres">
      <dgm:prSet presAssocID="{2E5657F0-0694-4461-AE3E-17165CCD8A30}" presName="text2" presStyleLbl="fgAcc2" presStyleIdx="0" presStyleCnt="1" custScaleX="267808" custScaleY="71610">
        <dgm:presLayoutVars>
          <dgm:chPref val="3"/>
        </dgm:presLayoutVars>
      </dgm:prSet>
      <dgm:spPr/>
      <dgm:t>
        <a:bodyPr/>
        <a:lstStyle/>
        <a:p>
          <a:endParaRPr lang="tr-TR"/>
        </a:p>
      </dgm:t>
    </dgm:pt>
    <dgm:pt modelId="{25E6B27B-2E4F-4899-A579-2C1F1B7883AD}" type="pres">
      <dgm:prSet presAssocID="{2E5657F0-0694-4461-AE3E-17165CCD8A30}" presName="hierChild3" presStyleCnt="0"/>
      <dgm:spPr/>
    </dgm:pt>
    <dgm:pt modelId="{C7720799-98D2-4F54-9A07-3F946643373F}" type="pres">
      <dgm:prSet presAssocID="{28078E44-D808-4D73-B1DF-8E9BED2BD52D}" presName="Name17" presStyleLbl="parChTrans1D3" presStyleIdx="0" presStyleCnt="2"/>
      <dgm:spPr/>
      <dgm:t>
        <a:bodyPr/>
        <a:lstStyle/>
        <a:p>
          <a:endParaRPr lang="tr-TR"/>
        </a:p>
      </dgm:t>
    </dgm:pt>
    <dgm:pt modelId="{0456D721-C28E-4767-ADE4-DCCD13AB7C10}" type="pres">
      <dgm:prSet presAssocID="{109486B9-B94A-46D7-A93D-A42762B659CE}" presName="hierRoot3" presStyleCnt="0"/>
      <dgm:spPr/>
    </dgm:pt>
    <dgm:pt modelId="{F59B14E9-FB67-4601-8DEF-78B856ABEDF1}" type="pres">
      <dgm:prSet presAssocID="{109486B9-B94A-46D7-A93D-A42762B659CE}" presName="composite3" presStyleCnt="0"/>
      <dgm:spPr/>
    </dgm:pt>
    <dgm:pt modelId="{FD206A5F-9154-4DDE-B23D-E71879014CBE}" type="pres">
      <dgm:prSet presAssocID="{109486B9-B94A-46D7-A93D-A42762B659CE}" presName="background3" presStyleLbl="node3" presStyleIdx="0" presStyleCnt="2"/>
      <dgm:spPr/>
    </dgm:pt>
    <dgm:pt modelId="{975AFE5C-0174-407E-BE0A-5DEE67E86291}" type="pres">
      <dgm:prSet presAssocID="{109486B9-B94A-46D7-A93D-A42762B659CE}" presName="text3" presStyleLbl="fgAcc3" presStyleIdx="0" presStyleCnt="2" custScaleX="297326" custScaleY="322929">
        <dgm:presLayoutVars>
          <dgm:chPref val="3"/>
        </dgm:presLayoutVars>
      </dgm:prSet>
      <dgm:spPr/>
      <dgm:t>
        <a:bodyPr/>
        <a:lstStyle/>
        <a:p>
          <a:endParaRPr lang="tr-TR"/>
        </a:p>
      </dgm:t>
    </dgm:pt>
    <dgm:pt modelId="{55A2550A-7C3A-4A46-9E02-410AF670BE3F}" type="pres">
      <dgm:prSet presAssocID="{109486B9-B94A-46D7-A93D-A42762B659CE}" presName="hierChild4" presStyleCnt="0"/>
      <dgm:spPr/>
    </dgm:pt>
    <dgm:pt modelId="{13D02520-6B25-49D7-BEBF-9EA02320B94D}" type="pres">
      <dgm:prSet presAssocID="{C8BB8B70-B56B-4709-95BE-FE8C9AC48DE2}" presName="Name17" presStyleLbl="parChTrans1D3" presStyleIdx="1" presStyleCnt="2"/>
      <dgm:spPr/>
      <dgm:t>
        <a:bodyPr/>
        <a:lstStyle/>
        <a:p>
          <a:endParaRPr lang="tr-TR"/>
        </a:p>
      </dgm:t>
    </dgm:pt>
    <dgm:pt modelId="{7D92946C-9873-4C21-80FB-C61EDB1D9FE1}" type="pres">
      <dgm:prSet presAssocID="{B502DF2F-D45C-4724-9C20-24C633B4A8B8}" presName="hierRoot3" presStyleCnt="0"/>
      <dgm:spPr/>
    </dgm:pt>
    <dgm:pt modelId="{C562DFA8-E94F-4E10-9E8E-718971E574A3}" type="pres">
      <dgm:prSet presAssocID="{B502DF2F-D45C-4724-9C20-24C633B4A8B8}" presName="composite3" presStyleCnt="0"/>
      <dgm:spPr/>
    </dgm:pt>
    <dgm:pt modelId="{57285871-4414-4034-A49F-F3F63FE4914D}" type="pres">
      <dgm:prSet presAssocID="{B502DF2F-D45C-4724-9C20-24C633B4A8B8}" presName="background3" presStyleLbl="node3" presStyleIdx="1" presStyleCnt="2"/>
      <dgm:spPr/>
    </dgm:pt>
    <dgm:pt modelId="{A403CE87-CB65-48E3-B1B8-5353B62BD1D0}" type="pres">
      <dgm:prSet presAssocID="{B502DF2F-D45C-4724-9C20-24C633B4A8B8}" presName="text3" presStyleLbl="fgAcc3" presStyleIdx="1" presStyleCnt="2" custScaleX="349223" custScaleY="343674">
        <dgm:presLayoutVars>
          <dgm:chPref val="3"/>
        </dgm:presLayoutVars>
      </dgm:prSet>
      <dgm:spPr/>
      <dgm:t>
        <a:bodyPr/>
        <a:lstStyle/>
        <a:p>
          <a:endParaRPr lang="tr-TR"/>
        </a:p>
      </dgm:t>
    </dgm:pt>
    <dgm:pt modelId="{999D4CA2-3C5E-4907-90FF-93C4BEC6F9B4}" type="pres">
      <dgm:prSet presAssocID="{B502DF2F-D45C-4724-9C20-24C633B4A8B8}" presName="hierChild4" presStyleCnt="0"/>
      <dgm:spPr/>
    </dgm:pt>
  </dgm:ptLst>
  <dgm:cxnLst>
    <dgm:cxn modelId="{2A41BE9C-9A4D-49F6-8252-570C17CB6996}" type="presOf" srcId="{EE921756-17B0-4F59-B7B0-70A41611E27C}" destId="{D019F8B1-4D2F-4631-8D62-52686DAFB626}" srcOrd="0" destOrd="0" presId="urn:microsoft.com/office/officeart/2005/8/layout/hierarchy1"/>
    <dgm:cxn modelId="{BF288E16-1C83-4744-9A4A-06F46937D217}" type="presOf" srcId="{B502DF2F-D45C-4724-9C20-24C633B4A8B8}" destId="{A403CE87-CB65-48E3-B1B8-5353B62BD1D0}" srcOrd="0" destOrd="0" presId="urn:microsoft.com/office/officeart/2005/8/layout/hierarchy1"/>
    <dgm:cxn modelId="{745202B4-DEA2-4F0A-84E1-8747804E20C4}" type="presOf" srcId="{D3F8C6A2-C4DB-4BB8-A951-FF747E48063D}" destId="{DA23B54F-88FA-4AC3-95B2-B984F3AF68E7}" srcOrd="0" destOrd="0" presId="urn:microsoft.com/office/officeart/2005/8/layout/hierarchy1"/>
    <dgm:cxn modelId="{CEA4F1EB-F693-4128-A6C4-9B0FAFC818E3}" type="presOf" srcId="{109486B9-B94A-46D7-A93D-A42762B659CE}" destId="{975AFE5C-0174-407E-BE0A-5DEE67E86291}" srcOrd="0" destOrd="0" presId="urn:microsoft.com/office/officeart/2005/8/layout/hierarchy1"/>
    <dgm:cxn modelId="{6F0277DF-C0CC-4C9C-A0AB-6EBB9431F0AE}" type="presOf" srcId="{2E5657F0-0694-4461-AE3E-17165CCD8A30}" destId="{3001E9B6-9F4C-44E2-87BA-B7899A12F5CE}" srcOrd="0" destOrd="0" presId="urn:microsoft.com/office/officeart/2005/8/layout/hierarchy1"/>
    <dgm:cxn modelId="{73243AB0-28F0-4613-99B1-B51EF433C25E}" srcId="{D3F8C6A2-C4DB-4BB8-A951-FF747E48063D}" destId="{2E5657F0-0694-4461-AE3E-17165CCD8A30}" srcOrd="0" destOrd="0" parTransId="{1C3E867E-0259-4F6E-B3AB-3E4577F89BC9}" sibTransId="{0A4DF163-7784-45F6-96D9-3C679BA591AD}"/>
    <dgm:cxn modelId="{D7953B61-890A-4EEB-9BAE-D31EE1F66BC1}" type="presOf" srcId="{C8BB8B70-B56B-4709-95BE-FE8C9AC48DE2}" destId="{13D02520-6B25-49D7-BEBF-9EA02320B94D}" srcOrd="0" destOrd="0" presId="urn:microsoft.com/office/officeart/2005/8/layout/hierarchy1"/>
    <dgm:cxn modelId="{99B94986-8941-4070-B8A7-A2335E2DCC17}" type="presOf" srcId="{28078E44-D808-4D73-B1DF-8E9BED2BD52D}" destId="{C7720799-98D2-4F54-9A07-3F946643373F}" srcOrd="0" destOrd="0" presId="urn:microsoft.com/office/officeart/2005/8/layout/hierarchy1"/>
    <dgm:cxn modelId="{B8B24CCC-0C73-4959-80EC-0DCF4E25BF5D}" srcId="{2E5657F0-0694-4461-AE3E-17165CCD8A30}" destId="{B502DF2F-D45C-4724-9C20-24C633B4A8B8}" srcOrd="1" destOrd="0" parTransId="{C8BB8B70-B56B-4709-95BE-FE8C9AC48DE2}" sibTransId="{0F51D703-053E-44AE-983A-40E99A5E1820}"/>
    <dgm:cxn modelId="{31C270A4-126F-49DF-AF50-2C5371AF3B2B}" srcId="{EE921756-17B0-4F59-B7B0-70A41611E27C}" destId="{D3F8C6A2-C4DB-4BB8-A951-FF747E48063D}" srcOrd="0" destOrd="0" parTransId="{29652BAE-9173-4CA4-8B67-0CA4BB792BC3}" sibTransId="{7FDACBA9-106A-4173-8092-B1965463E93D}"/>
    <dgm:cxn modelId="{1CDF56DA-423F-4D5A-AD6A-995217F9A4DA}" type="presOf" srcId="{1C3E867E-0259-4F6E-B3AB-3E4577F89BC9}" destId="{C9816C31-4F9C-4104-8D28-BBAF17A40CA6}" srcOrd="0" destOrd="0" presId="urn:microsoft.com/office/officeart/2005/8/layout/hierarchy1"/>
    <dgm:cxn modelId="{EE4850AA-8139-4A07-93C9-B860F99663C6}" srcId="{2E5657F0-0694-4461-AE3E-17165CCD8A30}" destId="{109486B9-B94A-46D7-A93D-A42762B659CE}" srcOrd="0" destOrd="0" parTransId="{28078E44-D808-4D73-B1DF-8E9BED2BD52D}" sibTransId="{F5952198-5F69-4B9B-94A0-CE8F07963D0D}"/>
    <dgm:cxn modelId="{E6469F8E-46C4-4271-8AF1-EB501E7678B1}" type="presParOf" srcId="{D019F8B1-4D2F-4631-8D62-52686DAFB626}" destId="{2CB48289-6C1B-4D18-BA1C-184A780EBF08}" srcOrd="0" destOrd="0" presId="urn:microsoft.com/office/officeart/2005/8/layout/hierarchy1"/>
    <dgm:cxn modelId="{BB2B6E58-E4F7-43E0-A9FB-9EE8D214EFF3}" type="presParOf" srcId="{2CB48289-6C1B-4D18-BA1C-184A780EBF08}" destId="{4DFAD8AA-5C93-4A23-B87E-71705D37DB25}" srcOrd="0" destOrd="0" presId="urn:microsoft.com/office/officeart/2005/8/layout/hierarchy1"/>
    <dgm:cxn modelId="{06151067-8FE7-4126-A68A-E93EE8E93576}" type="presParOf" srcId="{4DFAD8AA-5C93-4A23-B87E-71705D37DB25}" destId="{B6103229-C07B-4345-A53A-F8885546C10F}" srcOrd="0" destOrd="0" presId="urn:microsoft.com/office/officeart/2005/8/layout/hierarchy1"/>
    <dgm:cxn modelId="{D88AEFF7-82C3-4D37-8E07-04504D336355}" type="presParOf" srcId="{4DFAD8AA-5C93-4A23-B87E-71705D37DB25}" destId="{DA23B54F-88FA-4AC3-95B2-B984F3AF68E7}" srcOrd="1" destOrd="0" presId="urn:microsoft.com/office/officeart/2005/8/layout/hierarchy1"/>
    <dgm:cxn modelId="{C992F212-E06A-41B3-BD4B-5BBAC2B04490}" type="presParOf" srcId="{2CB48289-6C1B-4D18-BA1C-184A780EBF08}" destId="{ED4ADAB2-6477-4193-B33E-CB0A9D962576}" srcOrd="1" destOrd="0" presId="urn:microsoft.com/office/officeart/2005/8/layout/hierarchy1"/>
    <dgm:cxn modelId="{B1BC1B9C-B565-4977-BD7D-1ED44A165652}" type="presParOf" srcId="{ED4ADAB2-6477-4193-B33E-CB0A9D962576}" destId="{C9816C31-4F9C-4104-8D28-BBAF17A40CA6}" srcOrd="0" destOrd="0" presId="urn:microsoft.com/office/officeart/2005/8/layout/hierarchy1"/>
    <dgm:cxn modelId="{5969CE71-A6AB-4228-978F-9E65E55F21C1}" type="presParOf" srcId="{ED4ADAB2-6477-4193-B33E-CB0A9D962576}" destId="{12268C91-5FEE-4834-897F-AA2D1318AC9C}" srcOrd="1" destOrd="0" presId="urn:microsoft.com/office/officeart/2005/8/layout/hierarchy1"/>
    <dgm:cxn modelId="{8E5E0DC3-B2CB-4631-85BF-65742DC77C02}" type="presParOf" srcId="{12268C91-5FEE-4834-897F-AA2D1318AC9C}" destId="{6A947611-62E1-4E42-B2CA-5564A24C93CB}" srcOrd="0" destOrd="0" presId="urn:microsoft.com/office/officeart/2005/8/layout/hierarchy1"/>
    <dgm:cxn modelId="{45F2ECB7-A0A2-4C51-BE2C-70D2F8FD2B84}" type="presParOf" srcId="{6A947611-62E1-4E42-B2CA-5564A24C93CB}" destId="{A9BA7A85-B7CE-417D-A537-89649AE07CA3}" srcOrd="0" destOrd="0" presId="urn:microsoft.com/office/officeart/2005/8/layout/hierarchy1"/>
    <dgm:cxn modelId="{8F1465F9-B345-44DE-AE4A-2896F29A3873}" type="presParOf" srcId="{6A947611-62E1-4E42-B2CA-5564A24C93CB}" destId="{3001E9B6-9F4C-44E2-87BA-B7899A12F5CE}" srcOrd="1" destOrd="0" presId="urn:microsoft.com/office/officeart/2005/8/layout/hierarchy1"/>
    <dgm:cxn modelId="{66702355-08E5-48BD-BC3F-2A24EC393549}" type="presParOf" srcId="{12268C91-5FEE-4834-897F-AA2D1318AC9C}" destId="{25E6B27B-2E4F-4899-A579-2C1F1B7883AD}" srcOrd="1" destOrd="0" presId="urn:microsoft.com/office/officeart/2005/8/layout/hierarchy1"/>
    <dgm:cxn modelId="{B7B2B3C7-32EA-4723-A2EE-7F0FEDA10EE8}" type="presParOf" srcId="{25E6B27B-2E4F-4899-A579-2C1F1B7883AD}" destId="{C7720799-98D2-4F54-9A07-3F946643373F}" srcOrd="0" destOrd="0" presId="urn:microsoft.com/office/officeart/2005/8/layout/hierarchy1"/>
    <dgm:cxn modelId="{5B65FB38-C5F9-4B8A-ADCC-4F695ABD8957}" type="presParOf" srcId="{25E6B27B-2E4F-4899-A579-2C1F1B7883AD}" destId="{0456D721-C28E-4767-ADE4-DCCD13AB7C10}" srcOrd="1" destOrd="0" presId="urn:microsoft.com/office/officeart/2005/8/layout/hierarchy1"/>
    <dgm:cxn modelId="{0C612340-E2A4-438E-819D-FF0631D55D8A}" type="presParOf" srcId="{0456D721-C28E-4767-ADE4-DCCD13AB7C10}" destId="{F59B14E9-FB67-4601-8DEF-78B856ABEDF1}" srcOrd="0" destOrd="0" presId="urn:microsoft.com/office/officeart/2005/8/layout/hierarchy1"/>
    <dgm:cxn modelId="{2228307C-FE88-4C58-8E85-C821161DD726}" type="presParOf" srcId="{F59B14E9-FB67-4601-8DEF-78B856ABEDF1}" destId="{FD206A5F-9154-4DDE-B23D-E71879014CBE}" srcOrd="0" destOrd="0" presId="urn:microsoft.com/office/officeart/2005/8/layout/hierarchy1"/>
    <dgm:cxn modelId="{0DA1251F-9D28-446D-B42C-003CAC26F874}" type="presParOf" srcId="{F59B14E9-FB67-4601-8DEF-78B856ABEDF1}" destId="{975AFE5C-0174-407E-BE0A-5DEE67E86291}" srcOrd="1" destOrd="0" presId="urn:microsoft.com/office/officeart/2005/8/layout/hierarchy1"/>
    <dgm:cxn modelId="{03C29D28-61C1-4AE6-AA5F-67B9BB888242}" type="presParOf" srcId="{0456D721-C28E-4767-ADE4-DCCD13AB7C10}" destId="{55A2550A-7C3A-4A46-9E02-410AF670BE3F}" srcOrd="1" destOrd="0" presId="urn:microsoft.com/office/officeart/2005/8/layout/hierarchy1"/>
    <dgm:cxn modelId="{AB87C66F-3A98-4912-B1B2-9EB25C3B9139}" type="presParOf" srcId="{25E6B27B-2E4F-4899-A579-2C1F1B7883AD}" destId="{13D02520-6B25-49D7-BEBF-9EA02320B94D}" srcOrd="2" destOrd="0" presId="urn:microsoft.com/office/officeart/2005/8/layout/hierarchy1"/>
    <dgm:cxn modelId="{C5946AB4-8CDA-4A31-B21B-D21AC766D760}" type="presParOf" srcId="{25E6B27B-2E4F-4899-A579-2C1F1B7883AD}" destId="{7D92946C-9873-4C21-80FB-C61EDB1D9FE1}" srcOrd="3" destOrd="0" presId="urn:microsoft.com/office/officeart/2005/8/layout/hierarchy1"/>
    <dgm:cxn modelId="{588ED469-3500-4C98-AFE7-E444E7432DF7}" type="presParOf" srcId="{7D92946C-9873-4C21-80FB-C61EDB1D9FE1}" destId="{C562DFA8-E94F-4E10-9E8E-718971E574A3}" srcOrd="0" destOrd="0" presId="urn:microsoft.com/office/officeart/2005/8/layout/hierarchy1"/>
    <dgm:cxn modelId="{8D49476E-CEAA-48E1-A925-6189E235B4C1}" type="presParOf" srcId="{C562DFA8-E94F-4E10-9E8E-718971E574A3}" destId="{57285871-4414-4034-A49F-F3F63FE4914D}" srcOrd="0" destOrd="0" presId="urn:microsoft.com/office/officeart/2005/8/layout/hierarchy1"/>
    <dgm:cxn modelId="{B7961821-3499-4AF0-8D58-78DE1C39AD7B}" type="presParOf" srcId="{C562DFA8-E94F-4E10-9E8E-718971E574A3}" destId="{A403CE87-CB65-48E3-B1B8-5353B62BD1D0}" srcOrd="1" destOrd="0" presId="urn:microsoft.com/office/officeart/2005/8/layout/hierarchy1"/>
    <dgm:cxn modelId="{FE436512-1294-4C35-B46D-92DBA79E1683}" type="presParOf" srcId="{7D92946C-9873-4C21-80FB-C61EDB1D9FE1}" destId="{999D4CA2-3C5E-4907-90FF-93C4BEC6F9B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pPr>
            <a:lnSpc>
              <a:spcPct val="150000"/>
            </a:lnSpc>
            <a:spcAft>
              <a:spcPts val="0"/>
            </a:spcAft>
          </a:pPr>
          <a:r>
            <a:rPr lang="tr-TR" sz="2400" b="1" dirty="0" smtClean="0"/>
            <a:t>OSMANLILARDA GÜZEL SANATLAR,EDEBİYAT, SPOR VE EĞLENCE’DE DEĞİŞMELER</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2E5657F0-0694-4461-AE3E-17165CCD8A30}">
      <dgm:prSet custT="1"/>
      <dgm:spPr>
        <a:solidFill>
          <a:schemeClr val="accent4">
            <a:lumMod val="20000"/>
            <a:lumOff val="80000"/>
            <a:alpha val="90000"/>
          </a:schemeClr>
        </a:solidFill>
      </dgm:spPr>
      <dgm:t>
        <a:bodyPr/>
        <a:lstStyle/>
        <a:p>
          <a:pPr>
            <a:lnSpc>
              <a:spcPct val="150000"/>
            </a:lnSpc>
            <a:spcAft>
              <a:spcPts val="0"/>
            </a:spcAft>
          </a:pPr>
          <a:endParaRPr lang="tr-TR" sz="1600" b="1" dirty="0" smtClean="0"/>
        </a:p>
        <a:p>
          <a:pPr>
            <a:lnSpc>
              <a:spcPct val="150000"/>
            </a:lnSpc>
            <a:spcAft>
              <a:spcPts val="0"/>
            </a:spcAft>
          </a:pPr>
          <a:r>
            <a:rPr lang="tr-TR" sz="1600" b="1" dirty="0" smtClean="0"/>
            <a:t>2-Servet-i </a:t>
          </a:r>
          <a:r>
            <a:rPr lang="tr-TR" sz="1600" b="1" dirty="0" err="1" smtClean="0"/>
            <a:t>Fünûn</a:t>
          </a:r>
          <a:r>
            <a:rPr lang="tr-TR" sz="1600" b="1" dirty="0" smtClean="0"/>
            <a:t> Dönemi Edebiyatı (1896-1901)</a:t>
          </a:r>
          <a:br>
            <a:rPr lang="tr-TR" sz="1600" b="1" dirty="0" smtClean="0"/>
          </a:br>
          <a:endParaRPr lang="tr-TR" sz="1600" b="1" dirty="0"/>
        </a:p>
      </dgm:t>
    </dgm:pt>
    <dgm:pt modelId="{1C3E867E-0259-4F6E-B3AB-3E4577F89BC9}" type="parTrans" cxnId="{73243AB0-28F0-4613-99B1-B51EF433C25E}">
      <dgm:prSet/>
      <dgm:spPr/>
      <dgm:t>
        <a:bodyPr/>
        <a:lstStyle/>
        <a:p>
          <a:endParaRPr lang="tr-TR"/>
        </a:p>
      </dgm:t>
    </dgm:pt>
    <dgm:pt modelId="{0A4DF163-7784-45F6-96D9-3C679BA591AD}" type="sibTrans" cxnId="{73243AB0-28F0-4613-99B1-B51EF433C25E}">
      <dgm:prSet/>
      <dgm:spPr/>
      <dgm:t>
        <a:bodyPr/>
        <a:lstStyle/>
        <a:p>
          <a:endParaRPr lang="tr-TR"/>
        </a:p>
      </dgm:t>
    </dgm:pt>
    <dgm:pt modelId="{109486B9-B94A-46D7-A93D-A42762B659CE}">
      <dgm:prSet custT="1"/>
      <dgm:spPr>
        <a:solidFill>
          <a:schemeClr val="accent2">
            <a:lumMod val="20000"/>
            <a:lumOff val="80000"/>
            <a:alpha val="90000"/>
          </a:schemeClr>
        </a:solidFill>
      </dgm:spPr>
      <dgm:t>
        <a:bodyPr/>
        <a:lstStyle/>
        <a:p>
          <a:pPr>
            <a:lnSpc>
              <a:spcPct val="150000"/>
            </a:lnSpc>
            <a:spcAft>
              <a:spcPts val="0"/>
            </a:spcAft>
          </a:pPr>
          <a:r>
            <a:rPr lang="tr-TR" sz="2400" baseline="-25000" dirty="0" smtClean="0">
              <a:solidFill>
                <a:schemeClr val="bg1"/>
              </a:solidFill>
            </a:rPr>
            <a:t>II. Abdülhamit döneminde ortaya çıkan </a:t>
          </a:r>
          <a:r>
            <a:rPr lang="tr-TR" sz="2400" b="1" baseline="-25000" dirty="0" smtClean="0">
              <a:solidFill>
                <a:schemeClr val="bg1"/>
              </a:solidFill>
            </a:rPr>
            <a:t>Serveti </a:t>
          </a:r>
          <a:r>
            <a:rPr lang="tr-TR" sz="2400" b="1" baseline="-25000" dirty="0" err="1" smtClean="0">
              <a:solidFill>
                <a:schemeClr val="bg1"/>
              </a:solidFill>
            </a:rPr>
            <a:t>Fünuncular</a:t>
          </a:r>
          <a:r>
            <a:rPr lang="tr-TR" sz="2400" b="1" baseline="-25000" dirty="0" smtClean="0">
              <a:solidFill>
                <a:schemeClr val="bg1"/>
              </a:solidFill>
            </a:rPr>
            <a:t> </a:t>
          </a:r>
          <a:r>
            <a:rPr lang="tr-TR" sz="2400" baseline="-25000" dirty="0" smtClean="0">
              <a:solidFill>
                <a:schemeClr val="bg1"/>
              </a:solidFill>
            </a:rPr>
            <a:t>dilde sadeliği kabul etmeyip </a:t>
          </a:r>
          <a:r>
            <a:rPr lang="tr-TR" sz="2400" b="1" baseline="-25000" dirty="0" smtClean="0">
              <a:solidFill>
                <a:schemeClr val="bg1"/>
              </a:solidFill>
            </a:rPr>
            <a:t>“Sanat </a:t>
          </a:r>
          <a:r>
            <a:rPr lang="tr-TR" sz="2400" b="1" baseline="-25000" dirty="0" err="1" smtClean="0">
              <a:solidFill>
                <a:schemeClr val="bg1"/>
              </a:solidFill>
            </a:rPr>
            <a:t>sanat</a:t>
          </a:r>
          <a:r>
            <a:rPr lang="tr-TR" sz="2400" b="1" baseline="-25000" dirty="0" smtClean="0">
              <a:solidFill>
                <a:schemeClr val="bg1"/>
              </a:solidFill>
            </a:rPr>
            <a:t> içindir.’ </a:t>
          </a:r>
          <a:r>
            <a:rPr lang="tr-TR" sz="2400" baseline="-25000" dirty="0" smtClean="0">
              <a:solidFill>
                <a:schemeClr val="bg1"/>
              </a:solidFill>
            </a:rPr>
            <a:t>ilkesini savundular. Bu adla bir dergi çıkarmış olan Serveti </a:t>
          </a:r>
          <a:r>
            <a:rPr lang="tr-TR" sz="2400" baseline="-25000" dirty="0" err="1" smtClean="0">
              <a:solidFill>
                <a:schemeClr val="bg1"/>
              </a:solidFill>
            </a:rPr>
            <a:t>Fünun</a:t>
          </a:r>
          <a:r>
            <a:rPr lang="tr-TR" sz="2400" baseline="-25000" dirty="0" smtClean="0">
              <a:solidFill>
                <a:schemeClr val="bg1"/>
              </a:solidFill>
            </a:rPr>
            <a:t> edebiyatının diğer adı </a:t>
          </a:r>
          <a:r>
            <a:rPr lang="tr-TR" sz="2400" b="1" baseline="-25000" dirty="0" smtClean="0">
              <a:solidFill>
                <a:schemeClr val="bg1"/>
              </a:solidFill>
            </a:rPr>
            <a:t>Edebiyat-ı </a:t>
          </a:r>
          <a:r>
            <a:rPr lang="tr-TR" sz="2400" b="1" baseline="-25000" dirty="0" err="1" smtClean="0">
              <a:solidFill>
                <a:schemeClr val="bg1"/>
              </a:solidFill>
            </a:rPr>
            <a:t>Cedide’</a:t>
          </a:r>
          <a:r>
            <a:rPr lang="tr-TR" sz="2400" baseline="-25000" dirty="0" err="1" smtClean="0">
              <a:solidFill>
                <a:schemeClr val="bg1"/>
              </a:solidFill>
            </a:rPr>
            <a:t>dir</a:t>
          </a:r>
          <a:r>
            <a:rPr lang="tr-TR" sz="2400" baseline="-25000" dirty="0" smtClean="0">
              <a:solidFill>
                <a:schemeClr val="bg1"/>
              </a:solidFill>
            </a:rPr>
            <a:t>. Osmanlı Devleti’nin ancak Avrupa’yı örnek alarak dağılmaktan kurtulabileceği görüşündeydiler. Bu nedenle Avrupa’nın sanat ilim ve siyaset alanındaki düşünce ve görüşlerini almaya çalıştılar.</a:t>
          </a:r>
          <a:endParaRPr lang="tr-TR" sz="2400" dirty="0">
            <a:solidFill>
              <a:schemeClr val="bg1"/>
            </a:solidFill>
          </a:endParaRPr>
        </a:p>
      </dgm:t>
    </dgm:pt>
    <dgm:pt modelId="{28078E44-D808-4D73-B1DF-8E9BED2BD52D}" type="parTrans" cxnId="{EE4850AA-8139-4A07-93C9-B860F99663C6}">
      <dgm:prSet/>
      <dgm:spPr/>
      <dgm:t>
        <a:bodyPr/>
        <a:lstStyle/>
        <a:p>
          <a:endParaRPr lang="tr-TR"/>
        </a:p>
      </dgm:t>
    </dgm:pt>
    <dgm:pt modelId="{F5952198-5F69-4B9B-94A0-CE8F07963D0D}" type="sibTrans" cxnId="{EE4850AA-8139-4A07-93C9-B860F99663C6}">
      <dgm:prSet/>
      <dgm:spPr/>
      <dgm:t>
        <a:bodyPr/>
        <a:lstStyle/>
        <a:p>
          <a:endParaRPr lang="tr-TR"/>
        </a:p>
      </dgm:t>
    </dgm:pt>
    <dgm:pt modelId="{B502DF2F-D45C-4724-9C20-24C633B4A8B8}">
      <dgm:prSet custT="1"/>
      <dgm:spPr/>
      <dgm:t>
        <a:bodyPr/>
        <a:lstStyle/>
        <a:p>
          <a:pPr>
            <a:lnSpc>
              <a:spcPct val="150000"/>
            </a:lnSpc>
            <a:spcAft>
              <a:spcPts val="0"/>
            </a:spcAft>
          </a:pPr>
          <a:endParaRPr lang="tr-TR" sz="1600" b="1" dirty="0" smtClean="0"/>
        </a:p>
        <a:p>
          <a:pPr>
            <a:lnSpc>
              <a:spcPct val="150000"/>
            </a:lnSpc>
            <a:spcAft>
              <a:spcPts val="0"/>
            </a:spcAft>
          </a:pPr>
          <a:r>
            <a:rPr lang="tr-TR" sz="1600" b="1" dirty="0" smtClean="0"/>
            <a:t>Dönemin Öncüleri şunlardır:</a:t>
          </a:r>
        </a:p>
        <a:p>
          <a:pPr>
            <a:lnSpc>
              <a:spcPct val="150000"/>
            </a:lnSpc>
            <a:spcAft>
              <a:spcPts val="0"/>
            </a:spcAft>
          </a:pPr>
          <a:r>
            <a:rPr lang="tr-TR" sz="1600" dirty="0" smtClean="0"/>
            <a:t> </a:t>
          </a:r>
          <a:r>
            <a:rPr lang="tr-TR" sz="1600" dirty="0" smtClean="0"/>
            <a:t>Tevfik Fikret. Cenap Şahabettin, Mehmet Rauf, Halit Ziya, Süleyman Nazif, Hüseyin Cahit</a:t>
          </a:r>
          <a:endParaRPr lang="tr-TR" sz="1600" b="1" dirty="0" smtClean="0"/>
        </a:p>
        <a:p>
          <a:pPr>
            <a:lnSpc>
              <a:spcPct val="150000"/>
            </a:lnSpc>
            <a:spcAft>
              <a:spcPts val="0"/>
            </a:spcAft>
          </a:pPr>
          <a:endParaRPr lang="tr-TR" sz="1600" dirty="0" smtClean="0"/>
        </a:p>
        <a:p>
          <a:pPr>
            <a:lnSpc>
              <a:spcPct val="150000"/>
            </a:lnSpc>
            <a:spcAft>
              <a:spcPts val="0"/>
            </a:spcAft>
          </a:pPr>
          <a:endParaRPr lang="tr-TR" sz="1600" dirty="0"/>
        </a:p>
      </dgm:t>
    </dgm:pt>
    <dgm:pt modelId="{C8BB8B70-B56B-4709-95BE-FE8C9AC48DE2}" type="parTrans" cxnId="{B8B24CCC-0C73-4959-80EC-0DCF4E25BF5D}">
      <dgm:prSet/>
      <dgm:spPr/>
      <dgm:t>
        <a:bodyPr/>
        <a:lstStyle/>
        <a:p>
          <a:endParaRPr lang="tr-TR"/>
        </a:p>
      </dgm:t>
    </dgm:pt>
    <dgm:pt modelId="{0F51D703-053E-44AE-983A-40E99A5E1820}" type="sibTrans" cxnId="{B8B24CCC-0C73-4959-80EC-0DCF4E25BF5D}">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58202">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C9816C31-4F9C-4104-8D28-BBAF17A40CA6}" type="pres">
      <dgm:prSet presAssocID="{1C3E867E-0259-4F6E-B3AB-3E4577F89BC9}" presName="Name10" presStyleLbl="parChTrans1D2" presStyleIdx="0" presStyleCnt="1"/>
      <dgm:spPr/>
      <dgm:t>
        <a:bodyPr/>
        <a:lstStyle/>
        <a:p>
          <a:endParaRPr lang="tr-TR"/>
        </a:p>
      </dgm:t>
    </dgm:pt>
    <dgm:pt modelId="{12268C91-5FEE-4834-897F-AA2D1318AC9C}" type="pres">
      <dgm:prSet presAssocID="{2E5657F0-0694-4461-AE3E-17165CCD8A30}" presName="hierRoot2" presStyleCnt="0"/>
      <dgm:spPr/>
    </dgm:pt>
    <dgm:pt modelId="{6A947611-62E1-4E42-B2CA-5564A24C93CB}" type="pres">
      <dgm:prSet presAssocID="{2E5657F0-0694-4461-AE3E-17165CCD8A30}" presName="composite2" presStyleCnt="0"/>
      <dgm:spPr/>
    </dgm:pt>
    <dgm:pt modelId="{A9BA7A85-B7CE-417D-A537-89649AE07CA3}" type="pres">
      <dgm:prSet presAssocID="{2E5657F0-0694-4461-AE3E-17165CCD8A30}" presName="background2" presStyleLbl="node2" presStyleIdx="0" presStyleCnt="1"/>
      <dgm:spPr/>
    </dgm:pt>
    <dgm:pt modelId="{3001E9B6-9F4C-44E2-87BA-B7899A12F5CE}" type="pres">
      <dgm:prSet presAssocID="{2E5657F0-0694-4461-AE3E-17165CCD8A30}" presName="text2" presStyleLbl="fgAcc2" presStyleIdx="0" presStyleCnt="1" custScaleX="267808" custScaleY="71610">
        <dgm:presLayoutVars>
          <dgm:chPref val="3"/>
        </dgm:presLayoutVars>
      </dgm:prSet>
      <dgm:spPr/>
      <dgm:t>
        <a:bodyPr/>
        <a:lstStyle/>
        <a:p>
          <a:endParaRPr lang="tr-TR"/>
        </a:p>
      </dgm:t>
    </dgm:pt>
    <dgm:pt modelId="{25E6B27B-2E4F-4899-A579-2C1F1B7883AD}" type="pres">
      <dgm:prSet presAssocID="{2E5657F0-0694-4461-AE3E-17165CCD8A30}" presName="hierChild3" presStyleCnt="0"/>
      <dgm:spPr/>
    </dgm:pt>
    <dgm:pt modelId="{C7720799-98D2-4F54-9A07-3F946643373F}" type="pres">
      <dgm:prSet presAssocID="{28078E44-D808-4D73-B1DF-8E9BED2BD52D}" presName="Name17" presStyleLbl="parChTrans1D3" presStyleIdx="0" presStyleCnt="2"/>
      <dgm:spPr/>
      <dgm:t>
        <a:bodyPr/>
        <a:lstStyle/>
        <a:p>
          <a:endParaRPr lang="tr-TR"/>
        </a:p>
      </dgm:t>
    </dgm:pt>
    <dgm:pt modelId="{0456D721-C28E-4767-ADE4-DCCD13AB7C10}" type="pres">
      <dgm:prSet presAssocID="{109486B9-B94A-46D7-A93D-A42762B659CE}" presName="hierRoot3" presStyleCnt="0"/>
      <dgm:spPr/>
    </dgm:pt>
    <dgm:pt modelId="{F59B14E9-FB67-4601-8DEF-78B856ABEDF1}" type="pres">
      <dgm:prSet presAssocID="{109486B9-B94A-46D7-A93D-A42762B659CE}" presName="composite3" presStyleCnt="0"/>
      <dgm:spPr/>
    </dgm:pt>
    <dgm:pt modelId="{FD206A5F-9154-4DDE-B23D-E71879014CBE}" type="pres">
      <dgm:prSet presAssocID="{109486B9-B94A-46D7-A93D-A42762B659CE}" presName="background3" presStyleLbl="node3" presStyleIdx="0" presStyleCnt="2"/>
      <dgm:spPr/>
    </dgm:pt>
    <dgm:pt modelId="{975AFE5C-0174-407E-BE0A-5DEE67E86291}" type="pres">
      <dgm:prSet presAssocID="{109486B9-B94A-46D7-A93D-A42762B659CE}" presName="text3" presStyleLbl="fgAcc3" presStyleIdx="0" presStyleCnt="2" custScaleX="516355" custScaleY="383102">
        <dgm:presLayoutVars>
          <dgm:chPref val="3"/>
        </dgm:presLayoutVars>
      </dgm:prSet>
      <dgm:spPr/>
      <dgm:t>
        <a:bodyPr/>
        <a:lstStyle/>
        <a:p>
          <a:endParaRPr lang="tr-TR"/>
        </a:p>
      </dgm:t>
    </dgm:pt>
    <dgm:pt modelId="{55A2550A-7C3A-4A46-9E02-410AF670BE3F}" type="pres">
      <dgm:prSet presAssocID="{109486B9-B94A-46D7-A93D-A42762B659CE}" presName="hierChild4" presStyleCnt="0"/>
      <dgm:spPr/>
    </dgm:pt>
    <dgm:pt modelId="{13D02520-6B25-49D7-BEBF-9EA02320B94D}" type="pres">
      <dgm:prSet presAssocID="{C8BB8B70-B56B-4709-95BE-FE8C9AC48DE2}" presName="Name17" presStyleLbl="parChTrans1D3" presStyleIdx="1" presStyleCnt="2"/>
      <dgm:spPr/>
      <dgm:t>
        <a:bodyPr/>
        <a:lstStyle/>
        <a:p>
          <a:endParaRPr lang="tr-TR"/>
        </a:p>
      </dgm:t>
    </dgm:pt>
    <dgm:pt modelId="{7D92946C-9873-4C21-80FB-C61EDB1D9FE1}" type="pres">
      <dgm:prSet presAssocID="{B502DF2F-D45C-4724-9C20-24C633B4A8B8}" presName="hierRoot3" presStyleCnt="0"/>
      <dgm:spPr/>
    </dgm:pt>
    <dgm:pt modelId="{C562DFA8-E94F-4E10-9E8E-718971E574A3}" type="pres">
      <dgm:prSet presAssocID="{B502DF2F-D45C-4724-9C20-24C633B4A8B8}" presName="composite3" presStyleCnt="0"/>
      <dgm:spPr/>
    </dgm:pt>
    <dgm:pt modelId="{57285871-4414-4034-A49F-F3F63FE4914D}" type="pres">
      <dgm:prSet presAssocID="{B502DF2F-D45C-4724-9C20-24C633B4A8B8}" presName="background3" presStyleLbl="node3" presStyleIdx="1" presStyleCnt="2"/>
      <dgm:spPr/>
    </dgm:pt>
    <dgm:pt modelId="{A403CE87-CB65-48E3-B1B8-5353B62BD1D0}" type="pres">
      <dgm:prSet presAssocID="{B502DF2F-D45C-4724-9C20-24C633B4A8B8}" presName="text3" presStyleLbl="fgAcc3" presStyleIdx="1" presStyleCnt="2" custScaleX="268212" custScaleY="385282">
        <dgm:presLayoutVars>
          <dgm:chPref val="3"/>
        </dgm:presLayoutVars>
      </dgm:prSet>
      <dgm:spPr/>
      <dgm:t>
        <a:bodyPr/>
        <a:lstStyle/>
        <a:p>
          <a:endParaRPr lang="tr-TR"/>
        </a:p>
      </dgm:t>
    </dgm:pt>
    <dgm:pt modelId="{999D4CA2-3C5E-4907-90FF-93C4BEC6F9B4}" type="pres">
      <dgm:prSet presAssocID="{B502DF2F-D45C-4724-9C20-24C633B4A8B8}" presName="hierChild4" presStyleCnt="0"/>
      <dgm:spPr/>
    </dgm:pt>
  </dgm:ptLst>
  <dgm:cxnLst>
    <dgm:cxn modelId="{EE4850AA-8139-4A07-93C9-B860F99663C6}" srcId="{2E5657F0-0694-4461-AE3E-17165CCD8A30}" destId="{109486B9-B94A-46D7-A93D-A42762B659CE}" srcOrd="0" destOrd="0" parTransId="{28078E44-D808-4D73-B1DF-8E9BED2BD52D}" sibTransId="{F5952198-5F69-4B9B-94A0-CE8F07963D0D}"/>
    <dgm:cxn modelId="{0947F6A6-13E0-4A3B-894C-A70B880CCCBE}" type="presOf" srcId="{1C3E867E-0259-4F6E-B3AB-3E4577F89BC9}" destId="{C9816C31-4F9C-4104-8D28-BBAF17A40CA6}" srcOrd="0" destOrd="0" presId="urn:microsoft.com/office/officeart/2005/8/layout/hierarchy1"/>
    <dgm:cxn modelId="{B8B24CCC-0C73-4959-80EC-0DCF4E25BF5D}" srcId="{2E5657F0-0694-4461-AE3E-17165CCD8A30}" destId="{B502DF2F-D45C-4724-9C20-24C633B4A8B8}" srcOrd="1" destOrd="0" parTransId="{C8BB8B70-B56B-4709-95BE-FE8C9AC48DE2}" sibTransId="{0F51D703-053E-44AE-983A-40E99A5E1820}"/>
    <dgm:cxn modelId="{C55CE013-07AA-4664-8A4F-6F62F424C26E}" type="presOf" srcId="{EE921756-17B0-4F59-B7B0-70A41611E27C}" destId="{D019F8B1-4D2F-4631-8D62-52686DAFB626}" srcOrd="0" destOrd="0" presId="urn:microsoft.com/office/officeart/2005/8/layout/hierarchy1"/>
    <dgm:cxn modelId="{1EEDC827-4D01-4C6A-8323-D08AFC3373FE}" type="presOf" srcId="{D3F8C6A2-C4DB-4BB8-A951-FF747E48063D}" destId="{DA23B54F-88FA-4AC3-95B2-B984F3AF68E7}" srcOrd="0" destOrd="0" presId="urn:microsoft.com/office/officeart/2005/8/layout/hierarchy1"/>
    <dgm:cxn modelId="{1B2BFB2C-66E5-40B7-A537-503DB7AD4656}" type="presOf" srcId="{B502DF2F-D45C-4724-9C20-24C633B4A8B8}" destId="{A403CE87-CB65-48E3-B1B8-5353B62BD1D0}" srcOrd="0" destOrd="0" presId="urn:microsoft.com/office/officeart/2005/8/layout/hierarchy1"/>
    <dgm:cxn modelId="{0A87E346-25FC-4925-BD33-10AEDE9F392D}" type="presOf" srcId="{C8BB8B70-B56B-4709-95BE-FE8C9AC48DE2}" destId="{13D02520-6B25-49D7-BEBF-9EA02320B94D}"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B217833A-7EE0-4316-A786-4C3E0BE0255C}" type="presOf" srcId="{109486B9-B94A-46D7-A93D-A42762B659CE}" destId="{975AFE5C-0174-407E-BE0A-5DEE67E86291}" srcOrd="0" destOrd="0" presId="urn:microsoft.com/office/officeart/2005/8/layout/hierarchy1"/>
    <dgm:cxn modelId="{73243AB0-28F0-4613-99B1-B51EF433C25E}" srcId="{D3F8C6A2-C4DB-4BB8-A951-FF747E48063D}" destId="{2E5657F0-0694-4461-AE3E-17165CCD8A30}" srcOrd="0" destOrd="0" parTransId="{1C3E867E-0259-4F6E-B3AB-3E4577F89BC9}" sibTransId="{0A4DF163-7784-45F6-96D9-3C679BA591AD}"/>
    <dgm:cxn modelId="{5074E6D0-02B8-4E43-B65B-932AAC17E2E1}" type="presOf" srcId="{28078E44-D808-4D73-B1DF-8E9BED2BD52D}" destId="{C7720799-98D2-4F54-9A07-3F946643373F}" srcOrd="0" destOrd="0" presId="urn:microsoft.com/office/officeart/2005/8/layout/hierarchy1"/>
    <dgm:cxn modelId="{7E44CC8E-2CBD-4377-B04C-02FB9E1E3411}" type="presOf" srcId="{2E5657F0-0694-4461-AE3E-17165CCD8A30}" destId="{3001E9B6-9F4C-44E2-87BA-B7899A12F5CE}" srcOrd="0" destOrd="0" presId="urn:microsoft.com/office/officeart/2005/8/layout/hierarchy1"/>
    <dgm:cxn modelId="{1422C4F2-F4D2-4DA4-8332-2221F5DE33F9}" type="presParOf" srcId="{D019F8B1-4D2F-4631-8D62-52686DAFB626}" destId="{2CB48289-6C1B-4D18-BA1C-184A780EBF08}" srcOrd="0" destOrd="0" presId="urn:microsoft.com/office/officeart/2005/8/layout/hierarchy1"/>
    <dgm:cxn modelId="{2E70F8A6-CF9F-4570-B739-519E37892777}" type="presParOf" srcId="{2CB48289-6C1B-4D18-BA1C-184A780EBF08}" destId="{4DFAD8AA-5C93-4A23-B87E-71705D37DB25}" srcOrd="0" destOrd="0" presId="urn:microsoft.com/office/officeart/2005/8/layout/hierarchy1"/>
    <dgm:cxn modelId="{B921AF0F-340F-4981-BE67-1D38272AD03E}" type="presParOf" srcId="{4DFAD8AA-5C93-4A23-B87E-71705D37DB25}" destId="{B6103229-C07B-4345-A53A-F8885546C10F}" srcOrd="0" destOrd="0" presId="urn:microsoft.com/office/officeart/2005/8/layout/hierarchy1"/>
    <dgm:cxn modelId="{2EE48AB9-1C01-488E-80EF-41D69DEC0485}" type="presParOf" srcId="{4DFAD8AA-5C93-4A23-B87E-71705D37DB25}" destId="{DA23B54F-88FA-4AC3-95B2-B984F3AF68E7}" srcOrd="1" destOrd="0" presId="urn:microsoft.com/office/officeart/2005/8/layout/hierarchy1"/>
    <dgm:cxn modelId="{7E7418B5-A692-466A-8192-203C83C4FA33}" type="presParOf" srcId="{2CB48289-6C1B-4D18-BA1C-184A780EBF08}" destId="{ED4ADAB2-6477-4193-B33E-CB0A9D962576}" srcOrd="1" destOrd="0" presId="urn:microsoft.com/office/officeart/2005/8/layout/hierarchy1"/>
    <dgm:cxn modelId="{02452F00-30B9-4D9B-B62D-B54873207558}" type="presParOf" srcId="{ED4ADAB2-6477-4193-B33E-CB0A9D962576}" destId="{C9816C31-4F9C-4104-8D28-BBAF17A40CA6}" srcOrd="0" destOrd="0" presId="urn:microsoft.com/office/officeart/2005/8/layout/hierarchy1"/>
    <dgm:cxn modelId="{02E7CFF4-EBC4-432A-8345-221DD572EECB}" type="presParOf" srcId="{ED4ADAB2-6477-4193-B33E-CB0A9D962576}" destId="{12268C91-5FEE-4834-897F-AA2D1318AC9C}" srcOrd="1" destOrd="0" presId="urn:microsoft.com/office/officeart/2005/8/layout/hierarchy1"/>
    <dgm:cxn modelId="{7F428780-F02A-434D-8506-5F236BF1D117}" type="presParOf" srcId="{12268C91-5FEE-4834-897F-AA2D1318AC9C}" destId="{6A947611-62E1-4E42-B2CA-5564A24C93CB}" srcOrd="0" destOrd="0" presId="urn:microsoft.com/office/officeart/2005/8/layout/hierarchy1"/>
    <dgm:cxn modelId="{8A99CB9A-A053-4472-BF32-A272FA10A181}" type="presParOf" srcId="{6A947611-62E1-4E42-B2CA-5564A24C93CB}" destId="{A9BA7A85-B7CE-417D-A537-89649AE07CA3}" srcOrd="0" destOrd="0" presId="urn:microsoft.com/office/officeart/2005/8/layout/hierarchy1"/>
    <dgm:cxn modelId="{924CECEC-6FB3-4C89-8342-233ED4E5D2E9}" type="presParOf" srcId="{6A947611-62E1-4E42-B2CA-5564A24C93CB}" destId="{3001E9B6-9F4C-44E2-87BA-B7899A12F5CE}" srcOrd="1" destOrd="0" presId="urn:microsoft.com/office/officeart/2005/8/layout/hierarchy1"/>
    <dgm:cxn modelId="{404A88DE-B112-4897-8DA0-BEDDC9135D8F}" type="presParOf" srcId="{12268C91-5FEE-4834-897F-AA2D1318AC9C}" destId="{25E6B27B-2E4F-4899-A579-2C1F1B7883AD}" srcOrd="1" destOrd="0" presId="urn:microsoft.com/office/officeart/2005/8/layout/hierarchy1"/>
    <dgm:cxn modelId="{7397B8B8-92CA-4BAD-9A0A-6436C856E0BF}" type="presParOf" srcId="{25E6B27B-2E4F-4899-A579-2C1F1B7883AD}" destId="{C7720799-98D2-4F54-9A07-3F946643373F}" srcOrd="0" destOrd="0" presId="urn:microsoft.com/office/officeart/2005/8/layout/hierarchy1"/>
    <dgm:cxn modelId="{ACA3CD03-3F55-41F3-84C1-0DF1DE8FAFA4}" type="presParOf" srcId="{25E6B27B-2E4F-4899-A579-2C1F1B7883AD}" destId="{0456D721-C28E-4767-ADE4-DCCD13AB7C10}" srcOrd="1" destOrd="0" presId="urn:microsoft.com/office/officeart/2005/8/layout/hierarchy1"/>
    <dgm:cxn modelId="{50FFCE7B-E792-417B-88F6-F357CB49CBE8}" type="presParOf" srcId="{0456D721-C28E-4767-ADE4-DCCD13AB7C10}" destId="{F59B14E9-FB67-4601-8DEF-78B856ABEDF1}" srcOrd="0" destOrd="0" presId="urn:microsoft.com/office/officeart/2005/8/layout/hierarchy1"/>
    <dgm:cxn modelId="{33195B36-D685-452A-9628-7D88174D7C8A}" type="presParOf" srcId="{F59B14E9-FB67-4601-8DEF-78B856ABEDF1}" destId="{FD206A5F-9154-4DDE-B23D-E71879014CBE}" srcOrd="0" destOrd="0" presId="urn:microsoft.com/office/officeart/2005/8/layout/hierarchy1"/>
    <dgm:cxn modelId="{DB95E234-1146-427A-9274-1B3E5D941075}" type="presParOf" srcId="{F59B14E9-FB67-4601-8DEF-78B856ABEDF1}" destId="{975AFE5C-0174-407E-BE0A-5DEE67E86291}" srcOrd="1" destOrd="0" presId="urn:microsoft.com/office/officeart/2005/8/layout/hierarchy1"/>
    <dgm:cxn modelId="{0002A22D-AC36-4C22-9F22-90D85DAB2FCA}" type="presParOf" srcId="{0456D721-C28E-4767-ADE4-DCCD13AB7C10}" destId="{55A2550A-7C3A-4A46-9E02-410AF670BE3F}" srcOrd="1" destOrd="0" presId="urn:microsoft.com/office/officeart/2005/8/layout/hierarchy1"/>
    <dgm:cxn modelId="{99D0C37B-E443-4E1A-80CF-586345747DB5}" type="presParOf" srcId="{25E6B27B-2E4F-4899-A579-2C1F1B7883AD}" destId="{13D02520-6B25-49D7-BEBF-9EA02320B94D}" srcOrd="2" destOrd="0" presId="urn:microsoft.com/office/officeart/2005/8/layout/hierarchy1"/>
    <dgm:cxn modelId="{8511B6D4-F4AB-4BCB-99F1-5834CC526BF8}" type="presParOf" srcId="{25E6B27B-2E4F-4899-A579-2C1F1B7883AD}" destId="{7D92946C-9873-4C21-80FB-C61EDB1D9FE1}" srcOrd="3" destOrd="0" presId="urn:microsoft.com/office/officeart/2005/8/layout/hierarchy1"/>
    <dgm:cxn modelId="{70B50F07-388B-41FA-B3B3-2DE8F6791863}" type="presParOf" srcId="{7D92946C-9873-4C21-80FB-C61EDB1D9FE1}" destId="{C562DFA8-E94F-4E10-9E8E-718971E574A3}" srcOrd="0" destOrd="0" presId="urn:microsoft.com/office/officeart/2005/8/layout/hierarchy1"/>
    <dgm:cxn modelId="{C7AEB337-D659-4896-B6DB-AB805CF523A1}" type="presParOf" srcId="{C562DFA8-E94F-4E10-9E8E-718971E574A3}" destId="{57285871-4414-4034-A49F-F3F63FE4914D}" srcOrd="0" destOrd="0" presId="urn:microsoft.com/office/officeart/2005/8/layout/hierarchy1"/>
    <dgm:cxn modelId="{FBDF7448-2510-4AC6-A500-7B5B6B26425A}" type="presParOf" srcId="{C562DFA8-E94F-4E10-9E8E-718971E574A3}" destId="{A403CE87-CB65-48E3-B1B8-5353B62BD1D0}" srcOrd="1" destOrd="0" presId="urn:microsoft.com/office/officeart/2005/8/layout/hierarchy1"/>
    <dgm:cxn modelId="{2305DE6E-C8AD-40CD-BE5D-C5D9E33EE726}" type="presParOf" srcId="{7D92946C-9873-4C21-80FB-C61EDB1D9FE1}" destId="{999D4CA2-3C5E-4907-90FF-93C4BEC6F9B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pPr>
            <a:lnSpc>
              <a:spcPct val="150000"/>
            </a:lnSpc>
            <a:spcAft>
              <a:spcPts val="0"/>
            </a:spcAft>
          </a:pPr>
          <a:r>
            <a:rPr lang="tr-TR" sz="2400" b="1" dirty="0" smtClean="0"/>
            <a:t>OSMANLILARDA GÜZEL SANATLAR, EDEBİYAT, SPOR VE EĞLENCE’DE DEĞİŞMELER</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2E5657F0-0694-4461-AE3E-17165CCD8A30}">
      <dgm:prSet custT="1"/>
      <dgm:spPr>
        <a:solidFill>
          <a:schemeClr val="accent4">
            <a:lumMod val="20000"/>
            <a:lumOff val="80000"/>
            <a:alpha val="90000"/>
          </a:schemeClr>
        </a:solidFill>
      </dgm:spPr>
      <dgm:t>
        <a:bodyPr/>
        <a:lstStyle/>
        <a:p>
          <a:endParaRPr lang="tr-TR" sz="1600" b="1" dirty="0" smtClean="0"/>
        </a:p>
        <a:p>
          <a:r>
            <a:rPr lang="tr-TR" sz="1600" b="1" dirty="0" smtClean="0"/>
            <a:t>3-Fecr-i </a:t>
          </a:r>
          <a:r>
            <a:rPr lang="tr-TR" sz="1600" b="1" dirty="0" err="1" smtClean="0"/>
            <a:t>Âtî</a:t>
          </a:r>
          <a:r>
            <a:rPr lang="tr-TR" sz="1600" b="1" dirty="0" smtClean="0"/>
            <a:t> Dönemi Edebiyatı (1909-1913)</a:t>
          </a:r>
          <a:br>
            <a:rPr lang="tr-TR" sz="1600" b="1" dirty="0" smtClean="0"/>
          </a:br>
          <a:r>
            <a:rPr lang="tr-TR" sz="1600" b="1" dirty="0" smtClean="0"/>
            <a:t/>
          </a:r>
          <a:br>
            <a:rPr lang="tr-TR" sz="1600" b="1" dirty="0" smtClean="0"/>
          </a:br>
          <a:endParaRPr lang="tr-TR" sz="1600" b="1" dirty="0"/>
        </a:p>
      </dgm:t>
    </dgm:pt>
    <dgm:pt modelId="{1C3E867E-0259-4F6E-B3AB-3E4577F89BC9}" type="parTrans" cxnId="{73243AB0-28F0-4613-99B1-B51EF433C25E}">
      <dgm:prSet/>
      <dgm:spPr/>
      <dgm:t>
        <a:bodyPr/>
        <a:lstStyle/>
        <a:p>
          <a:endParaRPr lang="tr-TR"/>
        </a:p>
      </dgm:t>
    </dgm:pt>
    <dgm:pt modelId="{0A4DF163-7784-45F6-96D9-3C679BA591AD}" type="sibTrans" cxnId="{73243AB0-28F0-4613-99B1-B51EF433C25E}">
      <dgm:prSet/>
      <dgm:spPr/>
      <dgm:t>
        <a:bodyPr/>
        <a:lstStyle/>
        <a:p>
          <a:endParaRPr lang="tr-TR"/>
        </a:p>
      </dgm:t>
    </dgm:pt>
    <dgm:pt modelId="{109486B9-B94A-46D7-A93D-A42762B659CE}">
      <dgm:prSet custT="1"/>
      <dgm:spPr>
        <a:solidFill>
          <a:schemeClr val="accent2">
            <a:lumMod val="20000"/>
            <a:lumOff val="80000"/>
            <a:alpha val="90000"/>
          </a:schemeClr>
        </a:solidFill>
      </dgm:spPr>
      <dgm:t>
        <a:bodyPr/>
        <a:lstStyle/>
        <a:p>
          <a:pPr>
            <a:lnSpc>
              <a:spcPct val="150000"/>
            </a:lnSpc>
            <a:spcAft>
              <a:spcPts val="0"/>
            </a:spcAft>
          </a:pPr>
          <a:r>
            <a:rPr lang="tr-TR" sz="2800" b="1" baseline="-25000" dirty="0" smtClean="0">
              <a:solidFill>
                <a:schemeClr val="bg1"/>
              </a:solidFill>
              <a:latin typeface="+mn-lt"/>
              <a:cs typeface="Times New Roman" panose="02020603050405020304" pitchFamily="18" charset="0"/>
            </a:rPr>
            <a:t>Serveti </a:t>
          </a:r>
          <a:r>
            <a:rPr lang="tr-TR" sz="2800" b="1" baseline="-25000" dirty="0" err="1" smtClean="0">
              <a:solidFill>
                <a:schemeClr val="bg1"/>
              </a:solidFill>
              <a:latin typeface="+mn-lt"/>
              <a:cs typeface="Times New Roman" panose="02020603050405020304" pitchFamily="18" charset="0"/>
            </a:rPr>
            <a:t>Fünun</a:t>
          </a:r>
          <a:r>
            <a:rPr lang="tr-TR" sz="2800" b="1" baseline="-25000" dirty="0" smtClean="0">
              <a:solidFill>
                <a:schemeClr val="bg1"/>
              </a:solidFill>
              <a:latin typeface="+mn-lt"/>
              <a:cs typeface="Times New Roman" panose="02020603050405020304" pitchFamily="18" charset="0"/>
            </a:rPr>
            <a:t> Dergisi</a:t>
          </a:r>
          <a:r>
            <a:rPr lang="tr-TR" sz="2800" baseline="-25000" dirty="0" smtClean="0">
              <a:solidFill>
                <a:schemeClr val="bg1"/>
              </a:solidFill>
              <a:latin typeface="+mn-lt"/>
              <a:cs typeface="Times New Roman" panose="02020603050405020304" pitchFamily="18" charset="0"/>
            </a:rPr>
            <a:t>’nin kapatılmasından sonra (1901) ortaya çıkmış ve onu taklitten öteye gidememiştir. Bir süre sonrada </a:t>
          </a:r>
          <a:r>
            <a:rPr lang="tr-TR" sz="2800" b="1" baseline="-25000" dirty="0" smtClean="0">
              <a:solidFill>
                <a:schemeClr val="bg1"/>
              </a:solidFill>
              <a:latin typeface="+mn-lt"/>
              <a:cs typeface="Times New Roman" panose="02020603050405020304" pitchFamily="18" charset="0"/>
            </a:rPr>
            <a:t>Milli Edebiyat Akımına </a:t>
          </a:r>
          <a:r>
            <a:rPr lang="tr-TR" sz="2800" baseline="-25000" dirty="0" smtClean="0">
              <a:solidFill>
                <a:schemeClr val="bg1"/>
              </a:solidFill>
              <a:latin typeface="+mn-lt"/>
              <a:cs typeface="Times New Roman" panose="02020603050405020304" pitchFamily="18" charset="0"/>
            </a:rPr>
            <a:t>katılmışlardır.</a:t>
          </a:r>
          <a:endParaRPr lang="tr-TR" sz="2800" dirty="0">
            <a:solidFill>
              <a:schemeClr val="bg1"/>
            </a:solidFill>
            <a:latin typeface="+mn-lt"/>
            <a:cs typeface="Times New Roman" panose="02020603050405020304" pitchFamily="18" charset="0"/>
          </a:endParaRPr>
        </a:p>
      </dgm:t>
    </dgm:pt>
    <dgm:pt modelId="{28078E44-D808-4D73-B1DF-8E9BED2BD52D}" type="parTrans" cxnId="{EE4850AA-8139-4A07-93C9-B860F99663C6}">
      <dgm:prSet/>
      <dgm:spPr/>
      <dgm:t>
        <a:bodyPr/>
        <a:lstStyle/>
        <a:p>
          <a:endParaRPr lang="tr-TR"/>
        </a:p>
      </dgm:t>
    </dgm:pt>
    <dgm:pt modelId="{F5952198-5F69-4B9B-94A0-CE8F07963D0D}" type="sibTrans" cxnId="{EE4850AA-8139-4A07-93C9-B860F99663C6}">
      <dgm:prSet/>
      <dgm:spPr/>
      <dgm:t>
        <a:bodyPr/>
        <a:lstStyle/>
        <a:p>
          <a:endParaRPr lang="tr-TR"/>
        </a:p>
      </dgm:t>
    </dgm:pt>
    <dgm:pt modelId="{B502DF2F-D45C-4724-9C20-24C633B4A8B8}">
      <dgm:prSet custT="1"/>
      <dgm:spPr/>
      <dgm:t>
        <a:bodyPr/>
        <a:lstStyle/>
        <a:p>
          <a:pPr>
            <a:lnSpc>
              <a:spcPct val="150000"/>
            </a:lnSpc>
            <a:spcAft>
              <a:spcPts val="0"/>
            </a:spcAft>
          </a:pPr>
          <a:endParaRPr lang="tr-TR" sz="2000" b="1" dirty="0" smtClean="0"/>
        </a:p>
        <a:p>
          <a:pPr>
            <a:lnSpc>
              <a:spcPct val="150000"/>
            </a:lnSpc>
            <a:spcAft>
              <a:spcPts val="0"/>
            </a:spcAft>
          </a:pPr>
          <a:r>
            <a:rPr lang="tr-TR" sz="2000" b="1" dirty="0" smtClean="0"/>
            <a:t>Dönemin Öncüleri şunlardır:</a:t>
          </a:r>
        </a:p>
        <a:p>
          <a:pPr>
            <a:lnSpc>
              <a:spcPct val="150000"/>
            </a:lnSpc>
            <a:spcAft>
              <a:spcPts val="0"/>
            </a:spcAft>
          </a:pPr>
          <a:r>
            <a:rPr lang="tr-TR" sz="2000" dirty="0" smtClean="0"/>
            <a:t> </a:t>
          </a:r>
          <a:r>
            <a:rPr lang="tr-TR" sz="2000" dirty="0" smtClean="0"/>
            <a:t>Ahmet Haşim, Hamdullah Suphi, Yakup Kadri, Refik Halit, </a:t>
          </a:r>
          <a:r>
            <a:rPr lang="tr-TR" sz="2000" dirty="0" err="1" smtClean="0"/>
            <a:t>Fuad</a:t>
          </a:r>
          <a:r>
            <a:rPr lang="tr-TR" sz="2000" dirty="0" smtClean="0"/>
            <a:t> Köprülü</a:t>
          </a:r>
          <a:endParaRPr lang="tr-TR" sz="2000" b="1" dirty="0" smtClean="0"/>
        </a:p>
        <a:p>
          <a:pPr>
            <a:lnSpc>
              <a:spcPct val="150000"/>
            </a:lnSpc>
            <a:spcAft>
              <a:spcPts val="0"/>
            </a:spcAft>
          </a:pPr>
          <a:endParaRPr lang="tr-TR" sz="2000" dirty="0" smtClean="0"/>
        </a:p>
        <a:p>
          <a:pPr>
            <a:lnSpc>
              <a:spcPct val="150000"/>
            </a:lnSpc>
            <a:spcAft>
              <a:spcPts val="0"/>
            </a:spcAft>
          </a:pPr>
          <a:endParaRPr lang="tr-TR" sz="2000" dirty="0"/>
        </a:p>
      </dgm:t>
    </dgm:pt>
    <dgm:pt modelId="{C8BB8B70-B56B-4709-95BE-FE8C9AC48DE2}" type="parTrans" cxnId="{B8B24CCC-0C73-4959-80EC-0DCF4E25BF5D}">
      <dgm:prSet/>
      <dgm:spPr/>
      <dgm:t>
        <a:bodyPr/>
        <a:lstStyle/>
        <a:p>
          <a:endParaRPr lang="tr-TR"/>
        </a:p>
      </dgm:t>
    </dgm:pt>
    <dgm:pt modelId="{0F51D703-053E-44AE-983A-40E99A5E1820}" type="sibTrans" cxnId="{B8B24CCC-0C73-4959-80EC-0DCF4E25BF5D}">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539680">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C9816C31-4F9C-4104-8D28-BBAF17A40CA6}" type="pres">
      <dgm:prSet presAssocID="{1C3E867E-0259-4F6E-B3AB-3E4577F89BC9}" presName="Name10" presStyleLbl="parChTrans1D2" presStyleIdx="0" presStyleCnt="1"/>
      <dgm:spPr/>
      <dgm:t>
        <a:bodyPr/>
        <a:lstStyle/>
        <a:p>
          <a:endParaRPr lang="tr-TR"/>
        </a:p>
      </dgm:t>
    </dgm:pt>
    <dgm:pt modelId="{12268C91-5FEE-4834-897F-AA2D1318AC9C}" type="pres">
      <dgm:prSet presAssocID="{2E5657F0-0694-4461-AE3E-17165CCD8A30}" presName="hierRoot2" presStyleCnt="0"/>
      <dgm:spPr/>
    </dgm:pt>
    <dgm:pt modelId="{6A947611-62E1-4E42-B2CA-5564A24C93CB}" type="pres">
      <dgm:prSet presAssocID="{2E5657F0-0694-4461-AE3E-17165CCD8A30}" presName="composite2" presStyleCnt="0"/>
      <dgm:spPr/>
    </dgm:pt>
    <dgm:pt modelId="{A9BA7A85-B7CE-417D-A537-89649AE07CA3}" type="pres">
      <dgm:prSet presAssocID="{2E5657F0-0694-4461-AE3E-17165CCD8A30}" presName="background2" presStyleLbl="node2" presStyleIdx="0" presStyleCnt="1"/>
      <dgm:spPr/>
    </dgm:pt>
    <dgm:pt modelId="{3001E9B6-9F4C-44E2-87BA-B7899A12F5CE}" type="pres">
      <dgm:prSet presAssocID="{2E5657F0-0694-4461-AE3E-17165CCD8A30}" presName="text2" presStyleLbl="fgAcc2" presStyleIdx="0" presStyleCnt="1" custScaleX="304347" custScaleY="66238">
        <dgm:presLayoutVars>
          <dgm:chPref val="3"/>
        </dgm:presLayoutVars>
      </dgm:prSet>
      <dgm:spPr/>
      <dgm:t>
        <a:bodyPr/>
        <a:lstStyle/>
        <a:p>
          <a:endParaRPr lang="tr-TR"/>
        </a:p>
      </dgm:t>
    </dgm:pt>
    <dgm:pt modelId="{25E6B27B-2E4F-4899-A579-2C1F1B7883AD}" type="pres">
      <dgm:prSet presAssocID="{2E5657F0-0694-4461-AE3E-17165CCD8A30}" presName="hierChild3" presStyleCnt="0"/>
      <dgm:spPr/>
    </dgm:pt>
    <dgm:pt modelId="{C7720799-98D2-4F54-9A07-3F946643373F}" type="pres">
      <dgm:prSet presAssocID="{28078E44-D808-4D73-B1DF-8E9BED2BD52D}" presName="Name17" presStyleLbl="parChTrans1D3" presStyleIdx="0" presStyleCnt="2"/>
      <dgm:spPr/>
      <dgm:t>
        <a:bodyPr/>
        <a:lstStyle/>
        <a:p>
          <a:endParaRPr lang="tr-TR"/>
        </a:p>
      </dgm:t>
    </dgm:pt>
    <dgm:pt modelId="{0456D721-C28E-4767-ADE4-DCCD13AB7C10}" type="pres">
      <dgm:prSet presAssocID="{109486B9-B94A-46D7-A93D-A42762B659CE}" presName="hierRoot3" presStyleCnt="0"/>
      <dgm:spPr/>
    </dgm:pt>
    <dgm:pt modelId="{F59B14E9-FB67-4601-8DEF-78B856ABEDF1}" type="pres">
      <dgm:prSet presAssocID="{109486B9-B94A-46D7-A93D-A42762B659CE}" presName="composite3" presStyleCnt="0"/>
      <dgm:spPr/>
    </dgm:pt>
    <dgm:pt modelId="{FD206A5F-9154-4DDE-B23D-E71879014CBE}" type="pres">
      <dgm:prSet presAssocID="{109486B9-B94A-46D7-A93D-A42762B659CE}" presName="background3" presStyleLbl="node3" presStyleIdx="0" presStyleCnt="2"/>
      <dgm:spPr/>
    </dgm:pt>
    <dgm:pt modelId="{975AFE5C-0174-407E-BE0A-5DEE67E86291}" type="pres">
      <dgm:prSet presAssocID="{109486B9-B94A-46D7-A93D-A42762B659CE}" presName="text3" presStyleLbl="fgAcc3" presStyleIdx="0" presStyleCnt="2" custScaleX="412250" custScaleY="379412">
        <dgm:presLayoutVars>
          <dgm:chPref val="3"/>
        </dgm:presLayoutVars>
      </dgm:prSet>
      <dgm:spPr/>
      <dgm:t>
        <a:bodyPr/>
        <a:lstStyle/>
        <a:p>
          <a:endParaRPr lang="tr-TR"/>
        </a:p>
      </dgm:t>
    </dgm:pt>
    <dgm:pt modelId="{55A2550A-7C3A-4A46-9E02-410AF670BE3F}" type="pres">
      <dgm:prSet presAssocID="{109486B9-B94A-46D7-A93D-A42762B659CE}" presName="hierChild4" presStyleCnt="0"/>
      <dgm:spPr/>
    </dgm:pt>
    <dgm:pt modelId="{13D02520-6B25-49D7-BEBF-9EA02320B94D}" type="pres">
      <dgm:prSet presAssocID="{C8BB8B70-B56B-4709-95BE-FE8C9AC48DE2}" presName="Name17" presStyleLbl="parChTrans1D3" presStyleIdx="1" presStyleCnt="2"/>
      <dgm:spPr/>
      <dgm:t>
        <a:bodyPr/>
        <a:lstStyle/>
        <a:p>
          <a:endParaRPr lang="tr-TR"/>
        </a:p>
      </dgm:t>
    </dgm:pt>
    <dgm:pt modelId="{7D92946C-9873-4C21-80FB-C61EDB1D9FE1}" type="pres">
      <dgm:prSet presAssocID="{B502DF2F-D45C-4724-9C20-24C633B4A8B8}" presName="hierRoot3" presStyleCnt="0"/>
      <dgm:spPr/>
    </dgm:pt>
    <dgm:pt modelId="{C562DFA8-E94F-4E10-9E8E-718971E574A3}" type="pres">
      <dgm:prSet presAssocID="{B502DF2F-D45C-4724-9C20-24C633B4A8B8}" presName="composite3" presStyleCnt="0"/>
      <dgm:spPr/>
    </dgm:pt>
    <dgm:pt modelId="{57285871-4414-4034-A49F-F3F63FE4914D}" type="pres">
      <dgm:prSet presAssocID="{B502DF2F-D45C-4724-9C20-24C633B4A8B8}" presName="background3" presStyleLbl="node3" presStyleIdx="1" presStyleCnt="2"/>
      <dgm:spPr/>
    </dgm:pt>
    <dgm:pt modelId="{A403CE87-CB65-48E3-B1B8-5353B62BD1D0}" type="pres">
      <dgm:prSet presAssocID="{B502DF2F-D45C-4724-9C20-24C633B4A8B8}" presName="text3" presStyleLbl="fgAcc3" presStyleIdx="1" presStyleCnt="2" custScaleX="349223" custScaleY="385447">
        <dgm:presLayoutVars>
          <dgm:chPref val="3"/>
        </dgm:presLayoutVars>
      </dgm:prSet>
      <dgm:spPr/>
      <dgm:t>
        <a:bodyPr/>
        <a:lstStyle/>
        <a:p>
          <a:endParaRPr lang="tr-TR"/>
        </a:p>
      </dgm:t>
    </dgm:pt>
    <dgm:pt modelId="{999D4CA2-3C5E-4907-90FF-93C4BEC6F9B4}" type="pres">
      <dgm:prSet presAssocID="{B502DF2F-D45C-4724-9C20-24C633B4A8B8}" presName="hierChild4" presStyleCnt="0"/>
      <dgm:spPr/>
    </dgm:pt>
  </dgm:ptLst>
  <dgm:cxnLst>
    <dgm:cxn modelId="{3909A6B0-6EC8-4B04-9593-07FF04A5874F}" type="presOf" srcId="{B502DF2F-D45C-4724-9C20-24C633B4A8B8}" destId="{A403CE87-CB65-48E3-B1B8-5353B62BD1D0}" srcOrd="0" destOrd="0" presId="urn:microsoft.com/office/officeart/2005/8/layout/hierarchy1"/>
    <dgm:cxn modelId="{EE4850AA-8139-4A07-93C9-B860F99663C6}" srcId="{2E5657F0-0694-4461-AE3E-17165CCD8A30}" destId="{109486B9-B94A-46D7-A93D-A42762B659CE}" srcOrd="0" destOrd="0" parTransId="{28078E44-D808-4D73-B1DF-8E9BED2BD52D}" sibTransId="{F5952198-5F69-4B9B-94A0-CE8F07963D0D}"/>
    <dgm:cxn modelId="{BC41ED2D-3BA7-4905-B322-137F6CC5007A}" type="presOf" srcId="{109486B9-B94A-46D7-A93D-A42762B659CE}" destId="{975AFE5C-0174-407E-BE0A-5DEE67E86291}" srcOrd="0" destOrd="0" presId="urn:microsoft.com/office/officeart/2005/8/layout/hierarchy1"/>
    <dgm:cxn modelId="{73243AB0-28F0-4613-99B1-B51EF433C25E}" srcId="{D3F8C6A2-C4DB-4BB8-A951-FF747E48063D}" destId="{2E5657F0-0694-4461-AE3E-17165CCD8A30}" srcOrd="0" destOrd="0" parTransId="{1C3E867E-0259-4F6E-B3AB-3E4577F89BC9}" sibTransId="{0A4DF163-7784-45F6-96D9-3C679BA591AD}"/>
    <dgm:cxn modelId="{7516C563-C082-4EF2-B5A9-071E247A856C}" type="presOf" srcId="{2E5657F0-0694-4461-AE3E-17165CCD8A30}" destId="{3001E9B6-9F4C-44E2-87BA-B7899A12F5CE}" srcOrd="0" destOrd="0" presId="urn:microsoft.com/office/officeart/2005/8/layout/hierarchy1"/>
    <dgm:cxn modelId="{B2A35E80-D34B-4A50-A977-B83F042997FA}" type="presOf" srcId="{28078E44-D808-4D73-B1DF-8E9BED2BD52D}" destId="{C7720799-98D2-4F54-9A07-3F946643373F}" srcOrd="0" destOrd="0" presId="urn:microsoft.com/office/officeart/2005/8/layout/hierarchy1"/>
    <dgm:cxn modelId="{1DD1E981-4152-4605-AD12-6BF2195707FB}" type="presOf" srcId="{C8BB8B70-B56B-4709-95BE-FE8C9AC48DE2}" destId="{13D02520-6B25-49D7-BEBF-9EA02320B94D}" srcOrd="0" destOrd="0" presId="urn:microsoft.com/office/officeart/2005/8/layout/hierarchy1"/>
    <dgm:cxn modelId="{59E304F6-3626-4EEB-AAC4-A235352FB059}" type="presOf" srcId="{1C3E867E-0259-4F6E-B3AB-3E4577F89BC9}" destId="{C9816C31-4F9C-4104-8D28-BBAF17A40CA6}" srcOrd="0" destOrd="0" presId="urn:microsoft.com/office/officeart/2005/8/layout/hierarchy1"/>
    <dgm:cxn modelId="{D7BE4C5F-4CF5-4BCA-8171-67533F743151}" type="presOf" srcId="{EE921756-17B0-4F59-B7B0-70A41611E27C}" destId="{D019F8B1-4D2F-4631-8D62-52686DAFB626}" srcOrd="0" destOrd="0" presId="urn:microsoft.com/office/officeart/2005/8/layout/hierarchy1"/>
    <dgm:cxn modelId="{B8B24CCC-0C73-4959-80EC-0DCF4E25BF5D}" srcId="{2E5657F0-0694-4461-AE3E-17165CCD8A30}" destId="{B502DF2F-D45C-4724-9C20-24C633B4A8B8}" srcOrd="1" destOrd="0" parTransId="{C8BB8B70-B56B-4709-95BE-FE8C9AC48DE2}" sibTransId="{0F51D703-053E-44AE-983A-40E99A5E1820}"/>
    <dgm:cxn modelId="{D768F223-1714-4FD0-AB3F-71C073C6CF4C}" type="presOf" srcId="{D3F8C6A2-C4DB-4BB8-A951-FF747E48063D}" destId="{DA23B54F-88FA-4AC3-95B2-B984F3AF68E7}"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B29A9315-4F10-4A84-ADED-4D8710005439}" type="presParOf" srcId="{D019F8B1-4D2F-4631-8D62-52686DAFB626}" destId="{2CB48289-6C1B-4D18-BA1C-184A780EBF08}" srcOrd="0" destOrd="0" presId="urn:microsoft.com/office/officeart/2005/8/layout/hierarchy1"/>
    <dgm:cxn modelId="{F76B4F4F-B134-4249-B552-B242D191E94F}" type="presParOf" srcId="{2CB48289-6C1B-4D18-BA1C-184A780EBF08}" destId="{4DFAD8AA-5C93-4A23-B87E-71705D37DB25}" srcOrd="0" destOrd="0" presId="urn:microsoft.com/office/officeart/2005/8/layout/hierarchy1"/>
    <dgm:cxn modelId="{FB829124-082C-4B87-83FC-4D6312A94FF6}" type="presParOf" srcId="{4DFAD8AA-5C93-4A23-B87E-71705D37DB25}" destId="{B6103229-C07B-4345-A53A-F8885546C10F}" srcOrd="0" destOrd="0" presId="urn:microsoft.com/office/officeart/2005/8/layout/hierarchy1"/>
    <dgm:cxn modelId="{2C5FD6F5-978A-497F-8EEB-A41A5885C79C}" type="presParOf" srcId="{4DFAD8AA-5C93-4A23-B87E-71705D37DB25}" destId="{DA23B54F-88FA-4AC3-95B2-B984F3AF68E7}" srcOrd="1" destOrd="0" presId="urn:microsoft.com/office/officeart/2005/8/layout/hierarchy1"/>
    <dgm:cxn modelId="{7A87B185-CA1C-4F33-9A60-6F868E09C983}" type="presParOf" srcId="{2CB48289-6C1B-4D18-BA1C-184A780EBF08}" destId="{ED4ADAB2-6477-4193-B33E-CB0A9D962576}" srcOrd="1" destOrd="0" presId="urn:microsoft.com/office/officeart/2005/8/layout/hierarchy1"/>
    <dgm:cxn modelId="{308B1BDC-C09C-4145-BDBA-5AF1AB1CFC38}" type="presParOf" srcId="{ED4ADAB2-6477-4193-B33E-CB0A9D962576}" destId="{C9816C31-4F9C-4104-8D28-BBAF17A40CA6}" srcOrd="0" destOrd="0" presId="urn:microsoft.com/office/officeart/2005/8/layout/hierarchy1"/>
    <dgm:cxn modelId="{6163C33E-677E-461A-B79F-AFBA2BA9FD6E}" type="presParOf" srcId="{ED4ADAB2-6477-4193-B33E-CB0A9D962576}" destId="{12268C91-5FEE-4834-897F-AA2D1318AC9C}" srcOrd="1" destOrd="0" presId="urn:microsoft.com/office/officeart/2005/8/layout/hierarchy1"/>
    <dgm:cxn modelId="{A36F292C-93B6-44CE-9B7E-A2693B2EA7EB}" type="presParOf" srcId="{12268C91-5FEE-4834-897F-AA2D1318AC9C}" destId="{6A947611-62E1-4E42-B2CA-5564A24C93CB}" srcOrd="0" destOrd="0" presId="urn:microsoft.com/office/officeart/2005/8/layout/hierarchy1"/>
    <dgm:cxn modelId="{00C77170-A273-4BA7-AD27-CD78CAAFA25A}" type="presParOf" srcId="{6A947611-62E1-4E42-B2CA-5564A24C93CB}" destId="{A9BA7A85-B7CE-417D-A537-89649AE07CA3}" srcOrd="0" destOrd="0" presId="urn:microsoft.com/office/officeart/2005/8/layout/hierarchy1"/>
    <dgm:cxn modelId="{61ACE4CC-72D6-4AF9-864C-3C56F03C79D9}" type="presParOf" srcId="{6A947611-62E1-4E42-B2CA-5564A24C93CB}" destId="{3001E9B6-9F4C-44E2-87BA-B7899A12F5CE}" srcOrd="1" destOrd="0" presId="urn:microsoft.com/office/officeart/2005/8/layout/hierarchy1"/>
    <dgm:cxn modelId="{ECBC80A0-6AE5-4A2C-B448-B48A8360E59E}" type="presParOf" srcId="{12268C91-5FEE-4834-897F-AA2D1318AC9C}" destId="{25E6B27B-2E4F-4899-A579-2C1F1B7883AD}" srcOrd="1" destOrd="0" presId="urn:microsoft.com/office/officeart/2005/8/layout/hierarchy1"/>
    <dgm:cxn modelId="{D61D53D6-946C-4031-9F10-371281A6E433}" type="presParOf" srcId="{25E6B27B-2E4F-4899-A579-2C1F1B7883AD}" destId="{C7720799-98D2-4F54-9A07-3F946643373F}" srcOrd="0" destOrd="0" presId="urn:microsoft.com/office/officeart/2005/8/layout/hierarchy1"/>
    <dgm:cxn modelId="{62B93CC5-FA20-42A2-B771-403BEAA78149}" type="presParOf" srcId="{25E6B27B-2E4F-4899-A579-2C1F1B7883AD}" destId="{0456D721-C28E-4767-ADE4-DCCD13AB7C10}" srcOrd="1" destOrd="0" presId="urn:microsoft.com/office/officeart/2005/8/layout/hierarchy1"/>
    <dgm:cxn modelId="{65758730-96F2-4FD5-B6B1-0F83CF1E4DC5}" type="presParOf" srcId="{0456D721-C28E-4767-ADE4-DCCD13AB7C10}" destId="{F59B14E9-FB67-4601-8DEF-78B856ABEDF1}" srcOrd="0" destOrd="0" presId="urn:microsoft.com/office/officeart/2005/8/layout/hierarchy1"/>
    <dgm:cxn modelId="{B90FF074-5A2F-432E-8892-2DD2FC79FA20}" type="presParOf" srcId="{F59B14E9-FB67-4601-8DEF-78B856ABEDF1}" destId="{FD206A5F-9154-4DDE-B23D-E71879014CBE}" srcOrd="0" destOrd="0" presId="urn:microsoft.com/office/officeart/2005/8/layout/hierarchy1"/>
    <dgm:cxn modelId="{C9234C53-C0D0-4060-A812-6B0B4FB61BF0}" type="presParOf" srcId="{F59B14E9-FB67-4601-8DEF-78B856ABEDF1}" destId="{975AFE5C-0174-407E-BE0A-5DEE67E86291}" srcOrd="1" destOrd="0" presId="urn:microsoft.com/office/officeart/2005/8/layout/hierarchy1"/>
    <dgm:cxn modelId="{7D570882-7B5C-4DCB-849C-B0A3D81DC5B5}" type="presParOf" srcId="{0456D721-C28E-4767-ADE4-DCCD13AB7C10}" destId="{55A2550A-7C3A-4A46-9E02-410AF670BE3F}" srcOrd="1" destOrd="0" presId="urn:microsoft.com/office/officeart/2005/8/layout/hierarchy1"/>
    <dgm:cxn modelId="{4317E223-3CA5-4E4C-83A5-602A626B8D53}" type="presParOf" srcId="{25E6B27B-2E4F-4899-A579-2C1F1B7883AD}" destId="{13D02520-6B25-49D7-BEBF-9EA02320B94D}" srcOrd="2" destOrd="0" presId="urn:microsoft.com/office/officeart/2005/8/layout/hierarchy1"/>
    <dgm:cxn modelId="{3FD1872A-9086-4FD3-BA69-62A37E3A17BA}" type="presParOf" srcId="{25E6B27B-2E4F-4899-A579-2C1F1B7883AD}" destId="{7D92946C-9873-4C21-80FB-C61EDB1D9FE1}" srcOrd="3" destOrd="0" presId="urn:microsoft.com/office/officeart/2005/8/layout/hierarchy1"/>
    <dgm:cxn modelId="{2FF1DDF4-D4D4-4F94-82FF-F555C75EF0D2}" type="presParOf" srcId="{7D92946C-9873-4C21-80FB-C61EDB1D9FE1}" destId="{C562DFA8-E94F-4E10-9E8E-718971E574A3}" srcOrd="0" destOrd="0" presId="urn:microsoft.com/office/officeart/2005/8/layout/hierarchy1"/>
    <dgm:cxn modelId="{0802D1C5-DEB7-48E9-B573-6BE9F6F19D70}" type="presParOf" srcId="{C562DFA8-E94F-4E10-9E8E-718971E574A3}" destId="{57285871-4414-4034-A49F-F3F63FE4914D}" srcOrd="0" destOrd="0" presId="urn:microsoft.com/office/officeart/2005/8/layout/hierarchy1"/>
    <dgm:cxn modelId="{9E4D745B-DFAF-48A6-B06A-6A30FECDB5DC}" type="presParOf" srcId="{C562DFA8-E94F-4E10-9E8E-718971E574A3}" destId="{A403CE87-CB65-48E3-B1B8-5353B62BD1D0}" srcOrd="1" destOrd="0" presId="urn:microsoft.com/office/officeart/2005/8/layout/hierarchy1"/>
    <dgm:cxn modelId="{85C8D518-2C90-45DD-BCF1-3C3384BC242C}" type="presParOf" srcId="{7D92946C-9873-4C21-80FB-C61EDB1D9FE1}" destId="{999D4CA2-3C5E-4907-90FF-93C4BEC6F9B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pPr>
            <a:lnSpc>
              <a:spcPct val="150000"/>
            </a:lnSpc>
            <a:spcAft>
              <a:spcPts val="0"/>
            </a:spcAft>
          </a:pPr>
          <a:r>
            <a:rPr lang="tr-TR" sz="2400" b="1" dirty="0" smtClean="0"/>
            <a:t>OSMANLILARDA GÜZEL SANATLAR, EDEBİYAT, SPOR VE EĞLENCE’DE DEĞİŞMELER</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2E5657F0-0694-4461-AE3E-17165CCD8A30}">
      <dgm:prSet custT="1"/>
      <dgm:spPr>
        <a:solidFill>
          <a:schemeClr val="accent4">
            <a:lumMod val="20000"/>
            <a:lumOff val="80000"/>
            <a:alpha val="90000"/>
          </a:schemeClr>
        </a:solidFill>
      </dgm:spPr>
      <dgm:t>
        <a:bodyPr/>
        <a:lstStyle/>
        <a:p>
          <a:endParaRPr lang="tr-TR" sz="1800" b="1" dirty="0" smtClean="0"/>
        </a:p>
        <a:p>
          <a:r>
            <a:rPr lang="tr-TR" sz="1800" b="1" dirty="0" smtClean="0"/>
            <a:t>4. Millî Edebiyat Dönemi (1911-1923)</a:t>
          </a:r>
          <a:br>
            <a:rPr lang="tr-TR" sz="1800" b="1" dirty="0" smtClean="0"/>
          </a:br>
          <a:endParaRPr lang="tr-TR" sz="1800" b="1" dirty="0"/>
        </a:p>
      </dgm:t>
    </dgm:pt>
    <dgm:pt modelId="{1C3E867E-0259-4F6E-B3AB-3E4577F89BC9}" type="parTrans" cxnId="{73243AB0-28F0-4613-99B1-B51EF433C25E}">
      <dgm:prSet/>
      <dgm:spPr/>
      <dgm:t>
        <a:bodyPr/>
        <a:lstStyle/>
        <a:p>
          <a:endParaRPr lang="tr-TR"/>
        </a:p>
      </dgm:t>
    </dgm:pt>
    <dgm:pt modelId="{0A4DF163-7784-45F6-96D9-3C679BA591AD}" type="sibTrans" cxnId="{73243AB0-28F0-4613-99B1-B51EF433C25E}">
      <dgm:prSet/>
      <dgm:spPr/>
      <dgm:t>
        <a:bodyPr/>
        <a:lstStyle/>
        <a:p>
          <a:endParaRPr lang="tr-TR"/>
        </a:p>
      </dgm:t>
    </dgm:pt>
    <dgm:pt modelId="{109486B9-B94A-46D7-A93D-A42762B659CE}">
      <dgm:prSet custT="1"/>
      <dgm:spPr>
        <a:solidFill>
          <a:schemeClr val="accent2">
            <a:lumMod val="20000"/>
            <a:lumOff val="80000"/>
            <a:alpha val="90000"/>
          </a:schemeClr>
        </a:solidFill>
      </dgm:spPr>
      <dgm:t>
        <a:bodyPr/>
        <a:lstStyle/>
        <a:p>
          <a:pPr>
            <a:lnSpc>
              <a:spcPct val="150000"/>
            </a:lnSpc>
            <a:spcAft>
              <a:spcPts val="0"/>
            </a:spcAft>
          </a:pPr>
          <a:r>
            <a:rPr lang="tr-TR" sz="2800" baseline="-25000" dirty="0" smtClean="0"/>
            <a:t>II. Meşrutiyet Döneminde başlamıştır. Bu edebiyat ile </a:t>
          </a:r>
          <a:r>
            <a:rPr lang="tr-TR" sz="2800" b="1" baseline="-25000" dirty="0" smtClean="0"/>
            <a:t>Türkçülük </a:t>
          </a:r>
          <a:r>
            <a:rPr lang="tr-TR" sz="2800" baseline="-25000" dirty="0" smtClean="0"/>
            <a:t>akımları kuvvetlendi. Türk dilini sadeleştirmede büyük çabalar harcandı. </a:t>
          </a:r>
          <a:r>
            <a:rPr lang="tr-TR" sz="2800" b="1" baseline="-25000" dirty="0" smtClean="0"/>
            <a:t>Türk Derneği </a:t>
          </a:r>
          <a:r>
            <a:rPr lang="tr-TR" sz="2800" baseline="-25000" dirty="0" smtClean="0"/>
            <a:t>ve </a:t>
          </a:r>
          <a:r>
            <a:rPr lang="tr-TR" sz="2800" b="1" baseline="-25000" dirty="0" smtClean="0"/>
            <a:t>Türk Ocakları </a:t>
          </a:r>
          <a:r>
            <a:rPr lang="tr-TR" sz="2800" baseline="-25000" dirty="0" smtClean="0"/>
            <a:t>kuruldu. Yeni Lisan adını verdikleri düşüncelerini</a:t>
          </a:r>
          <a:r>
            <a:rPr lang="tr-TR" sz="2800" dirty="0" smtClean="0"/>
            <a:t> </a:t>
          </a:r>
          <a:r>
            <a:rPr lang="tr-TR" sz="2800" b="1" baseline="-25000" dirty="0" smtClean="0"/>
            <a:t>Genç Kalemler </a:t>
          </a:r>
          <a:r>
            <a:rPr lang="tr-TR" sz="2800" baseline="-25000" dirty="0" smtClean="0"/>
            <a:t>Dergisi’nde yayınladılar,</a:t>
          </a:r>
          <a:endParaRPr lang="tr-TR" sz="2800" dirty="0">
            <a:solidFill>
              <a:schemeClr val="bg1"/>
            </a:solidFill>
            <a:latin typeface="+mn-lt"/>
            <a:cs typeface="Times New Roman" panose="02020603050405020304" pitchFamily="18" charset="0"/>
          </a:endParaRPr>
        </a:p>
      </dgm:t>
    </dgm:pt>
    <dgm:pt modelId="{28078E44-D808-4D73-B1DF-8E9BED2BD52D}" type="parTrans" cxnId="{EE4850AA-8139-4A07-93C9-B860F99663C6}">
      <dgm:prSet/>
      <dgm:spPr/>
      <dgm:t>
        <a:bodyPr/>
        <a:lstStyle/>
        <a:p>
          <a:endParaRPr lang="tr-TR"/>
        </a:p>
      </dgm:t>
    </dgm:pt>
    <dgm:pt modelId="{F5952198-5F69-4B9B-94A0-CE8F07963D0D}" type="sibTrans" cxnId="{EE4850AA-8139-4A07-93C9-B860F99663C6}">
      <dgm:prSet/>
      <dgm:spPr/>
      <dgm:t>
        <a:bodyPr/>
        <a:lstStyle/>
        <a:p>
          <a:endParaRPr lang="tr-TR"/>
        </a:p>
      </dgm:t>
    </dgm:pt>
    <dgm:pt modelId="{B502DF2F-D45C-4724-9C20-24C633B4A8B8}">
      <dgm:prSet custT="1"/>
      <dgm:spPr/>
      <dgm:t>
        <a:bodyPr/>
        <a:lstStyle/>
        <a:p>
          <a:pPr>
            <a:lnSpc>
              <a:spcPct val="150000"/>
            </a:lnSpc>
            <a:spcAft>
              <a:spcPts val="0"/>
            </a:spcAft>
          </a:pPr>
          <a:endParaRPr lang="tr-TR" sz="2000" b="1" dirty="0" smtClean="0"/>
        </a:p>
        <a:p>
          <a:pPr>
            <a:lnSpc>
              <a:spcPct val="150000"/>
            </a:lnSpc>
            <a:spcAft>
              <a:spcPts val="0"/>
            </a:spcAft>
          </a:pPr>
          <a:endParaRPr lang="tr-TR" sz="2000" b="1" dirty="0" smtClean="0"/>
        </a:p>
        <a:p>
          <a:pPr>
            <a:lnSpc>
              <a:spcPct val="150000"/>
            </a:lnSpc>
            <a:spcAft>
              <a:spcPts val="0"/>
            </a:spcAft>
          </a:pPr>
          <a:endParaRPr lang="tr-TR" sz="2000" b="1" dirty="0" smtClean="0"/>
        </a:p>
        <a:p>
          <a:pPr>
            <a:lnSpc>
              <a:spcPct val="150000"/>
            </a:lnSpc>
            <a:spcAft>
              <a:spcPts val="0"/>
            </a:spcAft>
          </a:pPr>
          <a:r>
            <a:rPr lang="tr-TR" sz="2000" b="1" dirty="0" smtClean="0"/>
            <a:t>Dönemin </a:t>
          </a:r>
          <a:r>
            <a:rPr lang="tr-TR" sz="2000" b="1" dirty="0" smtClean="0"/>
            <a:t>Öncüleri şunlardır:</a:t>
          </a:r>
        </a:p>
        <a:p>
          <a:pPr>
            <a:lnSpc>
              <a:spcPct val="150000"/>
            </a:lnSpc>
            <a:spcAft>
              <a:spcPts val="0"/>
            </a:spcAft>
          </a:pPr>
          <a:r>
            <a:rPr lang="tr-TR" sz="2000" dirty="0" smtClean="0"/>
            <a:t> </a:t>
          </a:r>
          <a:r>
            <a:rPr lang="tr-TR" sz="2000" dirty="0" smtClean="0"/>
            <a:t>Ömer Seyfettin, Ziya Gökalp, Mehmet Emin Yurdakul, Ali Canip, Halide Edip Adıvar, Yakup Kadri, </a:t>
          </a:r>
          <a:r>
            <a:rPr lang="tr-TR" sz="2000" b="0" dirty="0" smtClean="0"/>
            <a:t>Refik Halit Karay, Falih Rıfkı Atay, Reşat Nuri Güntekin, Yahya Kemal Beyatlı, Mehmet Akif Ersoy</a:t>
          </a:r>
        </a:p>
        <a:p>
          <a:pPr>
            <a:lnSpc>
              <a:spcPct val="150000"/>
            </a:lnSpc>
            <a:spcAft>
              <a:spcPts val="0"/>
            </a:spcAft>
          </a:pPr>
          <a:endParaRPr lang="tr-TR" sz="2000" b="1" dirty="0" smtClean="0"/>
        </a:p>
        <a:p>
          <a:pPr>
            <a:lnSpc>
              <a:spcPct val="150000"/>
            </a:lnSpc>
            <a:spcAft>
              <a:spcPts val="0"/>
            </a:spcAft>
          </a:pPr>
          <a:endParaRPr lang="tr-TR" sz="2000" dirty="0" smtClean="0"/>
        </a:p>
        <a:p>
          <a:pPr>
            <a:lnSpc>
              <a:spcPct val="150000"/>
            </a:lnSpc>
            <a:spcAft>
              <a:spcPts val="0"/>
            </a:spcAft>
          </a:pPr>
          <a:endParaRPr lang="tr-TR" sz="2000" dirty="0"/>
        </a:p>
      </dgm:t>
    </dgm:pt>
    <dgm:pt modelId="{C8BB8B70-B56B-4709-95BE-FE8C9AC48DE2}" type="parTrans" cxnId="{B8B24CCC-0C73-4959-80EC-0DCF4E25BF5D}">
      <dgm:prSet/>
      <dgm:spPr/>
      <dgm:t>
        <a:bodyPr/>
        <a:lstStyle/>
        <a:p>
          <a:endParaRPr lang="tr-TR"/>
        </a:p>
      </dgm:t>
    </dgm:pt>
    <dgm:pt modelId="{0F51D703-053E-44AE-983A-40E99A5E1820}" type="sibTrans" cxnId="{B8B24CCC-0C73-4959-80EC-0DCF4E25BF5D}">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539680">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C9816C31-4F9C-4104-8D28-BBAF17A40CA6}" type="pres">
      <dgm:prSet presAssocID="{1C3E867E-0259-4F6E-B3AB-3E4577F89BC9}" presName="Name10" presStyleLbl="parChTrans1D2" presStyleIdx="0" presStyleCnt="1"/>
      <dgm:spPr/>
      <dgm:t>
        <a:bodyPr/>
        <a:lstStyle/>
        <a:p>
          <a:endParaRPr lang="tr-TR"/>
        </a:p>
      </dgm:t>
    </dgm:pt>
    <dgm:pt modelId="{12268C91-5FEE-4834-897F-AA2D1318AC9C}" type="pres">
      <dgm:prSet presAssocID="{2E5657F0-0694-4461-AE3E-17165CCD8A30}" presName="hierRoot2" presStyleCnt="0"/>
      <dgm:spPr/>
    </dgm:pt>
    <dgm:pt modelId="{6A947611-62E1-4E42-B2CA-5564A24C93CB}" type="pres">
      <dgm:prSet presAssocID="{2E5657F0-0694-4461-AE3E-17165CCD8A30}" presName="composite2" presStyleCnt="0"/>
      <dgm:spPr/>
    </dgm:pt>
    <dgm:pt modelId="{A9BA7A85-B7CE-417D-A537-89649AE07CA3}" type="pres">
      <dgm:prSet presAssocID="{2E5657F0-0694-4461-AE3E-17165CCD8A30}" presName="background2" presStyleLbl="node2" presStyleIdx="0" presStyleCnt="1"/>
      <dgm:spPr/>
    </dgm:pt>
    <dgm:pt modelId="{3001E9B6-9F4C-44E2-87BA-B7899A12F5CE}" type="pres">
      <dgm:prSet presAssocID="{2E5657F0-0694-4461-AE3E-17165CCD8A30}" presName="text2" presStyleLbl="fgAcc2" presStyleIdx="0" presStyleCnt="1" custScaleX="304347" custScaleY="66238">
        <dgm:presLayoutVars>
          <dgm:chPref val="3"/>
        </dgm:presLayoutVars>
      </dgm:prSet>
      <dgm:spPr/>
      <dgm:t>
        <a:bodyPr/>
        <a:lstStyle/>
        <a:p>
          <a:endParaRPr lang="tr-TR"/>
        </a:p>
      </dgm:t>
    </dgm:pt>
    <dgm:pt modelId="{25E6B27B-2E4F-4899-A579-2C1F1B7883AD}" type="pres">
      <dgm:prSet presAssocID="{2E5657F0-0694-4461-AE3E-17165CCD8A30}" presName="hierChild3" presStyleCnt="0"/>
      <dgm:spPr/>
    </dgm:pt>
    <dgm:pt modelId="{C7720799-98D2-4F54-9A07-3F946643373F}" type="pres">
      <dgm:prSet presAssocID="{28078E44-D808-4D73-B1DF-8E9BED2BD52D}" presName="Name17" presStyleLbl="parChTrans1D3" presStyleIdx="0" presStyleCnt="2"/>
      <dgm:spPr/>
      <dgm:t>
        <a:bodyPr/>
        <a:lstStyle/>
        <a:p>
          <a:endParaRPr lang="tr-TR"/>
        </a:p>
      </dgm:t>
    </dgm:pt>
    <dgm:pt modelId="{0456D721-C28E-4767-ADE4-DCCD13AB7C10}" type="pres">
      <dgm:prSet presAssocID="{109486B9-B94A-46D7-A93D-A42762B659CE}" presName="hierRoot3" presStyleCnt="0"/>
      <dgm:spPr/>
    </dgm:pt>
    <dgm:pt modelId="{F59B14E9-FB67-4601-8DEF-78B856ABEDF1}" type="pres">
      <dgm:prSet presAssocID="{109486B9-B94A-46D7-A93D-A42762B659CE}" presName="composite3" presStyleCnt="0"/>
      <dgm:spPr/>
    </dgm:pt>
    <dgm:pt modelId="{FD206A5F-9154-4DDE-B23D-E71879014CBE}" type="pres">
      <dgm:prSet presAssocID="{109486B9-B94A-46D7-A93D-A42762B659CE}" presName="background3" presStyleLbl="node3" presStyleIdx="0" presStyleCnt="2"/>
      <dgm:spPr/>
    </dgm:pt>
    <dgm:pt modelId="{975AFE5C-0174-407E-BE0A-5DEE67E86291}" type="pres">
      <dgm:prSet presAssocID="{109486B9-B94A-46D7-A93D-A42762B659CE}" presName="text3" presStyleLbl="fgAcc3" presStyleIdx="0" presStyleCnt="2" custScaleX="442141" custScaleY="429708">
        <dgm:presLayoutVars>
          <dgm:chPref val="3"/>
        </dgm:presLayoutVars>
      </dgm:prSet>
      <dgm:spPr/>
      <dgm:t>
        <a:bodyPr/>
        <a:lstStyle/>
        <a:p>
          <a:endParaRPr lang="tr-TR"/>
        </a:p>
      </dgm:t>
    </dgm:pt>
    <dgm:pt modelId="{55A2550A-7C3A-4A46-9E02-410AF670BE3F}" type="pres">
      <dgm:prSet presAssocID="{109486B9-B94A-46D7-A93D-A42762B659CE}" presName="hierChild4" presStyleCnt="0"/>
      <dgm:spPr/>
    </dgm:pt>
    <dgm:pt modelId="{13D02520-6B25-49D7-BEBF-9EA02320B94D}" type="pres">
      <dgm:prSet presAssocID="{C8BB8B70-B56B-4709-95BE-FE8C9AC48DE2}" presName="Name17" presStyleLbl="parChTrans1D3" presStyleIdx="1" presStyleCnt="2"/>
      <dgm:spPr/>
      <dgm:t>
        <a:bodyPr/>
        <a:lstStyle/>
        <a:p>
          <a:endParaRPr lang="tr-TR"/>
        </a:p>
      </dgm:t>
    </dgm:pt>
    <dgm:pt modelId="{7D92946C-9873-4C21-80FB-C61EDB1D9FE1}" type="pres">
      <dgm:prSet presAssocID="{B502DF2F-D45C-4724-9C20-24C633B4A8B8}" presName="hierRoot3" presStyleCnt="0"/>
      <dgm:spPr/>
    </dgm:pt>
    <dgm:pt modelId="{C562DFA8-E94F-4E10-9E8E-718971E574A3}" type="pres">
      <dgm:prSet presAssocID="{B502DF2F-D45C-4724-9C20-24C633B4A8B8}" presName="composite3" presStyleCnt="0"/>
      <dgm:spPr/>
    </dgm:pt>
    <dgm:pt modelId="{57285871-4414-4034-A49F-F3F63FE4914D}" type="pres">
      <dgm:prSet presAssocID="{B502DF2F-D45C-4724-9C20-24C633B4A8B8}" presName="background3" presStyleLbl="node3" presStyleIdx="1" presStyleCnt="2"/>
      <dgm:spPr/>
    </dgm:pt>
    <dgm:pt modelId="{A403CE87-CB65-48E3-B1B8-5353B62BD1D0}" type="pres">
      <dgm:prSet presAssocID="{B502DF2F-D45C-4724-9C20-24C633B4A8B8}" presName="text3" presStyleLbl="fgAcc3" presStyleIdx="1" presStyleCnt="2" custScaleX="349223" custScaleY="425897">
        <dgm:presLayoutVars>
          <dgm:chPref val="3"/>
        </dgm:presLayoutVars>
      </dgm:prSet>
      <dgm:spPr/>
      <dgm:t>
        <a:bodyPr/>
        <a:lstStyle/>
        <a:p>
          <a:endParaRPr lang="tr-TR"/>
        </a:p>
      </dgm:t>
    </dgm:pt>
    <dgm:pt modelId="{999D4CA2-3C5E-4907-90FF-93C4BEC6F9B4}" type="pres">
      <dgm:prSet presAssocID="{B502DF2F-D45C-4724-9C20-24C633B4A8B8}" presName="hierChild4" presStyleCnt="0"/>
      <dgm:spPr/>
    </dgm:pt>
  </dgm:ptLst>
  <dgm:cxnLst>
    <dgm:cxn modelId="{ABCF1497-FC78-424A-8F94-0DA40FABC6B8}" type="presOf" srcId="{2E5657F0-0694-4461-AE3E-17165CCD8A30}" destId="{3001E9B6-9F4C-44E2-87BA-B7899A12F5CE}" srcOrd="0" destOrd="0" presId="urn:microsoft.com/office/officeart/2005/8/layout/hierarchy1"/>
    <dgm:cxn modelId="{3500FC9F-2251-413F-BBE8-6604C2D913B4}" type="presOf" srcId="{D3F8C6A2-C4DB-4BB8-A951-FF747E48063D}" destId="{DA23B54F-88FA-4AC3-95B2-B984F3AF68E7}" srcOrd="0" destOrd="0" presId="urn:microsoft.com/office/officeart/2005/8/layout/hierarchy1"/>
    <dgm:cxn modelId="{73243AB0-28F0-4613-99B1-B51EF433C25E}" srcId="{D3F8C6A2-C4DB-4BB8-A951-FF747E48063D}" destId="{2E5657F0-0694-4461-AE3E-17165CCD8A30}" srcOrd="0" destOrd="0" parTransId="{1C3E867E-0259-4F6E-B3AB-3E4577F89BC9}" sibTransId="{0A4DF163-7784-45F6-96D9-3C679BA591AD}"/>
    <dgm:cxn modelId="{B8B24CCC-0C73-4959-80EC-0DCF4E25BF5D}" srcId="{2E5657F0-0694-4461-AE3E-17165CCD8A30}" destId="{B502DF2F-D45C-4724-9C20-24C633B4A8B8}" srcOrd="1" destOrd="0" parTransId="{C8BB8B70-B56B-4709-95BE-FE8C9AC48DE2}" sibTransId="{0F51D703-053E-44AE-983A-40E99A5E1820}"/>
    <dgm:cxn modelId="{31C270A4-126F-49DF-AF50-2C5371AF3B2B}" srcId="{EE921756-17B0-4F59-B7B0-70A41611E27C}" destId="{D3F8C6A2-C4DB-4BB8-A951-FF747E48063D}" srcOrd="0" destOrd="0" parTransId="{29652BAE-9173-4CA4-8B67-0CA4BB792BC3}" sibTransId="{7FDACBA9-106A-4173-8092-B1965463E93D}"/>
    <dgm:cxn modelId="{E0F4510E-64B7-41EC-82E4-1523BCEED02C}" type="presOf" srcId="{EE921756-17B0-4F59-B7B0-70A41611E27C}" destId="{D019F8B1-4D2F-4631-8D62-52686DAFB626}" srcOrd="0" destOrd="0" presId="urn:microsoft.com/office/officeart/2005/8/layout/hierarchy1"/>
    <dgm:cxn modelId="{E95DC972-03C9-4111-8509-7A387CF27C16}" type="presOf" srcId="{1C3E867E-0259-4F6E-B3AB-3E4577F89BC9}" destId="{C9816C31-4F9C-4104-8D28-BBAF17A40CA6}" srcOrd="0" destOrd="0" presId="urn:microsoft.com/office/officeart/2005/8/layout/hierarchy1"/>
    <dgm:cxn modelId="{A9F3AC3E-D5CA-4615-BEBF-8616A0617B63}" type="presOf" srcId="{28078E44-D808-4D73-B1DF-8E9BED2BD52D}" destId="{C7720799-98D2-4F54-9A07-3F946643373F}" srcOrd="0" destOrd="0" presId="urn:microsoft.com/office/officeart/2005/8/layout/hierarchy1"/>
    <dgm:cxn modelId="{88AE770C-2533-4571-A1E4-5C0A8158BCED}" type="presOf" srcId="{B502DF2F-D45C-4724-9C20-24C633B4A8B8}" destId="{A403CE87-CB65-48E3-B1B8-5353B62BD1D0}" srcOrd="0" destOrd="0" presId="urn:microsoft.com/office/officeart/2005/8/layout/hierarchy1"/>
    <dgm:cxn modelId="{EE4850AA-8139-4A07-93C9-B860F99663C6}" srcId="{2E5657F0-0694-4461-AE3E-17165CCD8A30}" destId="{109486B9-B94A-46D7-A93D-A42762B659CE}" srcOrd="0" destOrd="0" parTransId="{28078E44-D808-4D73-B1DF-8E9BED2BD52D}" sibTransId="{F5952198-5F69-4B9B-94A0-CE8F07963D0D}"/>
    <dgm:cxn modelId="{A85819D8-E9A3-4CDC-B010-58D631A45518}" type="presOf" srcId="{109486B9-B94A-46D7-A93D-A42762B659CE}" destId="{975AFE5C-0174-407E-BE0A-5DEE67E86291}" srcOrd="0" destOrd="0" presId="urn:microsoft.com/office/officeart/2005/8/layout/hierarchy1"/>
    <dgm:cxn modelId="{030FBA1A-57EE-485E-9BCB-40C2B6A400EE}" type="presOf" srcId="{C8BB8B70-B56B-4709-95BE-FE8C9AC48DE2}" destId="{13D02520-6B25-49D7-BEBF-9EA02320B94D}" srcOrd="0" destOrd="0" presId="urn:microsoft.com/office/officeart/2005/8/layout/hierarchy1"/>
    <dgm:cxn modelId="{4ED4A1C8-37CD-4B19-B6A3-19E9E52DB3CC}" type="presParOf" srcId="{D019F8B1-4D2F-4631-8D62-52686DAFB626}" destId="{2CB48289-6C1B-4D18-BA1C-184A780EBF08}" srcOrd="0" destOrd="0" presId="urn:microsoft.com/office/officeart/2005/8/layout/hierarchy1"/>
    <dgm:cxn modelId="{D993754C-86E6-407C-AB70-59FFB7AED304}" type="presParOf" srcId="{2CB48289-6C1B-4D18-BA1C-184A780EBF08}" destId="{4DFAD8AA-5C93-4A23-B87E-71705D37DB25}" srcOrd="0" destOrd="0" presId="urn:microsoft.com/office/officeart/2005/8/layout/hierarchy1"/>
    <dgm:cxn modelId="{779BA788-D9CC-41AF-A43E-D7B71DA1F782}" type="presParOf" srcId="{4DFAD8AA-5C93-4A23-B87E-71705D37DB25}" destId="{B6103229-C07B-4345-A53A-F8885546C10F}" srcOrd="0" destOrd="0" presId="urn:microsoft.com/office/officeart/2005/8/layout/hierarchy1"/>
    <dgm:cxn modelId="{4C63F666-20F5-437A-9D85-5437FB30723E}" type="presParOf" srcId="{4DFAD8AA-5C93-4A23-B87E-71705D37DB25}" destId="{DA23B54F-88FA-4AC3-95B2-B984F3AF68E7}" srcOrd="1" destOrd="0" presId="urn:microsoft.com/office/officeart/2005/8/layout/hierarchy1"/>
    <dgm:cxn modelId="{7B4AA74F-E3B1-46C2-B9BD-66496D355F0B}" type="presParOf" srcId="{2CB48289-6C1B-4D18-BA1C-184A780EBF08}" destId="{ED4ADAB2-6477-4193-B33E-CB0A9D962576}" srcOrd="1" destOrd="0" presId="urn:microsoft.com/office/officeart/2005/8/layout/hierarchy1"/>
    <dgm:cxn modelId="{7DFE4DA3-61DC-4041-870B-A9D082D2F313}" type="presParOf" srcId="{ED4ADAB2-6477-4193-B33E-CB0A9D962576}" destId="{C9816C31-4F9C-4104-8D28-BBAF17A40CA6}" srcOrd="0" destOrd="0" presId="urn:microsoft.com/office/officeart/2005/8/layout/hierarchy1"/>
    <dgm:cxn modelId="{A8AE15DB-E0BF-4228-A198-1D8CC8B295CB}" type="presParOf" srcId="{ED4ADAB2-6477-4193-B33E-CB0A9D962576}" destId="{12268C91-5FEE-4834-897F-AA2D1318AC9C}" srcOrd="1" destOrd="0" presId="urn:microsoft.com/office/officeart/2005/8/layout/hierarchy1"/>
    <dgm:cxn modelId="{58C413C5-1287-42CC-9494-9D293CCC9E96}" type="presParOf" srcId="{12268C91-5FEE-4834-897F-AA2D1318AC9C}" destId="{6A947611-62E1-4E42-B2CA-5564A24C93CB}" srcOrd="0" destOrd="0" presId="urn:microsoft.com/office/officeart/2005/8/layout/hierarchy1"/>
    <dgm:cxn modelId="{5D0E6440-7F30-4C5C-8874-D15FE7CA8B35}" type="presParOf" srcId="{6A947611-62E1-4E42-B2CA-5564A24C93CB}" destId="{A9BA7A85-B7CE-417D-A537-89649AE07CA3}" srcOrd="0" destOrd="0" presId="urn:microsoft.com/office/officeart/2005/8/layout/hierarchy1"/>
    <dgm:cxn modelId="{7D315471-3964-4664-A625-489809D00CFF}" type="presParOf" srcId="{6A947611-62E1-4E42-B2CA-5564A24C93CB}" destId="{3001E9B6-9F4C-44E2-87BA-B7899A12F5CE}" srcOrd="1" destOrd="0" presId="urn:microsoft.com/office/officeart/2005/8/layout/hierarchy1"/>
    <dgm:cxn modelId="{D7BEE6D8-7F0F-4C3A-931F-BC2E9F3EA732}" type="presParOf" srcId="{12268C91-5FEE-4834-897F-AA2D1318AC9C}" destId="{25E6B27B-2E4F-4899-A579-2C1F1B7883AD}" srcOrd="1" destOrd="0" presId="urn:microsoft.com/office/officeart/2005/8/layout/hierarchy1"/>
    <dgm:cxn modelId="{44807548-E888-43ED-8E12-5B95F30F8AC4}" type="presParOf" srcId="{25E6B27B-2E4F-4899-A579-2C1F1B7883AD}" destId="{C7720799-98D2-4F54-9A07-3F946643373F}" srcOrd="0" destOrd="0" presId="urn:microsoft.com/office/officeart/2005/8/layout/hierarchy1"/>
    <dgm:cxn modelId="{1E8E9518-31DE-4BFA-AAB4-8382390FDEFA}" type="presParOf" srcId="{25E6B27B-2E4F-4899-A579-2C1F1B7883AD}" destId="{0456D721-C28E-4767-ADE4-DCCD13AB7C10}" srcOrd="1" destOrd="0" presId="urn:microsoft.com/office/officeart/2005/8/layout/hierarchy1"/>
    <dgm:cxn modelId="{D11489E5-BB6C-4998-814B-020D2E311F74}" type="presParOf" srcId="{0456D721-C28E-4767-ADE4-DCCD13AB7C10}" destId="{F59B14E9-FB67-4601-8DEF-78B856ABEDF1}" srcOrd="0" destOrd="0" presId="urn:microsoft.com/office/officeart/2005/8/layout/hierarchy1"/>
    <dgm:cxn modelId="{99FABED4-BC1A-4D02-8506-4CB1A8A0B515}" type="presParOf" srcId="{F59B14E9-FB67-4601-8DEF-78B856ABEDF1}" destId="{FD206A5F-9154-4DDE-B23D-E71879014CBE}" srcOrd="0" destOrd="0" presId="urn:microsoft.com/office/officeart/2005/8/layout/hierarchy1"/>
    <dgm:cxn modelId="{CD8E99B2-2740-4C30-AF3A-B472E66387E2}" type="presParOf" srcId="{F59B14E9-FB67-4601-8DEF-78B856ABEDF1}" destId="{975AFE5C-0174-407E-BE0A-5DEE67E86291}" srcOrd="1" destOrd="0" presId="urn:microsoft.com/office/officeart/2005/8/layout/hierarchy1"/>
    <dgm:cxn modelId="{B817C3E3-B295-426C-A435-05437C7B6F9A}" type="presParOf" srcId="{0456D721-C28E-4767-ADE4-DCCD13AB7C10}" destId="{55A2550A-7C3A-4A46-9E02-410AF670BE3F}" srcOrd="1" destOrd="0" presId="urn:microsoft.com/office/officeart/2005/8/layout/hierarchy1"/>
    <dgm:cxn modelId="{BC6B90FA-688C-433A-8668-0B7FBBBEED6C}" type="presParOf" srcId="{25E6B27B-2E4F-4899-A579-2C1F1B7883AD}" destId="{13D02520-6B25-49D7-BEBF-9EA02320B94D}" srcOrd="2" destOrd="0" presId="urn:microsoft.com/office/officeart/2005/8/layout/hierarchy1"/>
    <dgm:cxn modelId="{FCCAC46B-BC17-4B21-8DB5-235C0D80CA39}" type="presParOf" srcId="{25E6B27B-2E4F-4899-A579-2C1F1B7883AD}" destId="{7D92946C-9873-4C21-80FB-C61EDB1D9FE1}" srcOrd="3" destOrd="0" presId="urn:microsoft.com/office/officeart/2005/8/layout/hierarchy1"/>
    <dgm:cxn modelId="{C7A07A89-901D-42AF-A388-8FB05CFBFDC4}" type="presParOf" srcId="{7D92946C-9873-4C21-80FB-C61EDB1D9FE1}" destId="{C562DFA8-E94F-4E10-9E8E-718971E574A3}" srcOrd="0" destOrd="0" presId="urn:microsoft.com/office/officeart/2005/8/layout/hierarchy1"/>
    <dgm:cxn modelId="{2C3EDB8B-9630-49D7-A1B4-B764D0B1F7B2}" type="presParOf" srcId="{C562DFA8-E94F-4E10-9E8E-718971E574A3}" destId="{57285871-4414-4034-A49F-F3F63FE4914D}" srcOrd="0" destOrd="0" presId="urn:microsoft.com/office/officeart/2005/8/layout/hierarchy1"/>
    <dgm:cxn modelId="{AFE24326-2ABA-4F08-8991-D3675D853299}" type="presParOf" srcId="{C562DFA8-E94F-4E10-9E8E-718971E574A3}" destId="{A403CE87-CB65-48E3-B1B8-5353B62BD1D0}" srcOrd="1" destOrd="0" presId="urn:microsoft.com/office/officeart/2005/8/layout/hierarchy1"/>
    <dgm:cxn modelId="{5582E18A-6025-4194-83AF-6197C5B2FF89}" type="presParOf" srcId="{7D92946C-9873-4C21-80FB-C61EDB1D9FE1}" destId="{999D4CA2-3C5E-4907-90FF-93C4BEC6F9B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pPr>
            <a:lnSpc>
              <a:spcPct val="150000"/>
            </a:lnSpc>
            <a:spcAft>
              <a:spcPts val="0"/>
            </a:spcAft>
          </a:pPr>
          <a:r>
            <a:rPr lang="tr-TR" sz="2400" b="1" dirty="0" smtClean="0"/>
            <a:t>OSMANLILARDA GÜZEL SANATLAR, EDEBİYAT, SPOR VE EĞLENCE’DE DEĞİŞMELER</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2E5657F0-0694-4461-AE3E-17165CCD8A30}">
      <dgm:prSet custT="1"/>
      <dgm:spPr>
        <a:solidFill>
          <a:schemeClr val="accent4">
            <a:lumMod val="20000"/>
            <a:lumOff val="80000"/>
            <a:alpha val="90000"/>
          </a:schemeClr>
        </a:solidFill>
      </dgm:spPr>
      <dgm:t>
        <a:bodyPr/>
        <a:lstStyle/>
        <a:p>
          <a:r>
            <a:rPr lang="tr-TR" sz="1800" b="1" dirty="0" smtClean="0"/>
            <a:t>Beş </a:t>
          </a:r>
          <a:r>
            <a:rPr lang="tr-TR" sz="1800" b="1" dirty="0" err="1" smtClean="0"/>
            <a:t>Hececiler</a:t>
          </a:r>
          <a:endParaRPr lang="tr-TR" sz="1800" b="1" dirty="0"/>
        </a:p>
      </dgm:t>
    </dgm:pt>
    <dgm:pt modelId="{1C3E867E-0259-4F6E-B3AB-3E4577F89BC9}" type="parTrans" cxnId="{73243AB0-28F0-4613-99B1-B51EF433C25E}">
      <dgm:prSet/>
      <dgm:spPr/>
      <dgm:t>
        <a:bodyPr/>
        <a:lstStyle/>
        <a:p>
          <a:endParaRPr lang="tr-TR"/>
        </a:p>
      </dgm:t>
    </dgm:pt>
    <dgm:pt modelId="{0A4DF163-7784-45F6-96D9-3C679BA591AD}" type="sibTrans" cxnId="{73243AB0-28F0-4613-99B1-B51EF433C25E}">
      <dgm:prSet/>
      <dgm:spPr/>
      <dgm:t>
        <a:bodyPr/>
        <a:lstStyle/>
        <a:p>
          <a:endParaRPr lang="tr-TR"/>
        </a:p>
      </dgm:t>
    </dgm:pt>
    <dgm:pt modelId="{109486B9-B94A-46D7-A93D-A42762B659CE}">
      <dgm:prSet custT="1"/>
      <dgm:spPr>
        <a:solidFill>
          <a:schemeClr val="accent2">
            <a:lumMod val="20000"/>
            <a:lumOff val="80000"/>
            <a:alpha val="90000"/>
          </a:schemeClr>
        </a:solidFill>
      </dgm:spPr>
      <dgm:t>
        <a:bodyPr/>
        <a:lstStyle/>
        <a:p>
          <a:pPr>
            <a:lnSpc>
              <a:spcPct val="150000"/>
            </a:lnSpc>
            <a:spcAft>
              <a:spcPts val="0"/>
            </a:spcAft>
          </a:pPr>
          <a:r>
            <a:rPr lang="tr-TR" sz="2400" b="1" i="0" dirty="0" smtClean="0"/>
            <a:t>Beş </a:t>
          </a:r>
          <a:r>
            <a:rPr lang="tr-TR" sz="2400" b="1" i="0" dirty="0" err="1" smtClean="0"/>
            <a:t>Hececiler</a:t>
          </a:r>
          <a:r>
            <a:rPr lang="tr-TR" sz="2400" b="0" i="0" dirty="0" smtClean="0"/>
            <a:t>, I. Meşrutiyet’ten sonra hece vezniyle ve konuşulan halk diliyle, Millî Edebiyat akımının görüşleri doğrultusunda şiir yazan beş şairin Türk edebiyatındaki genel adı</a:t>
          </a:r>
          <a:endParaRPr lang="tr-TR" sz="2400" dirty="0">
            <a:solidFill>
              <a:schemeClr val="bg1"/>
            </a:solidFill>
            <a:latin typeface="+mn-lt"/>
            <a:cs typeface="Times New Roman" panose="02020603050405020304" pitchFamily="18" charset="0"/>
          </a:endParaRPr>
        </a:p>
      </dgm:t>
    </dgm:pt>
    <dgm:pt modelId="{28078E44-D808-4D73-B1DF-8E9BED2BD52D}" type="parTrans" cxnId="{EE4850AA-8139-4A07-93C9-B860F99663C6}">
      <dgm:prSet/>
      <dgm:spPr/>
      <dgm:t>
        <a:bodyPr/>
        <a:lstStyle/>
        <a:p>
          <a:endParaRPr lang="tr-TR"/>
        </a:p>
      </dgm:t>
    </dgm:pt>
    <dgm:pt modelId="{F5952198-5F69-4B9B-94A0-CE8F07963D0D}" type="sibTrans" cxnId="{EE4850AA-8139-4A07-93C9-B860F99663C6}">
      <dgm:prSet/>
      <dgm:spPr/>
      <dgm:t>
        <a:bodyPr/>
        <a:lstStyle/>
        <a:p>
          <a:endParaRPr lang="tr-TR"/>
        </a:p>
      </dgm:t>
    </dgm:pt>
    <dgm:pt modelId="{B502DF2F-D45C-4724-9C20-24C633B4A8B8}">
      <dgm:prSet custT="1"/>
      <dgm:spPr/>
      <dgm:t>
        <a:bodyPr/>
        <a:lstStyle/>
        <a:p>
          <a:pPr>
            <a:lnSpc>
              <a:spcPct val="150000"/>
            </a:lnSpc>
            <a:spcAft>
              <a:spcPts val="0"/>
            </a:spcAft>
          </a:pPr>
          <a:r>
            <a:rPr lang="tr-TR" sz="2000" b="1" dirty="0" err="1" smtClean="0"/>
            <a:t>Hece'nin</a:t>
          </a:r>
          <a:r>
            <a:rPr lang="tr-TR" sz="2000" b="1" dirty="0" smtClean="0"/>
            <a:t> Beş Şairi</a:t>
          </a:r>
        </a:p>
        <a:p>
          <a:pPr>
            <a:lnSpc>
              <a:spcPct val="150000"/>
            </a:lnSpc>
            <a:spcAft>
              <a:spcPts val="0"/>
            </a:spcAft>
          </a:pPr>
          <a:endParaRPr lang="tr-TR" sz="2000" dirty="0" smtClean="0"/>
        </a:p>
        <a:p>
          <a:pPr>
            <a:lnSpc>
              <a:spcPct val="150000"/>
            </a:lnSpc>
            <a:spcAft>
              <a:spcPts val="0"/>
            </a:spcAft>
          </a:pPr>
          <a:r>
            <a:rPr lang="tr-TR" sz="2000" b="0" i="0" dirty="0" smtClean="0"/>
            <a:t>Orhan Seyfi Orhon (1890-1972),</a:t>
          </a:r>
        </a:p>
        <a:p>
          <a:pPr>
            <a:lnSpc>
              <a:spcPct val="150000"/>
            </a:lnSpc>
            <a:spcAft>
              <a:spcPts val="0"/>
            </a:spcAft>
          </a:pPr>
          <a:r>
            <a:rPr lang="tr-TR" sz="2000" b="0" i="0" dirty="0" smtClean="0"/>
            <a:t>Halit Fahri </a:t>
          </a:r>
          <a:r>
            <a:rPr lang="tr-TR" sz="2000" b="0" i="0" dirty="0" err="1" smtClean="0"/>
            <a:t>Ozansoy</a:t>
          </a:r>
          <a:r>
            <a:rPr lang="tr-TR" sz="2000" b="0" i="0" dirty="0" smtClean="0"/>
            <a:t> (1891-1971),</a:t>
          </a:r>
        </a:p>
        <a:p>
          <a:pPr>
            <a:lnSpc>
              <a:spcPct val="150000"/>
            </a:lnSpc>
            <a:spcAft>
              <a:spcPts val="0"/>
            </a:spcAft>
          </a:pPr>
          <a:r>
            <a:rPr lang="tr-TR" sz="2000" b="0" i="0" dirty="0" smtClean="0"/>
            <a:t>Enis Behiç </a:t>
          </a:r>
          <a:r>
            <a:rPr lang="tr-TR" sz="2000" b="0" i="0" dirty="0" err="1" smtClean="0"/>
            <a:t>Koryürek</a:t>
          </a:r>
          <a:r>
            <a:rPr lang="tr-TR" sz="2000" b="0" i="0" dirty="0" smtClean="0"/>
            <a:t> (1892-1949),</a:t>
          </a:r>
        </a:p>
        <a:p>
          <a:pPr>
            <a:lnSpc>
              <a:spcPct val="150000"/>
            </a:lnSpc>
            <a:spcAft>
              <a:spcPts val="0"/>
            </a:spcAft>
          </a:pPr>
          <a:r>
            <a:rPr lang="tr-TR" sz="2000" b="0" i="0" dirty="0" smtClean="0"/>
            <a:t>Yusuf Ziya Ortaç (1895-1967),</a:t>
          </a:r>
        </a:p>
        <a:p>
          <a:pPr>
            <a:lnSpc>
              <a:spcPct val="150000"/>
            </a:lnSpc>
            <a:spcAft>
              <a:spcPts val="0"/>
            </a:spcAft>
          </a:pPr>
          <a:r>
            <a:rPr lang="tr-TR" sz="2000" b="0" i="0" dirty="0" smtClean="0"/>
            <a:t>Faruk Nafiz Çamlıbel (1898-1973).</a:t>
          </a:r>
          <a:endParaRPr lang="tr-TR" sz="2000" dirty="0" smtClean="0"/>
        </a:p>
        <a:p>
          <a:pPr>
            <a:lnSpc>
              <a:spcPct val="150000"/>
            </a:lnSpc>
            <a:spcAft>
              <a:spcPts val="0"/>
            </a:spcAft>
          </a:pPr>
          <a:endParaRPr lang="tr-TR" sz="2000" dirty="0"/>
        </a:p>
      </dgm:t>
    </dgm:pt>
    <dgm:pt modelId="{C8BB8B70-B56B-4709-95BE-FE8C9AC48DE2}" type="parTrans" cxnId="{B8B24CCC-0C73-4959-80EC-0DCF4E25BF5D}">
      <dgm:prSet/>
      <dgm:spPr/>
      <dgm:t>
        <a:bodyPr/>
        <a:lstStyle/>
        <a:p>
          <a:endParaRPr lang="tr-TR"/>
        </a:p>
      </dgm:t>
    </dgm:pt>
    <dgm:pt modelId="{0F51D703-053E-44AE-983A-40E99A5E1820}" type="sibTrans" cxnId="{B8B24CCC-0C73-4959-80EC-0DCF4E25BF5D}">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539680">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C9816C31-4F9C-4104-8D28-BBAF17A40CA6}" type="pres">
      <dgm:prSet presAssocID="{1C3E867E-0259-4F6E-B3AB-3E4577F89BC9}" presName="Name10" presStyleLbl="parChTrans1D2" presStyleIdx="0" presStyleCnt="1"/>
      <dgm:spPr/>
      <dgm:t>
        <a:bodyPr/>
        <a:lstStyle/>
        <a:p>
          <a:endParaRPr lang="tr-TR"/>
        </a:p>
      </dgm:t>
    </dgm:pt>
    <dgm:pt modelId="{12268C91-5FEE-4834-897F-AA2D1318AC9C}" type="pres">
      <dgm:prSet presAssocID="{2E5657F0-0694-4461-AE3E-17165CCD8A30}" presName="hierRoot2" presStyleCnt="0"/>
      <dgm:spPr/>
    </dgm:pt>
    <dgm:pt modelId="{6A947611-62E1-4E42-B2CA-5564A24C93CB}" type="pres">
      <dgm:prSet presAssocID="{2E5657F0-0694-4461-AE3E-17165CCD8A30}" presName="composite2" presStyleCnt="0"/>
      <dgm:spPr/>
    </dgm:pt>
    <dgm:pt modelId="{A9BA7A85-B7CE-417D-A537-89649AE07CA3}" type="pres">
      <dgm:prSet presAssocID="{2E5657F0-0694-4461-AE3E-17165CCD8A30}" presName="background2" presStyleLbl="node2" presStyleIdx="0" presStyleCnt="1"/>
      <dgm:spPr/>
    </dgm:pt>
    <dgm:pt modelId="{3001E9B6-9F4C-44E2-87BA-B7899A12F5CE}" type="pres">
      <dgm:prSet presAssocID="{2E5657F0-0694-4461-AE3E-17165CCD8A30}" presName="text2" presStyleLbl="fgAcc2" presStyleIdx="0" presStyleCnt="1" custScaleX="304347" custScaleY="66238">
        <dgm:presLayoutVars>
          <dgm:chPref val="3"/>
        </dgm:presLayoutVars>
      </dgm:prSet>
      <dgm:spPr/>
      <dgm:t>
        <a:bodyPr/>
        <a:lstStyle/>
        <a:p>
          <a:endParaRPr lang="tr-TR"/>
        </a:p>
      </dgm:t>
    </dgm:pt>
    <dgm:pt modelId="{25E6B27B-2E4F-4899-A579-2C1F1B7883AD}" type="pres">
      <dgm:prSet presAssocID="{2E5657F0-0694-4461-AE3E-17165CCD8A30}" presName="hierChild3" presStyleCnt="0"/>
      <dgm:spPr/>
    </dgm:pt>
    <dgm:pt modelId="{C7720799-98D2-4F54-9A07-3F946643373F}" type="pres">
      <dgm:prSet presAssocID="{28078E44-D808-4D73-B1DF-8E9BED2BD52D}" presName="Name17" presStyleLbl="parChTrans1D3" presStyleIdx="0" presStyleCnt="2"/>
      <dgm:spPr/>
      <dgm:t>
        <a:bodyPr/>
        <a:lstStyle/>
        <a:p>
          <a:endParaRPr lang="tr-TR"/>
        </a:p>
      </dgm:t>
    </dgm:pt>
    <dgm:pt modelId="{0456D721-C28E-4767-ADE4-DCCD13AB7C10}" type="pres">
      <dgm:prSet presAssocID="{109486B9-B94A-46D7-A93D-A42762B659CE}" presName="hierRoot3" presStyleCnt="0"/>
      <dgm:spPr/>
    </dgm:pt>
    <dgm:pt modelId="{F59B14E9-FB67-4601-8DEF-78B856ABEDF1}" type="pres">
      <dgm:prSet presAssocID="{109486B9-B94A-46D7-A93D-A42762B659CE}" presName="composite3" presStyleCnt="0"/>
      <dgm:spPr/>
    </dgm:pt>
    <dgm:pt modelId="{FD206A5F-9154-4DDE-B23D-E71879014CBE}" type="pres">
      <dgm:prSet presAssocID="{109486B9-B94A-46D7-A93D-A42762B659CE}" presName="background3" presStyleLbl="node3" presStyleIdx="0" presStyleCnt="2"/>
      <dgm:spPr/>
    </dgm:pt>
    <dgm:pt modelId="{975AFE5C-0174-407E-BE0A-5DEE67E86291}" type="pres">
      <dgm:prSet presAssocID="{109486B9-B94A-46D7-A93D-A42762B659CE}" presName="text3" presStyleLbl="fgAcc3" presStyleIdx="0" presStyleCnt="2" custScaleX="442141" custScaleY="429708">
        <dgm:presLayoutVars>
          <dgm:chPref val="3"/>
        </dgm:presLayoutVars>
      </dgm:prSet>
      <dgm:spPr/>
      <dgm:t>
        <a:bodyPr/>
        <a:lstStyle/>
        <a:p>
          <a:endParaRPr lang="tr-TR"/>
        </a:p>
      </dgm:t>
    </dgm:pt>
    <dgm:pt modelId="{55A2550A-7C3A-4A46-9E02-410AF670BE3F}" type="pres">
      <dgm:prSet presAssocID="{109486B9-B94A-46D7-A93D-A42762B659CE}" presName="hierChild4" presStyleCnt="0"/>
      <dgm:spPr/>
    </dgm:pt>
    <dgm:pt modelId="{13D02520-6B25-49D7-BEBF-9EA02320B94D}" type="pres">
      <dgm:prSet presAssocID="{C8BB8B70-B56B-4709-95BE-FE8C9AC48DE2}" presName="Name17" presStyleLbl="parChTrans1D3" presStyleIdx="1" presStyleCnt="2"/>
      <dgm:spPr/>
      <dgm:t>
        <a:bodyPr/>
        <a:lstStyle/>
        <a:p>
          <a:endParaRPr lang="tr-TR"/>
        </a:p>
      </dgm:t>
    </dgm:pt>
    <dgm:pt modelId="{7D92946C-9873-4C21-80FB-C61EDB1D9FE1}" type="pres">
      <dgm:prSet presAssocID="{B502DF2F-D45C-4724-9C20-24C633B4A8B8}" presName="hierRoot3" presStyleCnt="0"/>
      <dgm:spPr/>
    </dgm:pt>
    <dgm:pt modelId="{C562DFA8-E94F-4E10-9E8E-718971E574A3}" type="pres">
      <dgm:prSet presAssocID="{B502DF2F-D45C-4724-9C20-24C633B4A8B8}" presName="composite3" presStyleCnt="0"/>
      <dgm:spPr/>
    </dgm:pt>
    <dgm:pt modelId="{57285871-4414-4034-A49F-F3F63FE4914D}" type="pres">
      <dgm:prSet presAssocID="{B502DF2F-D45C-4724-9C20-24C633B4A8B8}" presName="background3" presStyleLbl="node3" presStyleIdx="1" presStyleCnt="2"/>
      <dgm:spPr/>
    </dgm:pt>
    <dgm:pt modelId="{A403CE87-CB65-48E3-B1B8-5353B62BD1D0}" type="pres">
      <dgm:prSet presAssocID="{B502DF2F-D45C-4724-9C20-24C633B4A8B8}" presName="text3" presStyleLbl="fgAcc3" presStyleIdx="1" presStyleCnt="2" custScaleX="349223" custScaleY="425897">
        <dgm:presLayoutVars>
          <dgm:chPref val="3"/>
        </dgm:presLayoutVars>
      </dgm:prSet>
      <dgm:spPr/>
      <dgm:t>
        <a:bodyPr/>
        <a:lstStyle/>
        <a:p>
          <a:endParaRPr lang="tr-TR"/>
        </a:p>
      </dgm:t>
    </dgm:pt>
    <dgm:pt modelId="{999D4CA2-3C5E-4907-90FF-93C4BEC6F9B4}" type="pres">
      <dgm:prSet presAssocID="{B502DF2F-D45C-4724-9C20-24C633B4A8B8}" presName="hierChild4" presStyleCnt="0"/>
      <dgm:spPr/>
    </dgm:pt>
  </dgm:ptLst>
  <dgm:cxnLst>
    <dgm:cxn modelId="{FB57C03A-F35B-46E9-810F-CC144C7C1850}" type="presOf" srcId="{D3F8C6A2-C4DB-4BB8-A951-FF747E48063D}" destId="{DA23B54F-88FA-4AC3-95B2-B984F3AF68E7}" srcOrd="0" destOrd="0" presId="urn:microsoft.com/office/officeart/2005/8/layout/hierarchy1"/>
    <dgm:cxn modelId="{EE4850AA-8139-4A07-93C9-B860F99663C6}" srcId="{2E5657F0-0694-4461-AE3E-17165CCD8A30}" destId="{109486B9-B94A-46D7-A93D-A42762B659CE}" srcOrd="0" destOrd="0" parTransId="{28078E44-D808-4D73-B1DF-8E9BED2BD52D}" sibTransId="{F5952198-5F69-4B9B-94A0-CE8F07963D0D}"/>
    <dgm:cxn modelId="{B8B24CCC-0C73-4959-80EC-0DCF4E25BF5D}" srcId="{2E5657F0-0694-4461-AE3E-17165CCD8A30}" destId="{B502DF2F-D45C-4724-9C20-24C633B4A8B8}" srcOrd="1" destOrd="0" parTransId="{C8BB8B70-B56B-4709-95BE-FE8C9AC48DE2}" sibTransId="{0F51D703-053E-44AE-983A-40E99A5E1820}"/>
    <dgm:cxn modelId="{A4EF0237-06EB-4342-842A-3A22E68D8044}" type="presOf" srcId="{109486B9-B94A-46D7-A93D-A42762B659CE}" destId="{975AFE5C-0174-407E-BE0A-5DEE67E86291}" srcOrd="0" destOrd="0" presId="urn:microsoft.com/office/officeart/2005/8/layout/hierarchy1"/>
    <dgm:cxn modelId="{E2D8BA78-23C3-4A91-AB27-767C90EFF6AA}" type="presOf" srcId="{B502DF2F-D45C-4724-9C20-24C633B4A8B8}" destId="{A403CE87-CB65-48E3-B1B8-5353B62BD1D0}" srcOrd="0" destOrd="0" presId="urn:microsoft.com/office/officeart/2005/8/layout/hierarchy1"/>
    <dgm:cxn modelId="{D5ABE414-FD5D-4D60-9B92-2B6B302FA51B}" type="presOf" srcId="{2E5657F0-0694-4461-AE3E-17165CCD8A30}" destId="{3001E9B6-9F4C-44E2-87BA-B7899A12F5CE}" srcOrd="0" destOrd="0" presId="urn:microsoft.com/office/officeart/2005/8/layout/hierarchy1"/>
    <dgm:cxn modelId="{7B147094-D5BB-423E-B85E-A279D3F30C57}" type="presOf" srcId="{EE921756-17B0-4F59-B7B0-70A41611E27C}" destId="{D019F8B1-4D2F-4631-8D62-52686DAFB626}"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D659A785-BFFD-4056-8B88-31F621F3CECC}" type="presOf" srcId="{C8BB8B70-B56B-4709-95BE-FE8C9AC48DE2}" destId="{13D02520-6B25-49D7-BEBF-9EA02320B94D}" srcOrd="0" destOrd="0" presId="urn:microsoft.com/office/officeart/2005/8/layout/hierarchy1"/>
    <dgm:cxn modelId="{F93299A8-1B97-42B5-B292-0BE8F6058201}" type="presOf" srcId="{28078E44-D808-4D73-B1DF-8E9BED2BD52D}" destId="{C7720799-98D2-4F54-9A07-3F946643373F}" srcOrd="0" destOrd="0" presId="urn:microsoft.com/office/officeart/2005/8/layout/hierarchy1"/>
    <dgm:cxn modelId="{73243AB0-28F0-4613-99B1-B51EF433C25E}" srcId="{D3F8C6A2-C4DB-4BB8-A951-FF747E48063D}" destId="{2E5657F0-0694-4461-AE3E-17165CCD8A30}" srcOrd="0" destOrd="0" parTransId="{1C3E867E-0259-4F6E-B3AB-3E4577F89BC9}" sibTransId="{0A4DF163-7784-45F6-96D9-3C679BA591AD}"/>
    <dgm:cxn modelId="{DE2E6BB3-D2A5-4FF4-96E1-FA1054AAD241}" type="presOf" srcId="{1C3E867E-0259-4F6E-B3AB-3E4577F89BC9}" destId="{C9816C31-4F9C-4104-8D28-BBAF17A40CA6}" srcOrd="0" destOrd="0" presId="urn:microsoft.com/office/officeart/2005/8/layout/hierarchy1"/>
    <dgm:cxn modelId="{EC86CB91-B447-4CA1-92B1-AC595BB6E590}" type="presParOf" srcId="{D019F8B1-4D2F-4631-8D62-52686DAFB626}" destId="{2CB48289-6C1B-4D18-BA1C-184A780EBF08}" srcOrd="0" destOrd="0" presId="urn:microsoft.com/office/officeart/2005/8/layout/hierarchy1"/>
    <dgm:cxn modelId="{ED431FA0-E797-4F53-9370-0A8580CFFABD}" type="presParOf" srcId="{2CB48289-6C1B-4D18-BA1C-184A780EBF08}" destId="{4DFAD8AA-5C93-4A23-B87E-71705D37DB25}" srcOrd="0" destOrd="0" presId="urn:microsoft.com/office/officeart/2005/8/layout/hierarchy1"/>
    <dgm:cxn modelId="{ADE98ED1-34B2-4522-9BC2-12225E953CC1}" type="presParOf" srcId="{4DFAD8AA-5C93-4A23-B87E-71705D37DB25}" destId="{B6103229-C07B-4345-A53A-F8885546C10F}" srcOrd="0" destOrd="0" presId="urn:microsoft.com/office/officeart/2005/8/layout/hierarchy1"/>
    <dgm:cxn modelId="{AF9D7DD9-560A-47B8-8820-0EE443F52FDD}" type="presParOf" srcId="{4DFAD8AA-5C93-4A23-B87E-71705D37DB25}" destId="{DA23B54F-88FA-4AC3-95B2-B984F3AF68E7}" srcOrd="1" destOrd="0" presId="urn:microsoft.com/office/officeart/2005/8/layout/hierarchy1"/>
    <dgm:cxn modelId="{9833577A-9EFD-4229-962B-177FACBE815C}" type="presParOf" srcId="{2CB48289-6C1B-4D18-BA1C-184A780EBF08}" destId="{ED4ADAB2-6477-4193-B33E-CB0A9D962576}" srcOrd="1" destOrd="0" presId="urn:microsoft.com/office/officeart/2005/8/layout/hierarchy1"/>
    <dgm:cxn modelId="{9EF45B6D-B9AB-4665-AF9C-0E4AA2CBDBC9}" type="presParOf" srcId="{ED4ADAB2-6477-4193-B33E-CB0A9D962576}" destId="{C9816C31-4F9C-4104-8D28-BBAF17A40CA6}" srcOrd="0" destOrd="0" presId="urn:microsoft.com/office/officeart/2005/8/layout/hierarchy1"/>
    <dgm:cxn modelId="{8803B3D9-B45D-49D1-BD21-301D5D1644F4}" type="presParOf" srcId="{ED4ADAB2-6477-4193-B33E-CB0A9D962576}" destId="{12268C91-5FEE-4834-897F-AA2D1318AC9C}" srcOrd="1" destOrd="0" presId="urn:microsoft.com/office/officeart/2005/8/layout/hierarchy1"/>
    <dgm:cxn modelId="{ED2987C0-AD45-48A0-9DBB-AACE5D7406F1}" type="presParOf" srcId="{12268C91-5FEE-4834-897F-AA2D1318AC9C}" destId="{6A947611-62E1-4E42-B2CA-5564A24C93CB}" srcOrd="0" destOrd="0" presId="urn:microsoft.com/office/officeart/2005/8/layout/hierarchy1"/>
    <dgm:cxn modelId="{00F46261-BB98-4340-BB9B-478CA39A0BD8}" type="presParOf" srcId="{6A947611-62E1-4E42-B2CA-5564A24C93CB}" destId="{A9BA7A85-B7CE-417D-A537-89649AE07CA3}" srcOrd="0" destOrd="0" presId="urn:microsoft.com/office/officeart/2005/8/layout/hierarchy1"/>
    <dgm:cxn modelId="{683B8B91-DEAB-4293-975D-B0E8A2B6BA64}" type="presParOf" srcId="{6A947611-62E1-4E42-B2CA-5564A24C93CB}" destId="{3001E9B6-9F4C-44E2-87BA-B7899A12F5CE}" srcOrd="1" destOrd="0" presId="urn:microsoft.com/office/officeart/2005/8/layout/hierarchy1"/>
    <dgm:cxn modelId="{DF17C3AF-E076-4F49-9810-D520950EDD3B}" type="presParOf" srcId="{12268C91-5FEE-4834-897F-AA2D1318AC9C}" destId="{25E6B27B-2E4F-4899-A579-2C1F1B7883AD}" srcOrd="1" destOrd="0" presId="urn:microsoft.com/office/officeart/2005/8/layout/hierarchy1"/>
    <dgm:cxn modelId="{6B804D88-C44B-4392-B30F-48D56B43F8CF}" type="presParOf" srcId="{25E6B27B-2E4F-4899-A579-2C1F1B7883AD}" destId="{C7720799-98D2-4F54-9A07-3F946643373F}" srcOrd="0" destOrd="0" presId="urn:microsoft.com/office/officeart/2005/8/layout/hierarchy1"/>
    <dgm:cxn modelId="{E41D9295-5DBA-49E7-9E2A-4CDDA4A66672}" type="presParOf" srcId="{25E6B27B-2E4F-4899-A579-2C1F1B7883AD}" destId="{0456D721-C28E-4767-ADE4-DCCD13AB7C10}" srcOrd="1" destOrd="0" presId="urn:microsoft.com/office/officeart/2005/8/layout/hierarchy1"/>
    <dgm:cxn modelId="{38EBBF88-BFB8-4D0A-B7AB-DA284F66E4AC}" type="presParOf" srcId="{0456D721-C28E-4767-ADE4-DCCD13AB7C10}" destId="{F59B14E9-FB67-4601-8DEF-78B856ABEDF1}" srcOrd="0" destOrd="0" presId="urn:microsoft.com/office/officeart/2005/8/layout/hierarchy1"/>
    <dgm:cxn modelId="{3C41F60A-E1AC-488E-B019-1D003F513D81}" type="presParOf" srcId="{F59B14E9-FB67-4601-8DEF-78B856ABEDF1}" destId="{FD206A5F-9154-4DDE-B23D-E71879014CBE}" srcOrd="0" destOrd="0" presId="urn:microsoft.com/office/officeart/2005/8/layout/hierarchy1"/>
    <dgm:cxn modelId="{575CAC93-F73C-41C3-8201-31E0E4D5D1C9}" type="presParOf" srcId="{F59B14E9-FB67-4601-8DEF-78B856ABEDF1}" destId="{975AFE5C-0174-407E-BE0A-5DEE67E86291}" srcOrd="1" destOrd="0" presId="urn:microsoft.com/office/officeart/2005/8/layout/hierarchy1"/>
    <dgm:cxn modelId="{6AD2A803-5867-49FB-A52B-F4D18F697ED2}" type="presParOf" srcId="{0456D721-C28E-4767-ADE4-DCCD13AB7C10}" destId="{55A2550A-7C3A-4A46-9E02-410AF670BE3F}" srcOrd="1" destOrd="0" presId="urn:microsoft.com/office/officeart/2005/8/layout/hierarchy1"/>
    <dgm:cxn modelId="{350607AC-D17F-4E6E-B0A8-CAC82A158266}" type="presParOf" srcId="{25E6B27B-2E4F-4899-A579-2C1F1B7883AD}" destId="{13D02520-6B25-49D7-BEBF-9EA02320B94D}" srcOrd="2" destOrd="0" presId="urn:microsoft.com/office/officeart/2005/8/layout/hierarchy1"/>
    <dgm:cxn modelId="{E710CE93-33D1-4B00-8792-0C4E63FFAF5F}" type="presParOf" srcId="{25E6B27B-2E4F-4899-A579-2C1F1B7883AD}" destId="{7D92946C-9873-4C21-80FB-C61EDB1D9FE1}" srcOrd="3" destOrd="0" presId="urn:microsoft.com/office/officeart/2005/8/layout/hierarchy1"/>
    <dgm:cxn modelId="{05EEAA5B-EB3C-4FBD-AC04-A335E2B9B5E8}" type="presParOf" srcId="{7D92946C-9873-4C21-80FB-C61EDB1D9FE1}" destId="{C562DFA8-E94F-4E10-9E8E-718971E574A3}" srcOrd="0" destOrd="0" presId="urn:microsoft.com/office/officeart/2005/8/layout/hierarchy1"/>
    <dgm:cxn modelId="{52767F35-793B-4EBF-99A2-A54CC80DA115}" type="presParOf" srcId="{C562DFA8-E94F-4E10-9E8E-718971E574A3}" destId="{57285871-4414-4034-A49F-F3F63FE4914D}" srcOrd="0" destOrd="0" presId="urn:microsoft.com/office/officeart/2005/8/layout/hierarchy1"/>
    <dgm:cxn modelId="{EE57BE34-D5D7-467F-9946-603252AE281D}" type="presParOf" srcId="{C562DFA8-E94F-4E10-9E8E-718971E574A3}" destId="{A403CE87-CB65-48E3-B1B8-5353B62BD1D0}" srcOrd="1" destOrd="0" presId="urn:microsoft.com/office/officeart/2005/8/layout/hierarchy1"/>
    <dgm:cxn modelId="{5F341771-5FCA-4877-BD43-A871DFBE397B}" type="presParOf" srcId="{7D92946C-9873-4C21-80FB-C61EDB1D9FE1}" destId="{999D4CA2-3C5E-4907-90FF-93C4BEC6F9B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r>
            <a:rPr lang="tr-TR" sz="2400" b="1" dirty="0" smtClean="0"/>
            <a:t>OSMANLILARDA GÜZEL SANATLAR,EDEBİYAT, SPOR VE EĞLENCE’DE DEĞİŞMELER</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07EF309B-D0FE-4218-8CC6-D50D8EF71F63}">
      <dgm:prSet custT="1"/>
      <dgm:spPr>
        <a:solidFill>
          <a:schemeClr val="accent4">
            <a:lumMod val="20000"/>
            <a:lumOff val="80000"/>
            <a:alpha val="90000"/>
          </a:schemeClr>
        </a:solidFill>
      </dgm:spPr>
      <dgm:t>
        <a:bodyPr/>
        <a:lstStyle/>
        <a:p>
          <a:r>
            <a:rPr lang="tr-TR" sz="2400" b="1" dirty="0" smtClean="0"/>
            <a:t>Güzel Sanatlar</a:t>
          </a:r>
          <a:endParaRPr lang="tr-TR" sz="2400" b="1" dirty="0"/>
        </a:p>
      </dgm:t>
    </dgm:pt>
    <dgm:pt modelId="{8B1B2D3F-3130-4D1E-96F2-E42652B2CF56}" type="parTrans" cxnId="{531A07BE-4625-4F07-9653-B7E5D1F1DB57}">
      <dgm:prSet/>
      <dgm:spPr/>
      <dgm:t>
        <a:bodyPr/>
        <a:lstStyle/>
        <a:p>
          <a:endParaRPr lang="tr-TR"/>
        </a:p>
      </dgm:t>
    </dgm:pt>
    <dgm:pt modelId="{03DD152E-5B72-4158-9204-A900B98BFE22}" type="sibTrans" cxnId="{531A07BE-4625-4F07-9653-B7E5D1F1DB57}">
      <dgm:prSet/>
      <dgm:spPr/>
      <dgm:t>
        <a:bodyPr/>
        <a:lstStyle/>
        <a:p>
          <a:endParaRPr lang="tr-TR"/>
        </a:p>
      </dgm:t>
    </dgm:pt>
    <dgm:pt modelId="{74349BAC-0DF2-4362-AE39-9A40197EA5A0}">
      <dgm:prSet custT="1"/>
      <dgm:spPr>
        <a:solidFill>
          <a:schemeClr val="accent2">
            <a:lumMod val="20000"/>
            <a:lumOff val="80000"/>
            <a:alpha val="90000"/>
          </a:schemeClr>
        </a:solidFill>
      </dgm:spPr>
      <dgm:t>
        <a:bodyPr/>
        <a:lstStyle/>
        <a:p>
          <a:pPr>
            <a:lnSpc>
              <a:spcPct val="150000"/>
            </a:lnSpc>
            <a:spcAft>
              <a:spcPts val="0"/>
            </a:spcAft>
          </a:pPr>
          <a:r>
            <a:rPr lang="tr-TR" sz="2000" dirty="0" smtClean="0"/>
            <a:t>Keramik sanatında İznik’in yerini </a:t>
          </a:r>
          <a:r>
            <a:rPr lang="tr-TR" sz="2000" b="1" dirty="0" smtClean="0"/>
            <a:t>Kütahya</a:t>
          </a:r>
          <a:r>
            <a:rPr lang="tr-TR" sz="2000" dirty="0" smtClean="0"/>
            <a:t> aldı. XVIII. Yüzyıldan itibaren </a:t>
          </a:r>
          <a:r>
            <a:rPr lang="tr-TR" sz="2000" b="1" dirty="0" smtClean="0"/>
            <a:t>cilt sanatında</a:t>
          </a:r>
          <a:r>
            <a:rPr lang="tr-TR" sz="2000" dirty="0" smtClean="0"/>
            <a:t> kullanılan işlemeler</a:t>
          </a:r>
          <a:r>
            <a:rPr lang="tr-TR" sz="2000" b="1" dirty="0" smtClean="0"/>
            <a:t>, kadife üzerine sırma ve sim işlemelere </a:t>
          </a:r>
          <a:r>
            <a:rPr lang="tr-TR" sz="2000" dirty="0" smtClean="0"/>
            <a:t>dönüşür. Dönemin modası olan kumaşlarda cilt malzemesi olarak kullanılır. XVIII. yüzyılda nakkaş başı olan </a:t>
          </a:r>
          <a:r>
            <a:rPr lang="tr-TR" sz="2000" b="1" dirty="0" err="1" smtClean="0"/>
            <a:t>Levni</a:t>
          </a:r>
          <a:r>
            <a:rPr lang="tr-TR" sz="2000" b="1" dirty="0" smtClean="0"/>
            <a:t> </a:t>
          </a:r>
          <a:r>
            <a:rPr lang="tr-TR" sz="2000" dirty="0" smtClean="0"/>
            <a:t>ile bir taraftan an’anevi minyatür tekniği devam ederken diğer taraftan da </a:t>
          </a:r>
          <a:r>
            <a:rPr lang="tr-TR" sz="2000" b="1" dirty="0" smtClean="0"/>
            <a:t>Avrupalı ressamlarla </a:t>
          </a:r>
          <a:r>
            <a:rPr lang="tr-TR" sz="2000" dirty="0" smtClean="0"/>
            <a:t>resimde yeni bir akım başladı. Daha sonra resim askeri okul programlarına girdi. </a:t>
          </a:r>
          <a:r>
            <a:rPr lang="tr-TR" sz="2000" b="1" dirty="0" smtClean="0"/>
            <a:t>II. Mahmut resmini yaptırarak resmi dairelere astırdı</a:t>
          </a:r>
          <a:r>
            <a:rPr lang="tr-TR" sz="2000" dirty="0" smtClean="0"/>
            <a:t>. </a:t>
          </a:r>
          <a:r>
            <a:rPr lang="tr-TR" sz="2000" b="1" dirty="0" smtClean="0"/>
            <a:t>Abdülaziz resim yaptı. Şeker Ahmet Paşa </a:t>
          </a:r>
          <a:r>
            <a:rPr lang="tr-TR" sz="2000" dirty="0" smtClean="0"/>
            <a:t>Avrupa’da eğitim gördü e ilk resim sergisini açtı. </a:t>
          </a:r>
          <a:r>
            <a:rPr lang="tr-TR" sz="2000" b="1" dirty="0" smtClean="0"/>
            <a:t>1883’te Sanayi-i Nefise Okulu</a:t>
          </a:r>
          <a:r>
            <a:rPr lang="tr-TR" sz="2000" dirty="0" smtClean="0"/>
            <a:t>’nun kurulması ile artık sivil ressamlar yetişmeye başladı. </a:t>
          </a:r>
          <a:endParaRPr lang="tr-TR" sz="2000" dirty="0"/>
        </a:p>
      </dgm:t>
    </dgm:pt>
    <dgm:pt modelId="{C36AF3CA-6FDA-4943-83A4-80F2F9E124E7}" type="parTrans" cxnId="{76BF0C52-E973-45CA-BE42-FF945B0212BE}">
      <dgm:prSet/>
      <dgm:spPr/>
      <dgm:t>
        <a:bodyPr/>
        <a:lstStyle/>
        <a:p>
          <a:endParaRPr lang="tr-TR"/>
        </a:p>
      </dgm:t>
    </dgm:pt>
    <dgm:pt modelId="{F07B0130-8CB0-4718-A5E6-8EE3962EEB37}" type="sibTrans" cxnId="{76BF0C52-E973-45CA-BE42-FF945B0212BE}">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78485">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08A3BE4D-C28C-42FC-9D5D-513BFB105082}" type="pres">
      <dgm:prSet presAssocID="{8B1B2D3F-3130-4D1E-96F2-E42652B2CF56}" presName="Name10" presStyleLbl="parChTrans1D2" presStyleIdx="0" presStyleCnt="1"/>
      <dgm:spPr/>
      <dgm:t>
        <a:bodyPr/>
        <a:lstStyle/>
        <a:p>
          <a:endParaRPr lang="tr-TR"/>
        </a:p>
      </dgm:t>
    </dgm:pt>
    <dgm:pt modelId="{3804B465-AAE8-4FAC-8633-E0EB633F8D0E}" type="pres">
      <dgm:prSet presAssocID="{07EF309B-D0FE-4218-8CC6-D50D8EF71F63}" presName="hierRoot2" presStyleCnt="0"/>
      <dgm:spPr/>
    </dgm:pt>
    <dgm:pt modelId="{332AEF66-A6F5-4022-A23B-064B84DE2FF5}" type="pres">
      <dgm:prSet presAssocID="{07EF309B-D0FE-4218-8CC6-D50D8EF71F63}" presName="composite2" presStyleCnt="0"/>
      <dgm:spPr/>
    </dgm:pt>
    <dgm:pt modelId="{D287D5C8-1A82-4A94-925C-7ABC52975DEA}" type="pres">
      <dgm:prSet presAssocID="{07EF309B-D0FE-4218-8CC6-D50D8EF71F63}" presName="background2" presStyleLbl="node2" presStyleIdx="0" presStyleCnt="1"/>
      <dgm:spPr/>
    </dgm:pt>
    <dgm:pt modelId="{6CAF1F6A-C4B4-4B38-A1E2-F495C99993E2}" type="pres">
      <dgm:prSet presAssocID="{07EF309B-D0FE-4218-8CC6-D50D8EF71F63}" presName="text2" presStyleLbl="fgAcc2" presStyleIdx="0" presStyleCnt="1" custScaleX="207631" custScaleY="72282">
        <dgm:presLayoutVars>
          <dgm:chPref val="3"/>
        </dgm:presLayoutVars>
      </dgm:prSet>
      <dgm:spPr/>
      <dgm:t>
        <a:bodyPr/>
        <a:lstStyle/>
        <a:p>
          <a:endParaRPr lang="tr-TR"/>
        </a:p>
      </dgm:t>
    </dgm:pt>
    <dgm:pt modelId="{F7C0CFAA-E0D4-4BFF-8EC3-A62F64014113}" type="pres">
      <dgm:prSet presAssocID="{07EF309B-D0FE-4218-8CC6-D50D8EF71F63}" presName="hierChild3" presStyleCnt="0"/>
      <dgm:spPr/>
    </dgm:pt>
    <dgm:pt modelId="{3CDDB56A-E3AF-40F5-BA55-CB4E05952AD0}" type="pres">
      <dgm:prSet presAssocID="{C36AF3CA-6FDA-4943-83A4-80F2F9E124E7}" presName="Name17" presStyleLbl="parChTrans1D3" presStyleIdx="0" presStyleCnt="1"/>
      <dgm:spPr/>
      <dgm:t>
        <a:bodyPr/>
        <a:lstStyle/>
        <a:p>
          <a:endParaRPr lang="tr-TR"/>
        </a:p>
      </dgm:t>
    </dgm:pt>
    <dgm:pt modelId="{CFF9532A-F5D3-412B-87B8-F3CDBB05C2B3}" type="pres">
      <dgm:prSet presAssocID="{74349BAC-0DF2-4362-AE39-9A40197EA5A0}" presName="hierRoot3" presStyleCnt="0"/>
      <dgm:spPr/>
    </dgm:pt>
    <dgm:pt modelId="{75BB914C-CAB2-4F8B-A360-2C8B198BD00A}" type="pres">
      <dgm:prSet presAssocID="{74349BAC-0DF2-4362-AE39-9A40197EA5A0}" presName="composite3" presStyleCnt="0"/>
      <dgm:spPr/>
    </dgm:pt>
    <dgm:pt modelId="{CBBF7CE7-0EDE-49F3-B205-0D523C7DB5C8}" type="pres">
      <dgm:prSet presAssocID="{74349BAC-0DF2-4362-AE39-9A40197EA5A0}" presName="background3" presStyleLbl="node3" presStyleIdx="0" presStyleCnt="1"/>
      <dgm:spPr/>
    </dgm:pt>
    <dgm:pt modelId="{7787280D-06F3-490B-B57E-420BA3F875D9}" type="pres">
      <dgm:prSet presAssocID="{74349BAC-0DF2-4362-AE39-9A40197EA5A0}" presName="text3" presStyleLbl="fgAcc3" presStyleIdx="0" presStyleCnt="1" custScaleX="727706" custScaleY="373166">
        <dgm:presLayoutVars>
          <dgm:chPref val="3"/>
        </dgm:presLayoutVars>
      </dgm:prSet>
      <dgm:spPr/>
      <dgm:t>
        <a:bodyPr/>
        <a:lstStyle/>
        <a:p>
          <a:endParaRPr lang="tr-TR"/>
        </a:p>
      </dgm:t>
    </dgm:pt>
    <dgm:pt modelId="{7365F994-8929-4550-BF07-5E28FB8D70D5}" type="pres">
      <dgm:prSet presAssocID="{74349BAC-0DF2-4362-AE39-9A40197EA5A0}" presName="hierChild4" presStyleCnt="0"/>
      <dgm:spPr/>
    </dgm:pt>
  </dgm:ptLst>
  <dgm:cxnLst>
    <dgm:cxn modelId="{9E218F71-2365-463E-90EF-09ACEE747BCD}" type="presOf" srcId="{8B1B2D3F-3130-4D1E-96F2-E42652B2CF56}" destId="{08A3BE4D-C28C-42FC-9D5D-513BFB105082}" srcOrd="0" destOrd="0" presId="urn:microsoft.com/office/officeart/2005/8/layout/hierarchy1"/>
    <dgm:cxn modelId="{8F36D8A5-207F-46DB-A9E0-7D2FF12D99AA}" type="presOf" srcId="{D3F8C6A2-C4DB-4BB8-A951-FF747E48063D}" destId="{DA23B54F-88FA-4AC3-95B2-B984F3AF68E7}" srcOrd="0" destOrd="0" presId="urn:microsoft.com/office/officeart/2005/8/layout/hierarchy1"/>
    <dgm:cxn modelId="{209F0F2E-8E55-4508-98FB-3A5B64948F3B}" type="presOf" srcId="{EE921756-17B0-4F59-B7B0-70A41611E27C}" destId="{D019F8B1-4D2F-4631-8D62-52686DAFB626}" srcOrd="0" destOrd="0" presId="urn:microsoft.com/office/officeart/2005/8/layout/hierarchy1"/>
    <dgm:cxn modelId="{60CF3681-7CA5-4646-84BD-1F3B2369EAD8}" type="presOf" srcId="{74349BAC-0DF2-4362-AE39-9A40197EA5A0}" destId="{7787280D-06F3-490B-B57E-420BA3F875D9}" srcOrd="0" destOrd="0" presId="urn:microsoft.com/office/officeart/2005/8/layout/hierarchy1"/>
    <dgm:cxn modelId="{42057F30-F547-4F0D-A5C9-CACD213DDC35}" type="presOf" srcId="{C36AF3CA-6FDA-4943-83A4-80F2F9E124E7}" destId="{3CDDB56A-E3AF-40F5-BA55-CB4E05952AD0}" srcOrd="0" destOrd="0" presId="urn:microsoft.com/office/officeart/2005/8/layout/hierarchy1"/>
    <dgm:cxn modelId="{76BF0C52-E973-45CA-BE42-FF945B0212BE}" srcId="{07EF309B-D0FE-4218-8CC6-D50D8EF71F63}" destId="{74349BAC-0DF2-4362-AE39-9A40197EA5A0}" srcOrd="0" destOrd="0" parTransId="{C36AF3CA-6FDA-4943-83A4-80F2F9E124E7}" sibTransId="{F07B0130-8CB0-4718-A5E6-8EE3962EEB37}"/>
    <dgm:cxn modelId="{531A07BE-4625-4F07-9653-B7E5D1F1DB57}" srcId="{D3F8C6A2-C4DB-4BB8-A951-FF747E48063D}" destId="{07EF309B-D0FE-4218-8CC6-D50D8EF71F63}" srcOrd="0" destOrd="0" parTransId="{8B1B2D3F-3130-4D1E-96F2-E42652B2CF56}" sibTransId="{03DD152E-5B72-4158-9204-A900B98BFE22}"/>
    <dgm:cxn modelId="{31C270A4-126F-49DF-AF50-2C5371AF3B2B}" srcId="{EE921756-17B0-4F59-B7B0-70A41611E27C}" destId="{D3F8C6A2-C4DB-4BB8-A951-FF747E48063D}" srcOrd="0" destOrd="0" parTransId="{29652BAE-9173-4CA4-8B67-0CA4BB792BC3}" sibTransId="{7FDACBA9-106A-4173-8092-B1965463E93D}"/>
    <dgm:cxn modelId="{D3B696EA-4746-44E3-BC8E-CF69575E9022}" type="presOf" srcId="{07EF309B-D0FE-4218-8CC6-D50D8EF71F63}" destId="{6CAF1F6A-C4B4-4B38-A1E2-F495C99993E2}" srcOrd="0" destOrd="0" presId="urn:microsoft.com/office/officeart/2005/8/layout/hierarchy1"/>
    <dgm:cxn modelId="{DD66DE9B-7C98-437B-AF7E-50E4EE3D08C6}" type="presParOf" srcId="{D019F8B1-4D2F-4631-8D62-52686DAFB626}" destId="{2CB48289-6C1B-4D18-BA1C-184A780EBF08}" srcOrd="0" destOrd="0" presId="urn:microsoft.com/office/officeart/2005/8/layout/hierarchy1"/>
    <dgm:cxn modelId="{F1139274-91AF-452C-A6C4-34357DDD7010}" type="presParOf" srcId="{2CB48289-6C1B-4D18-BA1C-184A780EBF08}" destId="{4DFAD8AA-5C93-4A23-B87E-71705D37DB25}" srcOrd="0" destOrd="0" presId="urn:microsoft.com/office/officeart/2005/8/layout/hierarchy1"/>
    <dgm:cxn modelId="{6E115D40-EFF2-4114-AD4D-51253AE8E342}" type="presParOf" srcId="{4DFAD8AA-5C93-4A23-B87E-71705D37DB25}" destId="{B6103229-C07B-4345-A53A-F8885546C10F}" srcOrd="0" destOrd="0" presId="urn:microsoft.com/office/officeart/2005/8/layout/hierarchy1"/>
    <dgm:cxn modelId="{3D31E084-C160-426E-9C29-F6EF41C6A600}" type="presParOf" srcId="{4DFAD8AA-5C93-4A23-B87E-71705D37DB25}" destId="{DA23B54F-88FA-4AC3-95B2-B984F3AF68E7}" srcOrd="1" destOrd="0" presId="urn:microsoft.com/office/officeart/2005/8/layout/hierarchy1"/>
    <dgm:cxn modelId="{004BF078-068C-4735-A913-AF02EF85EE1B}" type="presParOf" srcId="{2CB48289-6C1B-4D18-BA1C-184A780EBF08}" destId="{ED4ADAB2-6477-4193-B33E-CB0A9D962576}" srcOrd="1" destOrd="0" presId="urn:microsoft.com/office/officeart/2005/8/layout/hierarchy1"/>
    <dgm:cxn modelId="{688B7C7F-042A-4AF4-AFE3-887B422110A2}" type="presParOf" srcId="{ED4ADAB2-6477-4193-B33E-CB0A9D962576}" destId="{08A3BE4D-C28C-42FC-9D5D-513BFB105082}" srcOrd="0" destOrd="0" presId="urn:microsoft.com/office/officeart/2005/8/layout/hierarchy1"/>
    <dgm:cxn modelId="{ECE7C505-5E7B-4FEC-8ECE-E61154D74779}" type="presParOf" srcId="{ED4ADAB2-6477-4193-B33E-CB0A9D962576}" destId="{3804B465-AAE8-4FAC-8633-E0EB633F8D0E}" srcOrd="1" destOrd="0" presId="urn:microsoft.com/office/officeart/2005/8/layout/hierarchy1"/>
    <dgm:cxn modelId="{B99E9BDA-AA0E-45D3-94D5-0E10F2396FEC}" type="presParOf" srcId="{3804B465-AAE8-4FAC-8633-E0EB633F8D0E}" destId="{332AEF66-A6F5-4022-A23B-064B84DE2FF5}" srcOrd="0" destOrd="0" presId="urn:microsoft.com/office/officeart/2005/8/layout/hierarchy1"/>
    <dgm:cxn modelId="{E8812ADA-160A-417C-87EC-2133C1CDDDF7}" type="presParOf" srcId="{332AEF66-A6F5-4022-A23B-064B84DE2FF5}" destId="{D287D5C8-1A82-4A94-925C-7ABC52975DEA}" srcOrd="0" destOrd="0" presId="urn:microsoft.com/office/officeart/2005/8/layout/hierarchy1"/>
    <dgm:cxn modelId="{2A7760C0-50CA-4959-A717-D1C0B3E8D5BA}" type="presParOf" srcId="{332AEF66-A6F5-4022-A23B-064B84DE2FF5}" destId="{6CAF1F6A-C4B4-4B38-A1E2-F495C99993E2}" srcOrd="1" destOrd="0" presId="urn:microsoft.com/office/officeart/2005/8/layout/hierarchy1"/>
    <dgm:cxn modelId="{2B112113-233E-46BE-A48F-1A15AA28127A}" type="presParOf" srcId="{3804B465-AAE8-4FAC-8633-E0EB633F8D0E}" destId="{F7C0CFAA-E0D4-4BFF-8EC3-A62F64014113}" srcOrd="1" destOrd="0" presId="urn:microsoft.com/office/officeart/2005/8/layout/hierarchy1"/>
    <dgm:cxn modelId="{9F8B196A-7EE9-4544-ABB7-7F5D2D5784C5}" type="presParOf" srcId="{F7C0CFAA-E0D4-4BFF-8EC3-A62F64014113}" destId="{3CDDB56A-E3AF-40F5-BA55-CB4E05952AD0}" srcOrd="0" destOrd="0" presId="urn:microsoft.com/office/officeart/2005/8/layout/hierarchy1"/>
    <dgm:cxn modelId="{18300015-902A-484F-917D-B2171CB1037E}" type="presParOf" srcId="{F7C0CFAA-E0D4-4BFF-8EC3-A62F64014113}" destId="{CFF9532A-F5D3-412B-87B8-F3CDBB05C2B3}" srcOrd="1" destOrd="0" presId="urn:microsoft.com/office/officeart/2005/8/layout/hierarchy1"/>
    <dgm:cxn modelId="{B028CD15-D979-4E73-80D8-56F13FA3288E}" type="presParOf" srcId="{CFF9532A-F5D3-412B-87B8-F3CDBB05C2B3}" destId="{75BB914C-CAB2-4F8B-A360-2C8B198BD00A}" srcOrd="0" destOrd="0" presId="urn:microsoft.com/office/officeart/2005/8/layout/hierarchy1"/>
    <dgm:cxn modelId="{46945B5B-82B6-4CED-B6C7-F423694D4FC7}" type="presParOf" srcId="{75BB914C-CAB2-4F8B-A360-2C8B198BD00A}" destId="{CBBF7CE7-0EDE-49F3-B205-0D523C7DB5C8}" srcOrd="0" destOrd="0" presId="urn:microsoft.com/office/officeart/2005/8/layout/hierarchy1"/>
    <dgm:cxn modelId="{EF9089C6-6776-41AF-939C-1EDDA65DD5AB}" type="presParOf" srcId="{75BB914C-CAB2-4F8B-A360-2C8B198BD00A}" destId="{7787280D-06F3-490B-B57E-420BA3F875D9}" srcOrd="1" destOrd="0" presId="urn:microsoft.com/office/officeart/2005/8/layout/hierarchy1"/>
    <dgm:cxn modelId="{8B95F23B-EBFA-44CD-AAAF-87E27596DFBB}" type="presParOf" srcId="{CFF9532A-F5D3-412B-87B8-F3CDBB05C2B3}" destId="{7365F994-8929-4550-BF07-5E28FB8D70D5}"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r>
            <a:rPr lang="tr-TR" sz="2400" b="1" dirty="0" smtClean="0"/>
            <a:t>OSMANLILARDA GÜZEL SANATLAR,EDEBİYAT, SPOR VE EĞLENCE’DE DEĞİŞMELER</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07EF309B-D0FE-4218-8CC6-D50D8EF71F63}">
      <dgm:prSet custT="1"/>
      <dgm:spPr>
        <a:solidFill>
          <a:schemeClr val="accent4">
            <a:lumMod val="20000"/>
            <a:lumOff val="80000"/>
            <a:alpha val="90000"/>
          </a:schemeClr>
        </a:solidFill>
      </dgm:spPr>
      <dgm:t>
        <a:bodyPr/>
        <a:lstStyle/>
        <a:p>
          <a:r>
            <a:rPr lang="tr-TR" sz="2400" b="1" dirty="0" smtClean="0"/>
            <a:t>Güzel Sanatlar</a:t>
          </a:r>
          <a:endParaRPr lang="tr-TR" sz="2400" b="1" dirty="0"/>
        </a:p>
      </dgm:t>
    </dgm:pt>
    <dgm:pt modelId="{8B1B2D3F-3130-4D1E-96F2-E42652B2CF56}" type="parTrans" cxnId="{531A07BE-4625-4F07-9653-B7E5D1F1DB57}">
      <dgm:prSet/>
      <dgm:spPr/>
      <dgm:t>
        <a:bodyPr/>
        <a:lstStyle/>
        <a:p>
          <a:endParaRPr lang="tr-TR"/>
        </a:p>
      </dgm:t>
    </dgm:pt>
    <dgm:pt modelId="{03DD152E-5B72-4158-9204-A900B98BFE22}" type="sibTrans" cxnId="{531A07BE-4625-4F07-9653-B7E5D1F1DB57}">
      <dgm:prSet/>
      <dgm:spPr/>
      <dgm:t>
        <a:bodyPr/>
        <a:lstStyle/>
        <a:p>
          <a:endParaRPr lang="tr-TR"/>
        </a:p>
      </dgm:t>
    </dgm:pt>
    <dgm:pt modelId="{74349BAC-0DF2-4362-AE39-9A40197EA5A0}">
      <dgm:prSet custT="1"/>
      <dgm:spPr>
        <a:solidFill>
          <a:schemeClr val="accent2">
            <a:lumMod val="20000"/>
            <a:lumOff val="80000"/>
            <a:alpha val="90000"/>
          </a:schemeClr>
        </a:solidFill>
      </dgm:spPr>
      <dgm:t>
        <a:bodyPr/>
        <a:lstStyle/>
        <a:p>
          <a:pPr>
            <a:lnSpc>
              <a:spcPct val="150000"/>
            </a:lnSpc>
            <a:spcAft>
              <a:spcPts val="0"/>
            </a:spcAft>
          </a:pPr>
          <a:r>
            <a:rPr lang="tr-TR" sz="2400" dirty="0" smtClean="0"/>
            <a:t>XVIII. Yüzyıl Türk musikisinin yükselme dönemidir. Özellikle III. </a:t>
          </a:r>
          <a:r>
            <a:rPr lang="tr-TR" sz="2400" dirty="0" err="1" smtClean="0"/>
            <a:t>Ahmed</a:t>
          </a:r>
          <a:r>
            <a:rPr lang="tr-TR" sz="2400" dirty="0" smtClean="0"/>
            <a:t> ,</a:t>
          </a:r>
          <a:r>
            <a:rPr lang="tr-TR" sz="2400" dirty="0" err="1" smtClean="0"/>
            <a:t>I.Mahmud</a:t>
          </a:r>
          <a:r>
            <a:rPr lang="tr-TR" sz="2400" dirty="0" smtClean="0"/>
            <a:t> ve III. Selim’in himayeleri, </a:t>
          </a:r>
          <a:r>
            <a:rPr lang="tr-TR" sz="2400" b="1" dirty="0" smtClean="0"/>
            <a:t>Hafız Post</a:t>
          </a:r>
          <a:r>
            <a:rPr lang="tr-TR" sz="2400" dirty="0" smtClean="0"/>
            <a:t>’un açtığı yeni çığırın devamını ve gelişmesini sağlamıştır. </a:t>
          </a:r>
          <a:r>
            <a:rPr lang="tr-TR" sz="2400" dirty="0" err="1" smtClean="0"/>
            <a:t>III.Selim</a:t>
          </a:r>
          <a:r>
            <a:rPr lang="tr-TR" sz="2400" dirty="0" smtClean="0"/>
            <a:t> Türk musikisine yeni bir makam olan </a:t>
          </a:r>
          <a:r>
            <a:rPr lang="tr-TR" sz="2400" b="1" dirty="0" err="1" smtClean="0"/>
            <a:t>Suzidilara</a:t>
          </a:r>
          <a:r>
            <a:rPr lang="tr-TR" sz="2400" dirty="0" err="1" smtClean="0"/>
            <a:t>’yı</a:t>
          </a:r>
          <a:r>
            <a:rPr lang="tr-TR" sz="2400" dirty="0" smtClean="0"/>
            <a:t> kazandırmıştır. Bu dönemin en tanınmış musikişinas ve bestekarı </a:t>
          </a:r>
          <a:r>
            <a:rPr lang="tr-TR" sz="2400" b="1" dirty="0" smtClean="0"/>
            <a:t>Itri Efendi’</a:t>
          </a:r>
          <a:r>
            <a:rPr lang="tr-TR" sz="2400" dirty="0" smtClean="0"/>
            <a:t>dir. Itri’nin açtığı çığırdan Hamamizade </a:t>
          </a:r>
          <a:r>
            <a:rPr lang="tr-TR" sz="2400" b="1" dirty="0" smtClean="0"/>
            <a:t>Dede Efendi </a:t>
          </a:r>
          <a:r>
            <a:rPr lang="tr-TR" sz="2400" dirty="0" smtClean="0"/>
            <a:t>yürümüştür. Türk musikisi  XIX. Yüzyılda da gelişmesine devam etmiştir. </a:t>
          </a:r>
          <a:endParaRPr lang="tr-TR" sz="2400" dirty="0"/>
        </a:p>
      </dgm:t>
    </dgm:pt>
    <dgm:pt modelId="{C36AF3CA-6FDA-4943-83A4-80F2F9E124E7}" type="parTrans" cxnId="{76BF0C52-E973-45CA-BE42-FF945B0212BE}">
      <dgm:prSet/>
      <dgm:spPr/>
      <dgm:t>
        <a:bodyPr/>
        <a:lstStyle/>
        <a:p>
          <a:endParaRPr lang="tr-TR"/>
        </a:p>
      </dgm:t>
    </dgm:pt>
    <dgm:pt modelId="{F07B0130-8CB0-4718-A5E6-8EE3962EEB37}" type="sibTrans" cxnId="{76BF0C52-E973-45CA-BE42-FF945B0212BE}">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78485">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08A3BE4D-C28C-42FC-9D5D-513BFB105082}" type="pres">
      <dgm:prSet presAssocID="{8B1B2D3F-3130-4D1E-96F2-E42652B2CF56}" presName="Name10" presStyleLbl="parChTrans1D2" presStyleIdx="0" presStyleCnt="1"/>
      <dgm:spPr/>
      <dgm:t>
        <a:bodyPr/>
        <a:lstStyle/>
        <a:p>
          <a:endParaRPr lang="tr-TR"/>
        </a:p>
      </dgm:t>
    </dgm:pt>
    <dgm:pt modelId="{3804B465-AAE8-4FAC-8633-E0EB633F8D0E}" type="pres">
      <dgm:prSet presAssocID="{07EF309B-D0FE-4218-8CC6-D50D8EF71F63}" presName="hierRoot2" presStyleCnt="0"/>
      <dgm:spPr/>
    </dgm:pt>
    <dgm:pt modelId="{332AEF66-A6F5-4022-A23B-064B84DE2FF5}" type="pres">
      <dgm:prSet presAssocID="{07EF309B-D0FE-4218-8CC6-D50D8EF71F63}" presName="composite2" presStyleCnt="0"/>
      <dgm:spPr/>
    </dgm:pt>
    <dgm:pt modelId="{D287D5C8-1A82-4A94-925C-7ABC52975DEA}" type="pres">
      <dgm:prSet presAssocID="{07EF309B-D0FE-4218-8CC6-D50D8EF71F63}" presName="background2" presStyleLbl="node2" presStyleIdx="0" presStyleCnt="1"/>
      <dgm:spPr/>
    </dgm:pt>
    <dgm:pt modelId="{6CAF1F6A-C4B4-4B38-A1E2-F495C99993E2}" type="pres">
      <dgm:prSet presAssocID="{07EF309B-D0FE-4218-8CC6-D50D8EF71F63}" presName="text2" presStyleLbl="fgAcc2" presStyleIdx="0" presStyleCnt="1" custScaleX="207631" custScaleY="72282">
        <dgm:presLayoutVars>
          <dgm:chPref val="3"/>
        </dgm:presLayoutVars>
      </dgm:prSet>
      <dgm:spPr/>
      <dgm:t>
        <a:bodyPr/>
        <a:lstStyle/>
        <a:p>
          <a:endParaRPr lang="tr-TR"/>
        </a:p>
      </dgm:t>
    </dgm:pt>
    <dgm:pt modelId="{F7C0CFAA-E0D4-4BFF-8EC3-A62F64014113}" type="pres">
      <dgm:prSet presAssocID="{07EF309B-D0FE-4218-8CC6-D50D8EF71F63}" presName="hierChild3" presStyleCnt="0"/>
      <dgm:spPr/>
    </dgm:pt>
    <dgm:pt modelId="{3CDDB56A-E3AF-40F5-BA55-CB4E05952AD0}" type="pres">
      <dgm:prSet presAssocID="{C36AF3CA-6FDA-4943-83A4-80F2F9E124E7}" presName="Name17" presStyleLbl="parChTrans1D3" presStyleIdx="0" presStyleCnt="1"/>
      <dgm:spPr/>
      <dgm:t>
        <a:bodyPr/>
        <a:lstStyle/>
        <a:p>
          <a:endParaRPr lang="tr-TR"/>
        </a:p>
      </dgm:t>
    </dgm:pt>
    <dgm:pt modelId="{CFF9532A-F5D3-412B-87B8-F3CDBB05C2B3}" type="pres">
      <dgm:prSet presAssocID="{74349BAC-0DF2-4362-AE39-9A40197EA5A0}" presName="hierRoot3" presStyleCnt="0"/>
      <dgm:spPr/>
    </dgm:pt>
    <dgm:pt modelId="{75BB914C-CAB2-4F8B-A360-2C8B198BD00A}" type="pres">
      <dgm:prSet presAssocID="{74349BAC-0DF2-4362-AE39-9A40197EA5A0}" presName="composite3" presStyleCnt="0"/>
      <dgm:spPr/>
    </dgm:pt>
    <dgm:pt modelId="{CBBF7CE7-0EDE-49F3-B205-0D523C7DB5C8}" type="pres">
      <dgm:prSet presAssocID="{74349BAC-0DF2-4362-AE39-9A40197EA5A0}" presName="background3" presStyleLbl="node3" presStyleIdx="0" presStyleCnt="1"/>
      <dgm:spPr/>
    </dgm:pt>
    <dgm:pt modelId="{7787280D-06F3-490B-B57E-420BA3F875D9}" type="pres">
      <dgm:prSet presAssocID="{74349BAC-0DF2-4362-AE39-9A40197EA5A0}" presName="text3" presStyleLbl="fgAcc3" presStyleIdx="0" presStyleCnt="1" custScaleX="726514" custScaleY="373166">
        <dgm:presLayoutVars>
          <dgm:chPref val="3"/>
        </dgm:presLayoutVars>
      </dgm:prSet>
      <dgm:spPr/>
      <dgm:t>
        <a:bodyPr/>
        <a:lstStyle/>
        <a:p>
          <a:endParaRPr lang="tr-TR"/>
        </a:p>
      </dgm:t>
    </dgm:pt>
    <dgm:pt modelId="{7365F994-8929-4550-BF07-5E28FB8D70D5}" type="pres">
      <dgm:prSet presAssocID="{74349BAC-0DF2-4362-AE39-9A40197EA5A0}" presName="hierChild4" presStyleCnt="0"/>
      <dgm:spPr/>
    </dgm:pt>
  </dgm:ptLst>
  <dgm:cxnLst>
    <dgm:cxn modelId="{531A07BE-4625-4F07-9653-B7E5D1F1DB57}" srcId="{D3F8C6A2-C4DB-4BB8-A951-FF747E48063D}" destId="{07EF309B-D0FE-4218-8CC6-D50D8EF71F63}" srcOrd="0" destOrd="0" parTransId="{8B1B2D3F-3130-4D1E-96F2-E42652B2CF56}" sibTransId="{03DD152E-5B72-4158-9204-A900B98BFE22}"/>
    <dgm:cxn modelId="{6E7A6AB4-3737-46A1-AB3E-BC9C6BC22E38}" type="presOf" srcId="{EE921756-17B0-4F59-B7B0-70A41611E27C}" destId="{D019F8B1-4D2F-4631-8D62-52686DAFB626}" srcOrd="0" destOrd="0" presId="urn:microsoft.com/office/officeart/2005/8/layout/hierarchy1"/>
    <dgm:cxn modelId="{76BF0C52-E973-45CA-BE42-FF945B0212BE}" srcId="{07EF309B-D0FE-4218-8CC6-D50D8EF71F63}" destId="{74349BAC-0DF2-4362-AE39-9A40197EA5A0}" srcOrd="0" destOrd="0" parTransId="{C36AF3CA-6FDA-4943-83A4-80F2F9E124E7}" sibTransId="{F07B0130-8CB0-4718-A5E6-8EE3962EEB37}"/>
    <dgm:cxn modelId="{1B1A4A36-A155-44F9-BA41-9DEA042DBD40}" type="presOf" srcId="{74349BAC-0DF2-4362-AE39-9A40197EA5A0}" destId="{7787280D-06F3-490B-B57E-420BA3F875D9}"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8FD31DAB-65D2-4EAF-8E4F-90C414FA9DBA}" type="presOf" srcId="{C36AF3CA-6FDA-4943-83A4-80F2F9E124E7}" destId="{3CDDB56A-E3AF-40F5-BA55-CB4E05952AD0}" srcOrd="0" destOrd="0" presId="urn:microsoft.com/office/officeart/2005/8/layout/hierarchy1"/>
    <dgm:cxn modelId="{AE2FC1F2-9DFD-45D7-97F2-64C11263DC6F}" type="presOf" srcId="{D3F8C6A2-C4DB-4BB8-A951-FF747E48063D}" destId="{DA23B54F-88FA-4AC3-95B2-B984F3AF68E7}" srcOrd="0" destOrd="0" presId="urn:microsoft.com/office/officeart/2005/8/layout/hierarchy1"/>
    <dgm:cxn modelId="{8DD83CF1-6F9E-4398-9C2B-7F76A59D5794}" type="presOf" srcId="{8B1B2D3F-3130-4D1E-96F2-E42652B2CF56}" destId="{08A3BE4D-C28C-42FC-9D5D-513BFB105082}" srcOrd="0" destOrd="0" presId="urn:microsoft.com/office/officeart/2005/8/layout/hierarchy1"/>
    <dgm:cxn modelId="{185804E3-33B1-4EC5-B07F-88C560714D7E}" type="presOf" srcId="{07EF309B-D0FE-4218-8CC6-D50D8EF71F63}" destId="{6CAF1F6A-C4B4-4B38-A1E2-F495C99993E2}" srcOrd="0" destOrd="0" presId="urn:microsoft.com/office/officeart/2005/8/layout/hierarchy1"/>
    <dgm:cxn modelId="{081901FF-2590-4C7B-A8B7-31B7D313E2C1}" type="presParOf" srcId="{D019F8B1-4D2F-4631-8D62-52686DAFB626}" destId="{2CB48289-6C1B-4D18-BA1C-184A780EBF08}" srcOrd="0" destOrd="0" presId="urn:microsoft.com/office/officeart/2005/8/layout/hierarchy1"/>
    <dgm:cxn modelId="{7E8EEDF0-91A1-41D1-A068-7E428572DF01}" type="presParOf" srcId="{2CB48289-6C1B-4D18-BA1C-184A780EBF08}" destId="{4DFAD8AA-5C93-4A23-B87E-71705D37DB25}" srcOrd="0" destOrd="0" presId="urn:microsoft.com/office/officeart/2005/8/layout/hierarchy1"/>
    <dgm:cxn modelId="{AFBD437D-D153-42A6-A813-62A8A371149C}" type="presParOf" srcId="{4DFAD8AA-5C93-4A23-B87E-71705D37DB25}" destId="{B6103229-C07B-4345-A53A-F8885546C10F}" srcOrd="0" destOrd="0" presId="urn:microsoft.com/office/officeart/2005/8/layout/hierarchy1"/>
    <dgm:cxn modelId="{3147F38D-DE55-413E-97A1-0C6982772233}" type="presParOf" srcId="{4DFAD8AA-5C93-4A23-B87E-71705D37DB25}" destId="{DA23B54F-88FA-4AC3-95B2-B984F3AF68E7}" srcOrd="1" destOrd="0" presId="urn:microsoft.com/office/officeart/2005/8/layout/hierarchy1"/>
    <dgm:cxn modelId="{E574F423-B1D0-4882-9C73-DF06FADDEFC7}" type="presParOf" srcId="{2CB48289-6C1B-4D18-BA1C-184A780EBF08}" destId="{ED4ADAB2-6477-4193-B33E-CB0A9D962576}" srcOrd="1" destOrd="0" presId="urn:microsoft.com/office/officeart/2005/8/layout/hierarchy1"/>
    <dgm:cxn modelId="{975B9207-25EB-4024-88F8-290DD7D78F04}" type="presParOf" srcId="{ED4ADAB2-6477-4193-B33E-CB0A9D962576}" destId="{08A3BE4D-C28C-42FC-9D5D-513BFB105082}" srcOrd="0" destOrd="0" presId="urn:microsoft.com/office/officeart/2005/8/layout/hierarchy1"/>
    <dgm:cxn modelId="{E6CF1462-0BFE-4A70-8B84-40EA520B13F2}" type="presParOf" srcId="{ED4ADAB2-6477-4193-B33E-CB0A9D962576}" destId="{3804B465-AAE8-4FAC-8633-E0EB633F8D0E}" srcOrd="1" destOrd="0" presId="urn:microsoft.com/office/officeart/2005/8/layout/hierarchy1"/>
    <dgm:cxn modelId="{5F79E644-5CAC-4769-B90F-75B4093A264B}" type="presParOf" srcId="{3804B465-AAE8-4FAC-8633-E0EB633F8D0E}" destId="{332AEF66-A6F5-4022-A23B-064B84DE2FF5}" srcOrd="0" destOrd="0" presId="urn:microsoft.com/office/officeart/2005/8/layout/hierarchy1"/>
    <dgm:cxn modelId="{EA529301-4CCA-45D9-93A0-96B829E54714}" type="presParOf" srcId="{332AEF66-A6F5-4022-A23B-064B84DE2FF5}" destId="{D287D5C8-1A82-4A94-925C-7ABC52975DEA}" srcOrd="0" destOrd="0" presId="urn:microsoft.com/office/officeart/2005/8/layout/hierarchy1"/>
    <dgm:cxn modelId="{1809432F-BCFE-42FF-9CB6-67FD2D08B23B}" type="presParOf" srcId="{332AEF66-A6F5-4022-A23B-064B84DE2FF5}" destId="{6CAF1F6A-C4B4-4B38-A1E2-F495C99993E2}" srcOrd="1" destOrd="0" presId="urn:microsoft.com/office/officeart/2005/8/layout/hierarchy1"/>
    <dgm:cxn modelId="{0F9AB72B-3CE0-4D06-B430-A7EA2034C051}" type="presParOf" srcId="{3804B465-AAE8-4FAC-8633-E0EB633F8D0E}" destId="{F7C0CFAA-E0D4-4BFF-8EC3-A62F64014113}" srcOrd="1" destOrd="0" presId="urn:microsoft.com/office/officeart/2005/8/layout/hierarchy1"/>
    <dgm:cxn modelId="{09E42F98-5305-4BA0-82F7-31E7152E9A70}" type="presParOf" srcId="{F7C0CFAA-E0D4-4BFF-8EC3-A62F64014113}" destId="{3CDDB56A-E3AF-40F5-BA55-CB4E05952AD0}" srcOrd="0" destOrd="0" presId="urn:microsoft.com/office/officeart/2005/8/layout/hierarchy1"/>
    <dgm:cxn modelId="{4767F4C3-C22C-4938-9A65-F638B0383108}" type="presParOf" srcId="{F7C0CFAA-E0D4-4BFF-8EC3-A62F64014113}" destId="{CFF9532A-F5D3-412B-87B8-F3CDBB05C2B3}" srcOrd="1" destOrd="0" presId="urn:microsoft.com/office/officeart/2005/8/layout/hierarchy1"/>
    <dgm:cxn modelId="{7B72D2F2-9593-43C2-B600-C8AF85C4FC47}" type="presParOf" srcId="{CFF9532A-F5D3-412B-87B8-F3CDBB05C2B3}" destId="{75BB914C-CAB2-4F8B-A360-2C8B198BD00A}" srcOrd="0" destOrd="0" presId="urn:microsoft.com/office/officeart/2005/8/layout/hierarchy1"/>
    <dgm:cxn modelId="{E8C3DA34-9F1A-4137-A3B0-779D85D97A7A}" type="presParOf" srcId="{75BB914C-CAB2-4F8B-A360-2C8B198BD00A}" destId="{CBBF7CE7-0EDE-49F3-B205-0D523C7DB5C8}" srcOrd="0" destOrd="0" presId="urn:microsoft.com/office/officeart/2005/8/layout/hierarchy1"/>
    <dgm:cxn modelId="{B4C07E4E-C1B3-435A-B59C-13EE57C550B7}" type="presParOf" srcId="{75BB914C-CAB2-4F8B-A360-2C8B198BD00A}" destId="{7787280D-06F3-490B-B57E-420BA3F875D9}" srcOrd="1" destOrd="0" presId="urn:microsoft.com/office/officeart/2005/8/layout/hierarchy1"/>
    <dgm:cxn modelId="{8F06BF58-F423-45DF-A58F-AB60843FAE40}" type="presParOf" srcId="{CFF9532A-F5D3-412B-87B8-F3CDBB05C2B3}" destId="{7365F994-8929-4550-BF07-5E28FB8D70D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r>
            <a:rPr lang="tr-TR" sz="2400" b="1" dirty="0" smtClean="0"/>
            <a:t>OSMANLILARDA GÜZEL SANATLAR,EDEBİYAT, SPOR VE EĞLENCE’DE DEĞİŞMELER</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07EF309B-D0FE-4218-8CC6-D50D8EF71F63}">
      <dgm:prSet custT="1"/>
      <dgm:spPr>
        <a:solidFill>
          <a:schemeClr val="accent4">
            <a:lumMod val="20000"/>
            <a:lumOff val="80000"/>
            <a:alpha val="90000"/>
          </a:schemeClr>
        </a:solidFill>
      </dgm:spPr>
      <dgm:t>
        <a:bodyPr/>
        <a:lstStyle/>
        <a:p>
          <a:r>
            <a:rPr lang="tr-TR" sz="2400" b="1" dirty="0" smtClean="0"/>
            <a:t>Güzel Sanatlar</a:t>
          </a:r>
        </a:p>
        <a:p>
          <a:r>
            <a:rPr lang="tr-TR" sz="2400" b="1" dirty="0" err="1" smtClean="0"/>
            <a:t>Musıki</a:t>
          </a:r>
          <a:endParaRPr lang="tr-TR" sz="2400" b="1" dirty="0"/>
        </a:p>
      </dgm:t>
    </dgm:pt>
    <dgm:pt modelId="{8B1B2D3F-3130-4D1E-96F2-E42652B2CF56}" type="parTrans" cxnId="{531A07BE-4625-4F07-9653-B7E5D1F1DB57}">
      <dgm:prSet/>
      <dgm:spPr/>
      <dgm:t>
        <a:bodyPr/>
        <a:lstStyle/>
        <a:p>
          <a:endParaRPr lang="tr-TR"/>
        </a:p>
      </dgm:t>
    </dgm:pt>
    <dgm:pt modelId="{03DD152E-5B72-4158-9204-A900B98BFE22}" type="sibTrans" cxnId="{531A07BE-4625-4F07-9653-B7E5D1F1DB57}">
      <dgm:prSet/>
      <dgm:spPr/>
      <dgm:t>
        <a:bodyPr/>
        <a:lstStyle/>
        <a:p>
          <a:endParaRPr lang="tr-TR"/>
        </a:p>
      </dgm:t>
    </dgm:pt>
    <dgm:pt modelId="{74349BAC-0DF2-4362-AE39-9A40197EA5A0}">
      <dgm:prSet custT="1"/>
      <dgm:spPr>
        <a:solidFill>
          <a:schemeClr val="accent2">
            <a:lumMod val="20000"/>
            <a:lumOff val="80000"/>
            <a:alpha val="90000"/>
          </a:schemeClr>
        </a:solidFill>
      </dgm:spPr>
      <dgm:t>
        <a:bodyPr/>
        <a:lstStyle/>
        <a:p>
          <a:pPr>
            <a:lnSpc>
              <a:spcPct val="150000"/>
            </a:lnSpc>
            <a:spcAft>
              <a:spcPts val="0"/>
            </a:spcAft>
          </a:pPr>
          <a:r>
            <a:rPr lang="tr-TR" sz="2400" b="1" dirty="0" smtClean="0"/>
            <a:t>Abdülmecid döneminden </a:t>
          </a:r>
          <a:r>
            <a:rPr lang="tr-TR" sz="2400" dirty="0" smtClean="0"/>
            <a:t>itibaren </a:t>
          </a:r>
          <a:r>
            <a:rPr lang="tr-TR" sz="2400" b="1" dirty="0" smtClean="0"/>
            <a:t>Batı müziği </a:t>
          </a:r>
          <a:r>
            <a:rPr lang="tr-TR" sz="2400" dirty="0" smtClean="0"/>
            <a:t>ön plana çıkmaya başladı. Sanatkarlar himayeden mahrum kaldı. </a:t>
          </a:r>
          <a:r>
            <a:rPr lang="tr-TR" sz="2400" dirty="0" err="1" smtClean="0"/>
            <a:t>Musikıde</a:t>
          </a:r>
          <a:r>
            <a:rPr lang="tr-TR" sz="2400" dirty="0" smtClean="0"/>
            <a:t> bir duraklama görüldü. Tanzimat döneminden itibaren Batı müziği yayıldı ve uygulandı. </a:t>
          </a:r>
          <a:r>
            <a:rPr lang="tr-TR" sz="2400" b="1" dirty="0" smtClean="0"/>
            <a:t>Yeniçeri ocağı </a:t>
          </a:r>
          <a:r>
            <a:rPr lang="tr-TR" sz="2400" dirty="0" smtClean="0"/>
            <a:t>kaldırıldıktan sonra </a:t>
          </a:r>
          <a:r>
            <a:rPr lang="tr-TR" sz="2400" b="1" dirty="0" smtClean="0"/>
            <a:t>mehterhane resmi ve askeri </a:t>
          </a:r>
          <a:r>
            <a:rPr lang="tr-TR" sz="2400" dirty="0" smtClean="0"/>
            <a:t>görevini tamamladı. </a:t>
          </a:r>
          <a:r>
            <a:rPr lang="tr-TR" sz="2400" b="1" dirty="0" smtClean="0"/>
            <a:t>II. </a:t>
          </a:r>
          <a:r>
            <a:rPr lang="tr-TR" sz="2400" b="1" dirty="0" err="1" smtClean="0"/>
            <a:t>Mahmud</a:t>
          </a:r>
          <a:r>
            <a:rPr lang="tr-TR" sz="2400" b="1" dirty="0" smtClean="0"/>
            <a:t> </a:t>
          </a:r>
          <a:r>
            <a:rPr lang="tr-TR" sz="2400" dirty="0" smtClean="0"/>
            <a:t>müzikte batıya yöneldi. İtalya’dan </a:t>
          </a:r>
          <a:r>
            <a:rPr lang="tr-TR" sz="2400" b="1" dirty="0" smtClean="0"/>
            <a:t>Giuseppe </a:t>
          </a:r>
          <a:r>
            <a:rPr lang="tr-TR" sz="2400" b="1" dirty="0" err="1" smtClean="0"/>
            <a:t>Donizetti</a:t>
          </a:r>
          <a:r>
            <a:rPr lang="tr-TR" sz="2400" dirty="0" err="1" smtClean="0"/>
            <a:t>’yi</a:t>
          </a:r>
          <a:r>
            <a:rPr lang="tr-TR" sz="2400" dirty="0" smtClean="0"/>
            <a:t> İstanbul’a getirtti. </a:t>
          </a:r>
          <a:r>
            <a:rPr lang="tr-TR" sz="2400" b="1" dirty="0" smtClean="0"/>
            <a:t>Askeri bandoların </a:t>
          </a:r>
          <a:r>
            <a:rPr lang="tr-TR" sz="2400" dirty="0" smtClean="0"/>
            <a:t>kuruluşunda etkili oldu. Osmanlı Devleti dağılmaya başladığı sıralarda  bile Batı müziği yayılmasını sürdürdü.</a:t>
          </a:r>
          <a:endParaRPr lang="tr-TR" sz="2400" dirty="0"/>
        </a:p>
      </dgm:t>
    </dgm:pt>
    <dgm:pt modelId="{C36AF3CA-6FDA-4943-83A4-80F2F9E124E7}" type="parTrans" cxnId="{76BF0C52-E973-45CA-BE42-FF945B0212BE}">
      <dgm:prSet/>
      <dgm:spPr/>
      <dgm:t>
        <a:bodyPr/>
        <a:lstStyle/>
        <a:p>
          <a:endParaRPr lang="tr-TR"/>
        </a:p>
      </dgm:t>
    </dgm:pt>
    <dgm:pt modelId="{F07B0130-8CB0-4718-A5E6-8EE3962EEB37}" type="sibTrans" cxnId="{76BF0C52-E973-45CA-BE42-FF945B0212BE}">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504344" custScaleY="82678">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08A3BE4D-C28C-42FC-9D5D-513BFB105082}" type="pres">
      <dgm:prSet presAssocID="{8B1B2D3F-3130-4D1E-96F2-E42652B2CF56}" presName="Name10" presStyleLbl="parChTrans1D2" presStyleIdx="0" presStyleCnt="1"/>
      <dgm:spPr/>
      <dgm:t>
        <a:bodyPr/>
        <a:lstStyle/>
        <a:p>
          <a:endParaRPr lang="tr-TR"/>
        </a:p>
      </dgm:t>
    </dgm:pt>
    <dgm:pt modelId="{3804B465-AAE8-4FAC-8633-E0EB633F8D0E}" type="pres">
      <dgm:prSet presAssocID="{07EF309B-D0FE-4218-8CC6-D50D8EF71F63}" presName="hierRoot2" presStyleCnt="0"/>
      <dgm:spPr/>
    </dgm:pt>
    <dgm:pt modelId="{332AEF66-A6F5-4022-A23B-064B84DE2FF5}" type="pres">
      <dgm:prSet presAssocID="{07EF309B-D0FE-4218-8CC6-D50D8EF71F63}" presName="composite2" presStyleCnt="0"/>
      <dgm:spPr/>
    </dgm:pt>
    <dgm:pt modelId="{D287D5C8-1A82-4A94-925C-7ABC52975DEA}" type="pres">
      <dgm:prSet presAssocID="{07EF309B-D0FE-4218-8CC6-D50D8EF71F63}" presName="background2" presStyleLbl="node2" presStyleIdx="0" presStyleCnt="1"/>
      <dgm:spPr/>
    </dgm:pt>
    <dgm:pt modelId="{6CAF1F6A-C4B4-4B38-A1E2-F495C99993E2}" type="pres">
      <dgm:prSet presAssocID="{07EF309B-D0FE-4218-8CC6-D50D8EF71F63}" presName="text2" presStyleLbl="fgAcc2" presStyleIdx="0" presStyleCnt="1" custScaleX="284696" custScaleY="80942">
        <dgm:presLayoutVars>
          <dgm:chPref val="3"/>
        </dgm:presLayoutVars>
      </dgm:prSet>
      <dgm:spPr/>
      <dgm:t>
        <a:bodyPr/>
        <a:lstStyle/>
        <a:p>
          <a:endParaRPr lang="tr-TR"/>
        </a:p>
      </dgm:t>
    </dgm:pt>
    <dgm:pt modelId="{F7C0CFAA-E0D4-4BFF-8EC3-A62F64014113}" type="pres">
      <dgm:prSet presAssocID="{07EF309B-D0FE-4218-8CC6-D50D8EF71F63}" presName="hierChild3" presStyleCnt="0"/>
      <dgm:spPr/>
    </dgm:pt>
    <dgm:pt modelId="{3CDDB56A-E3AF-40F5-BA55-CB4E05952AD0}" type="pres">
      <dgm:prSet presAssocID="{C36AF3CA-6FDA-4943-83A4-80F2F9E124E7}" presName="Name17" presStyleLbl="parChTrans1D3" presStyleIdx="0" presStyleCnt="1"/>
      <dgm:spPr/>
      <dgm:t>
        <a:bodyPr/>
        <a:lstStyle/>
        <a:p>
          <a:endParaRPr lang="tr-TR"/>
        </a:p>
      </dgm:t>
    </dgm:pt>
    <dgm:pt modelId="{CFF9532A-F5D3-412B-87B8-F3CDBB05C2B3}" type="pres">
      <dgm:prSet presAssocID="{74349BAC-0DF2-4362-AE39-9A40197EA5A0}" presName="hierRoot3" presStyleCnt="0"/>
      <dgm:spPr/>
    </dgm:pt>
    <dgm:pt modelId="{75BB914C-CAB2-4F8B-A360-2C8B198BD00A}" type="pres">
      <dgm:prSet presAssocID="{74349BAC-0DF2-4362-AE39-9A40197EA5A0}" presName="composite3" presStyleCnt="0"/>
      <dgm:spPr/>
    </dgm:pt>
    <dgm:pt modelId="{CBBF7CE7-0EDE-49F3-B205-0D523C7DB5C8}" type="pres">
      <dgm:prSet presAssocID="{74349BAC-0DF2-4362-AE39-9A40197EA5A0}" presName="background3" presStyleLbl="node3" presStyleIdx="0" presStyleCnt="1"/>
      <dgm:spPr/>
    </dgm:pt>
    <dgm:pt modelId="{7787280D-06F3-490B-B57E-420BA3F875D9}" type="pres">
      <dgm:prSet presAssocID="{74349BAC-0DF2-4362-AE39-9A40197EA5A0}" presName="text3" presStyleLbl="fgAcc3" presStyleIdx="0" presStyleCnt="1" custScaleX="712617" custScaleY="373166">
        <dgm:presLayoutVars>
          <dgm:chPref val="3"/>
        </dgm:presLayoutVars>
      </dgm:prSet>
      <dgm:spPr/>
      <dgm:t>
        <a:bodyPr/>
        <a:lstStyle/>
        <a:p>
          <a:endParaRPr lang="tr-TR"/>
        </a:p>
      </dgm:t>
    </dgm:pt>
    <dgm:pt modelId="{7365F994-8929-4550-BF07-5E28FB8D70D5}" type="pres">
      <dgm:prSet presAssocID="{74349BAC-0DF2-4362-AE39-9A40197EA5A0}" presName="hierChild4" presStyleCnt="0"/>
      <dgm:spPr/>
    </dgm:pt>
  </dgm:ptLst>
  <dgm:cxnLst>
    <dgm:cxn modelId="{531A07BE-4625-4F07-9653-B7E5D1F1DB57}" srcId="{D3F8C6A2-C4DB-4BB8-A951-FF747E48063D}" destId="{07EF309B-D0FE-4218-8CC6-D50D8EF71F63}" srcOrd="0" destOrd="0" parTransId="{8B1B2D3F-3130-4D1E-96F2-E42652B2CF56}" sibTransId="{03DD152E-5B72-4158-9204-A900B98BFE22}"/>
    <dgm:cxn modelId="{7A531CBB-5E3C-40EF-84D8-35A24D098F07}" type="presOf" srcId="{C36AF3CA-6FDA-4943-83A4-80F2F9E124E7}" destId="{3CDDB56A-E3AF-40F5-BA55-CB4E05952AD0}" srcOrd="0" destOrd="0" presId="urn:microsoft.com/office/officeart/2005/8/layout/hierarchy1"/>
    <dgm:cxn modelId="{76BF0C52-E973-45CA-BE42-FF945B0212BE}" srcId="{07EF309B-D0FE-4218-8CC6-D50D8EF71F63}" destId="{74349BAC-0DF2-4362-AE39-9A40197EA5A0}" srcOrd="0" destOrd="0" parTransId="{C36AF3CA-6FDA-4943-83A4-80F2F9E124E7}" sibTransId="{F07B0130-8CB0-4718-A5E6-8EE3962EEB37}"/>
    <dgm:cxn modelId="{74789B7D-BE4C-40EE-BD2B-27D27C1B8891}" type="presOf" srcId="{07EF309B-D0FE-4218-8CC6-D50D8EF71F63}" destId="{6CAF1F6A-C4B4-4B38-A1E2-F495C99993E2}"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920FDFF5-2EE7-4DF4-BCBD-68D183E91C64}" type="presOf" srcId="{EE921756-17B0-4F59-B7B0-70A41611E27C}" destId="{D019F8B1-4D2F-4631-8D62-52686DAFB626}" srcOrd="0" destOrd="0" presId="urn:microsoft.com/office/officeart/2005/8/layout/hierarchy1"/>
    <dgm:cxn modelId="{5F95A025-5EDA-4EEA-AE1C-D9943B7E4E08}" type="presOf" srcId="{8B1B2D3F-3130-4D1E-96F2-E42652B2CF56}" destId="{08A3BE4D-C28C-42FC-9D5D-513BFB105082}" srcOrd="0" destOrd="0" presId="urn:microsoft.com/office/officeart/2005/8/layout/hierarchy1"/>
    <dgm:cxn modelId="{122F6C1E-B6E8-456E-AACC-D04EE65159DE}" type="presOf" srcId="{74349BAC-0DF2-4362-AE39-9A40197EA5A0}" destId="{7787280D-06F3-490B-B57E-420BA3F875D9}" srcOrd="0" destOrd="0" presId="urn:microsoft.com/office/officeart/2005/8/layout/hierarchy1"/>
    <dgm:cxn modelId="{062F2A97-C919-4637-9424-B154FFBB258B}" type="presOf" srcId="{D3F8C6A2-C4DB-4BB8-A951-FF747E48063D}" destId="{DA23B54F-88FA-4AC3-95B2-B984F3AF68E7}" srcOrd="0" destOrd="0" presId="urn:microsoft.com/office/officeart/2005/8/layout/hierarchy1"/>
    <dgm:cxn modelId="{D888E111-D56F-4E42-9D73-6C88F5D5246E}" type="presParOf" srcId="{D019F8B1-4D2F-4631-8D62-52686DAFB626}" destId="{2CB48289-6C1B-4D18-BA1C-184A780EBF08}" srcOrd="0" destOrd="0" presId="urn:microsoft.com/office/officeart/2005/8/layout/hierarchy1"/>
    <dgm:cxn modelId="{10E1DD2E-9D93-4F2A-94CD-3DC9AD07AC71}" type="presParOf" srcId="{2CB48289-6C1B-4D18-BA1C-184A780EBF08}" destId="{4DFAD8AA-5C93-4A23-B87E-71705D37DB25}" srcOrd="0" destOrd="0" presId="urn:microsoft.com/office/officeart/2005/8/layout/hierarchy1"/>
    <dgm:cxn modelId="{EEFD328E-2331-4879-AA5F-D7AB211C324A}" type="presParOf" srcId="{4DFAD8AA-5C93-4A23-B87E-71705D37DB25}" destId="{B6103229-C07B-4345-A53A-F8885546C10F}" srcOrd="0" destOrd="0" presId="urn:microsoft.com/office/officeart/2005/8/layout/hierarchy1"/>
    <dgm:cxn modelId="{7AA6DDFE-6650-473A-A898-20000CE06716}" type="presParOf" srcId="{4DFAD8AA-5C93-4A23-B87E-71705D37DB25}" destId="{DA23B54F-88FA-4AC3-95B2-B984F3AF68E7}" srcOrd="1" destOrd="0" presId="urn:microsoft.com/office/officeart/2005/8/layout/hierarchy1"/>
    <dgm:cxn modelId="{83D115E3-1209-4A37-A121-BA5E36C14A4A}" type="presParOf" srcId="{2CB48289-6C1B-4D18-BA1C-184A780EBF08}" destId="{ED4ADAB2-6477-4193-B33E-CB0A9D962576}" srcOrd="1" destOrd="0" presId="urn:microsoft.com/office/officeart/2005/8/layout/hierarchy1"/>
    <dgm:cxn modelId="{4DE42458-1191-4F4C-9F30-2CB478353D1B}" type="presParOf" srcId="{ED4ADAB2-6477-4193-B33E-CB0A9D962576}" destId="{08A3BE4D-C28C-42FC-9D5D-513BFB105082}" srcOrd="0" destOrd="0" presId="urn:microsoft.com/office/officeart/2005/8/layout/hierarchy1"/>
    <dgm:cxn modelId="{C071053F-DBEE-4915-AFDD-07F56D1B2B91}" type="presParOf" srcId="{ED4ADAB2-6477-4193-B33E-CB0A9D962576}" destId="{3804B465-AAE8-4FAC-8633-E0EB633F8D0E}" srcOrd="1" destOrd="0" presId="urn:microsoft.com/office/officeart/2005/8/layout/hierarchy1"/>
    <dgm:cxn modelId="{871630AC-07B2-42B3-BF5F-9AEB5FBA201B}" type="presParOf" srcId="{3804B465-AAE8-4FAC-8633-E0EB633F8D0E}" destId="{332AEF66-A6F5-4022-A23B-064B84DE2FF5}" srcOrd="0" destOrd="0" presId="urn:microsoft.com/office/officeart/2005/8/layout/hierarchy1"/>
    <dgm:cxn modelId="{EB23FD30-8405-426E-8462-A866CE9C0A7E}" type="presParOf" srcId="{332AEF66-A6F5-4022-A23B-064B84DE2FF5}" destId="{D287D5C8-1A82-4A94-925C-7ABC52975DEA}" srcOrd="0" destOrd="0" presId="urn:microsoft.com/office/officeart/2005/8/layout/hierarchy1"/>
    <dgm:cxn modelId="{E7E21B02-ECCF-4396-98D3-424E022BD2E1}" type="presParOf" srcId="{332AEF66-A6F5-4022-A23B-064B84DE2FF5}" destId="{6CAF1F6A-C4B4-4B38-A1E2-F495C99993E2}" srcOrd="1" destOrd="0" presId="urn:microsoft.com/office/officeart/2005/8/layout/hierarchy1"/>
    <dgm:cxn modelId="{90EAF2CC-C717-4974-8994-6A27DAB9662D}" type="presParOf" srcId="{3804B465-AAE8-4FAC-8633-E0EB633F8D0E}" destId="{F7C0CFAA-E0D4-4BFF-8EC3-A62F64014113}" srcOrd="1" destOrd="0" presId="urn:microsoft.com/office/officeart/2005/8/layout/hierarchy1"/>
    <dgm:cxn modelId="{92B1DD98-0119-4D33-85E9-A6A7DE6F1CB8}" type="presParOf" srcId="{F7C0CFAA-E0D4-4BFF-8EC3-A62F64014113}" destId="{3CDDB56A-E3AF-40F5-BA55-CB4E05952AD0}" srcOrd="0" destOrd="0" presId="urn:microsoft.com/office/officeart/2005/8/layout/hierarchy1"/>
    <dgm:cxn modelId="{F747A626-1478-4716-8405-15E77A0D1C22}" type="presParOf" srcId="{F7C0CFAA-E0D4-4BFF-8EC3-A62F64014113}" destId="{CFF9532A-F5D3-412B-87B8-F3CDBB05C2B3}" srcOrd="1" destOrd="0" presId="urn:microsoft.com/office/officeart/2005/8/layout/hierarchy1"/>
    <dgm:cxn modelId="{74B600F3-7D99-43D6-AF53-55C8D6558F82}" type="presParOf" srcId="{CFF9532A-F5D3-412B-87B8-F3CDBB05C2B3}" destId="{75BB914C-CAB2-4F8B-A360-2C8B198BD00A}" srcOrd="0" destOrd="0" presId="urn:microsoft.com/office/officeart/2005/8/layout/hierarchy1"/>
    <dgm:cxn modelId="{960766B8-E594-4280-B9F1-9B687C352C04}" type="presParOf" srcId="{75BB914C-CAB2-4F8B-A360-2C8B198BD00A}" destId="{CBBF7CE7-0EDE-49F3-B205-0D523C7DB5C8}" srcOrd="0" destOrd="0" presId="urn:microsoft.com/office/officeart/2005/8/layout/hierarchy1"/>
    <dgm:cxn modelId="{941F5DB3-1A2B-4465-BC22-17B9A8029806}" type="presParOf" srcId="{75BB914C-CAB2-4F8B-A360-2C8B198BD00A}" destId="{7787280D-06F3-490B-B57E-420BA3F875D9}" srcOrd="1" destOrd="0" presId="urn:microsoft.com/office/officeart/2005/8/layout/hierarchy1"/>
    <dgm:cxn modelId="{6B48DB81-99BF-4DFD-8D16-AC5B9C949422}" type="presParOf" srcId="{CFF9532A-F5D3-412B-87B8-F3CDBB05C2B3}" destId="{7365F994-8929-4550-BF07-5E28FB8D70D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463F7-11E2-49D3-86C2-C541B3E1F3B6}">
      <dsp:nvSpPr>
        <dsp:cNvPr id="0" name=""/>
        <dsp:cNvSpPr/>
      </dsp:nvSpPr>
      <dsp:spPr>
        <a:xfrm>
          <a:off x="5947141" y="2459300"/>
          <a:ext cx="91440" cy="539926"/>
        </a:xfrm>
        <a:custGeom>
          <a:avLst/>
          <a:gdLst/>
          <a:ahLst/>
          <a:cxnLst/>
          <a:rect l="0" t="0" r="0" b="0"/>
          <a:pathLst>
            <a:path>
              <a:moveTo>
                <a:pt x="45720" y="0"/>
              </a:moveTo>
              <a:lnTo>
                <a:pt x="45720" y="5399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E4CF4-8539-4B62-AFF2-FEAD370C3370}">
      <dsp:nvSpPr>
        <dsp:cNvPr id="0" name=""/>
        <dsp:cNvSpPr/>
      </dsp:nvSpPr>
      <dsp:spPr>
        <a:xfrm>
          <a:off x="5947141" y="1179104"/>
          <a:ext cx="91440" cy="539926"/>
        </a:xfrm>
        <a:custGeom>
          <a:avLst/>
          <a:gdLst/>
          <a:ahLst/>
          <a:cxnLst/>
          <a:rect l="0" t="0" r="0" b="0"/>
          <a:pathLst>
            <a:path>
              <a:moveTo>
                <a:pt x="45720" y="0"/>
              </a:moveTo>
              <a:lnTo>
                <a:pt x="45720" y="5399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1739643" y="238"/>
          <a:ext cx="8506437" cy="1178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1945918" y="196200"/>
          <a:ext cx="8506437" cy="1178865"/>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b="1" kern="1200" dirty="0" smtClean="0"/>
            <a:t>OSMANLILARDA GÜZEL SANATLAR,EDEBİYAT, SPOR VE </a:t>
          </a:r>
          <a:r>
            <a:rPr lang="tr-TR" sz="2400" b="1" kern="1200" dirty="0" smtClean="0"/>
            <a:t>EĞLENCE’DE DEĞİŞMELER</a:t>
          </a:r>
          <a:endParaRPr lang="tr-TR" sz="2400" b="1" kern="1200" dirty="0"/>
        </a:p>
      </dsp:txBody>
      <dsp:txXfrm>
        <a:off x="1980446" y="230728"/>
        <a:ext cx="8437381" cy="1109809"/>
      </dsp:txXfrm>
    </dsp:sp>
    <dsp:sp modelId="{ED791A61-23BF-4F2C-8112-63E9DB794AA7}">
      <dsp:nvSpPr>
        <dsp:cNvPr id="0" name=""/>
        <dsp:cNvSpPr/>
      </dsp:nvSpPr>
      <dsp:spPr>
        <a:xfrm>
          <a:off x="3715858" y="1719031"/>
          <a:ext cx="4554005" cy="7402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7A630-3D72-4023-8D8A-C13A7AF93204}">
      <dsp:nvSpPr>
        <dsp:cNvPr id="0" name=""/>
        <dsp:cNvSpPr/>
      </dsp:nvSpPr>
      <dsp:spPr>
        <a:xfrm>
          <a:off x="3922134" y="1914993"/>
          <a:ext cx="4554005" cy="740268"/>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Yazı</a:t>
          </a:r>
          <a:r>
            <a:rPr lang="tr-TR" sz="1600" b="1" kern="1200" dirty="0" smtClean="0"/>
            <a:t>, Dil </a:t>
          </a:r>
          <a:r>
            <a:rPr lang="tr-TR" sz="1600" b="1" kern="1200" dirty="0" smtClean="0"/>
            <a:t>ve Edebiyat</a:t>
          </a:r>
          <a:endParaRPr lang="tr-TR" sz="1600" b="1" kern="1200" dirty="0"/>
        </a:p>
      </dsp:txBody>
      <dsp:txXfrm>
        <a:off x="3943816" y="1936675"/>
        <a:ext cx="4510641" cy="696904"/>
      </dsp:txXfrm>
    </dsp:sp>
    <dsp:sp modelId="{281B8D12-59DF-4C22-87A6-7BBC36FAA133}">
      <dsp:nvSpPr>
        <dsp:cNvPr id="0" name=""/>
        <dsp:cNvSpPr/>
      </dsp:nvSpPr>
      <dsp:spPr>
        <a:xfrm>
          <a:off x="304796" y="2999226"/>
          <a:ext cx="11376131" cy="3662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26DE1-DE9C-4B56-9D10-3D89F23A243A}">
      <dsp:nvSpPr>
        <dsp:cNvPr id="0" name=""/>
        <dsp:cNvSpPr/>
      </dsp:nvSpPr>
      <dsp:spPr>
        <a:xfrm>
          <a:off x="511071" y="3195188"/>
          <a:ext cx="11376131" cy="3662571"/>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b="1" kern="1200" dirty="0" smtClean="0"/>
            <a:t>Batı Etkisinde Gelişen Türk Edebiyat Akımları: </a:t>
          </a:r>
          <a:r>
            <a:rPr lang="tr-TR" sz="2400" kern="1200" dirty="0" smtClean="0"/>
            <a:t>O</a:t>
          </a:r>
          <a:r>
            <a:rPr lang="tr-TR" sz="2400" kern="1200" dirty="0" smtClean="0">
              <a:effectLst/>
            </a:rPr>
            <a:t>smanlı edebiyatında, XIX. Yüzyılın başlarında Tanzimat dönemine kadar bir duraklama görülür. Türk edebiyatı tarihinde Tanzimat Fermanı’nın ayrı bir yeri vardır.  Askeri, siyasi ve sosyal alanda bir düzenleme fermanı olan Tanzimat, giderek </a:t>
          </a:r>
          <a:r>
            <a:rPr lang="tr-TR" sz="2400" kern="1200" dirty="0" smtClean="0">
              <a:effectLst/>
            </a:rPr>
            <a:t>getirmek </a:t>
          </a:r>
          <a:r>
            <a:rPr lang="tr-TR" sz="2400" kern="1200" dirty="0" smtClean="0">
              <a:effectLst/>
            </a:rPr>
            <a:t>istediği fikri değerleriyle edebiyatı da etkiledi. Bu sebeple bu döneme </a:t>
          </a:r>
          <a:r>
            <a:rPr lang="tr-TR" sz="2400" b="1" kern="1200" dirty="0" smtClean="0">
              <a:solidFill>
                <a:schemeClr val="bg1"/>
              </a:solidFill>
              <a:effectLst/>
            </a:rPr>
            <a:t>Tanzimat Edebiyatı </a:t>
          </a:r>
          <a:r>
            <a:rPr lang="tr-TR" sz="2400" kern="1200" dirty="0" smtClean="0">
              <a:effectLst/>
            </a:rPr>
            <a:t>denir.</a:t>
          </a:r>
          <a:r>
            <a:rPr lang="tr-TR" sz="2400" kern="1200" dirty="0" smtClean="0"/>
            <a:t> </a:t>
          </a:r>
          <a:endParaRPr lang="tr-TR" sz="2400" kern="1200" dirty="0"/>
        </a:p>
      </dsp:txBody>
      <dsp:txXfrm>
        <a:off x="618344" y="3302461"/>
        <a:ext cx="11161585" cy="34480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DB56A-E3AF-40F5-BA55-CB4E05952AD0}">
      <dsp:nvSpPr>
        <dsp:cNvPr id="0" name=""/>
        <dsp:cNvSpPr/>
      </dsp:nvSpPr>
      <dsp:spPr>
        <a:xfrm>
          <a:off x="5959643" y="2302343"/>
          <a:ext cx="91440" cy="474481"/>
        </a:xfrm>
        <a:custGeom>
          <a:avLst/>
          <a:gdLst/>
          <a:ahLst/>
          <a:cxnLst/>
          <a:rect l="0" t="0" r="0" b="0"/>
          <a:pathLst>
            <a:path>
              <a:moveTo>
                <a:pt x="45720" y="0"/>
              </a:moveTo>
              <a:lnTo>
                <a:pt x="45720" y="4744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A3BE4D-C28C-42FC-9D5D-513BFB105082}">
      <dsp:nvSpPr>
        <dsp:cNvPr id="0" name=""/>
        <dsp:cNvSpPr/>
      </dsp:nvSpPr>
      <dsp:spPr>
        <a:xfrm>
          <a:off x="5959643" y="1079040"/>
          <a:ext cx="91440" cy="474481"/>
        </a:xfrm>
        <a:custGeom>
          <a:avLst/>
          <a:gdLst/>
          <a:ahLst/>
          <a:cxnLst/>
          <a:rect l="0" t="0" r="0" b="0"/>
          <a:pathLst>
            <a:path>
              <a:moveTo>
                <a:pt x="45720" y="0"/>
              </a:moveTo>
              <a:lnTo>
                <a:pt x="45720" y="474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102232" y="43066"/>
          <a:ext cx="7806261" cy="10359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283505" y="215275"/>
          <a:ext cx="7806261" cy="1035973"/>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OSMANLILARDA GÜZEL SANATLAR,EDEBİYAT, SPOR VE EĞLENCE’DE DEĞİŞMELER</a:t>
          </a:r>
          <a:endParaRPr lang="tr-TR" sz="2400" b="1" kern="1200" dirty="0"/>
        </a:p>
      </dsp:txBody>
      <dsp:txXfrm>
        <a:off x="2313848" y="245618"/>
        <a:ext cx="7745575" cy="975287"/>
      </dsp:txXfrm>
    </dsp:sp>
    <dsp:sp modelId="{D287D5C8-1A82-4A94-925C-7ABC52975DEA}">
      <dsp:nvSpPr>
        <dsp:cNvPr id="0" name=""/>
        <dsp:cNvSpPr/>
      </dsp:nvSpPr>
      <dsp:spPr>
        <a:xfrm>
          <a:off x="4311661" y="1553521"/>
          <a:ext cx="3387403" cy="748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F1F6A-C4B4-4B38-A1E2-F495C99993E2}">
      <dsp:nvSpPr>
        <dsp:cNvPr id="0" name=""/>
        <dsp:cNvSpPr/>
      </dsp:nvSpPr>
      <dsp:spPr>
        <a:xfrm>
          <a:off x="4492933" y="1725730"/>
          <a:ext cx="3387403" cy="748822"/>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Güzel Sanatlar</a:t>
          </a:r>
        </a:p>
        <a:p>
          <a:pPr lvl="0" algn="ctr" defTabSz="1066800">
            <a:lnSpc>
              <a:spcPct val="90000"/>
            </a:lnSpc>
            <a:spcBef>
              <a:spcPct val="0"/>
            </a:spcBef>
            <a:spcAft>
              <a:spcPct val="35000"/>
            </a:spcAft>
          </a:pPr>
          <a:r>
            <a:rPr lang="tr-TR" sz="2400" b="1" kern="1200" dirty="0" smtClean="0"/>
            <a:t>Mimari</a:t>
          </a:r>
          <a:endParaRPr lang="tr-TR" sz="2400" b="1" kern="1200" dirty="0"/>
        </a:p>
      </dsp:txBody>
      <dsp:txXfrm>
        <a:off x="4514865" y="1747662"/>
        <a:ext cx="3343539" cy="704958"/>
      </dsp:txXfrm>
    </dsp:sp>
    <dsp:sp modelId="{CBBF7CE7-0EDE-49F3-B205-0D523C7DB5C8}">
      <dsp:nvSpPr>
        <dsp:cNvPr id="0" name=""/>
        <dsp:cNvSpPr/>
      </dsp:nvSpPr>
      <dsp:spPr>
        <a:xfrm>
          <a:off x="2592" y="2776824"/>
          <a:ext cx="12005542" cy="3865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7280D-06F3-490B-B57E-420BA3F875D9}">
      <dsp:nvSpPr>
        <dsp:cNvPr id="0" name=""/>
        <dsp:cNvSpPr/>
      </dsp:nvSpPr>
      <dsp:spPr>
        <a:xfrm>
          <a:off x="183864" y="2949033"/>
          <a:ext cx="12005542" cy="3865899"/>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150000"/>
            </a:lnSpc>
            <a:spcBef>
              <a:spcPct val="0"/>
            </a:spcBef>
            <a:spcAft>
              <a:spcPts val="0"/>
            </a:spcAft>
          </a:pPr>
          <a:r>
            <a:rPr lang="tr-TR" sz="2200" kern="1200" dirty="0" smtClean="0"/>
            <a:t>18. yüzyıl, Osmanlı sanatına Batı etkilerinin girdiği, başka bir deyişle Batılılaşmanın başladığı dönemdir. Bu dönemde özellikle süslemede </a:t>
          </a:r>
          <a:r>
            <a:rPr lang="tr-TR" sz="2200" b="1" kern="1200" dirty="0" smtClean="0"/>
            <a:t>Barok, Rokoko </a:t>
          </a:r>
          <a:r>
            <a:rPr lang="tr-TR" sz="2200" kern="1200" dirty="0" smtClean="0"/>
            <a:t>gibi Batı kaynaklı üsluplar görülür. Ama bu üslupların Osmanlı sanatındaki uygulamasında geleneksel Türk motifleri ve yapı tiplerinden vazgeçilmemiştir. </a:t>
          </a:r>
          <a:r>
            <a:rPr lang="tr-TR" sz="2200" b="1" kern="1200" dirty="0" smtClean="0"/>
            <a:t>Osmanlı mimarisinde Lale Devri ile batı etkisi görülmeye başladı</a:t>
          </a:r>
          <a:r>
            <a:rPr lang="tr-TR" sz="2200" kern="1200" dirty="0" smtClean="0"/>
            <a:t>. Lale Devri’nin ardından </a:t>
          </a:r>
          <a:r>
            <a:rPr lang="tr-TR" sz="2200" b="1" kern="1200" dirty="0" smtClean="0"/>
            <a:t>Türk-Barok ve Rokoko Devri (1740- 1808) </a:t>
          </a:r>
          <a:r>
            <a:rPr lang="tr-TR" sz="2200" kern="1200" dirty="0" smtClean="0"/>
            <a:t>denilen yeni bir döneme girilmiştir. Bu dönemde </a:t>
          </a:r>
          <a:r>
            <a:rPr lang="tr-TR" sz="2200" b="1" kern="1200" dirty="0" smtClean="0"/>
            <a:t>Osmanlı klasik mimarisi önemini kaybetmeye başladı.</a:t>
          </a:r>
          <a:endParaRPr lang="tr-TR" sz="2200" b="1" kern="1200" dirty="0"/>
        </a:p>
      </dsp:txBody>
      <dsp:txXfrm>
        <a:off x="297092" y="3062261"/>
        <a:ext cx="11779086" cy="36394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DB56A-E3AF-40F5-BA55-CB4E05952AD0}">
      <dsp:nvSpPr>
        <dsp:cNvPr id="0" name=""/>
        <dsp:cNvSpPr/>
      </dsp:nvSpPr>
      <dsp:spPr>
        <a:xfrm>
          <a:off x="5959643" y="2302343"/>
          <a:ext cx="91440" cy="474481"/>
        </a:xfrm>
        <a:custGeom>
          <a:avLst/>
          <a:gdLst/>
          <a:ahLst/>
          <a:cxnLst/>
          <a:rect l="0" t="0" r="0" b="0"/>
          <a:pathLst>
            <a:path>
              <a:moveTo>
                <a:pt x="45720" y="0"/>
              </a:moveTo>
              <a:lnTo>
                <a:pt x="45720" y="4744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A3BE4D-C28C-42FC-9D5D-513BFB105082}">
      <dsp:nvSpPr>
        <dsp:cNvPr id="0" name=""/>
        <dsp:cNvSpPr/>
      </dsp:nvSpPr>
      <dsp:spPr>
        <a:xfrm>
          <a:off x="5959643" y="1079040"/>
          <a:ext cx="91440" cy="474481"/>
        </a:xfrm>
        <a:custGeom>
          <a:avLst/>
          <a:gdLst/>
          <a:ahLst/>
          <a:cxnLst/>
          <a:rect l="0" t="0" r="0" b="0"/>
          <a:pathLst>
            <a:path>
              <a:moveTo>
                <a:pt x="45720" y="0"/>
              </a:moveTo>
              <a:lnTo>
                <a:pt x="45720" y="474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102232" y="43066"/>
          <a:ext cx="7806261" cy="10359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283505" y="215275"/>
          <a:ext cx="7806261" cy="1035973"/>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OSMANLILARDA GÜZEL SANATLAR,EDEBİYAT, SPOR VE EĞLENCE’DE DEĞİŞMELER</a:t>
          </a:r>
          <a:endParaRPr lang="tr-TR" sz="2400" b="1" kern="1200" dirty="0"/>
        </a:p>
      </dsp:txBody>
      <dsp:txXfrm>
        <a:off x="2313848" y="245618"/>
        <a:ext cx="7745575" cy="975287"/>
      </dsp:txXfrm>
    </dsp:sp>
    <dsp:sp modelId="{D287D5C8-1A82-4A94-925C-7ABC52975DEA}">
      <dsp:nvSpPr>
        <dsp:cNvPr id="0" name=""/>
        <dsp:cNvSpPr/>
      </dsp:nvSpPr>
      <dsp:spPr>
        <a:xfrm>
          <a:off x="4311661" y="1553521"/>
          <a:ext cx="3387403" cy="748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F1F6A-C4B4-4B38-A1E2-F495C99993E2}">
      <dsp:nvSpPr>
        <dsp:cNvPr id="0" name=""/>
        <dsp:cNvSpPr/>
      </dsp:nvSpPr>
      <dsp:spPr>
        <a:xfrm>
          <a:off x="4492933" y="1725730"/>
          <a:ext cx="3387403" cy="748822"/>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Güzel Sanatlar</a:t>
          </a:r>
        </a:p>
        <a:p>
          <a:pPr lvl="0" algn="ctr" defTabSz="1066800">
            <a:lnSpc>
              <a:spcPct val="90000"/>
            </a:lnSpc>
            <a:spcBef>
              <a:spcPct val="0"/>
            </a:spcBef>
            <a:spcAft>
              <a:spcPct val="35000"/>
            </a:spcAft>
          </a:pPr>
          <a:r>
            <a:rPr lang="tr-TR" sz="2400" b="1" kern="1200" dirty="0" smtClean="0"/>
            <a:t>Mimari</a:t>
          </a:r>
          <a:endParaRPr lang="tr-TR" sz="2400" b="1" kern="1200" dirty="0"/>
        </a:p>
      </dsp:txBody>
      <dsp:txXfrm>
        <a:off x="4514865" y="1747662"/>
        <a:ext cx="3343539" cy="704958"/>
      </dsp:txXfrm>
    </dsp:sp>
    <dsp:sp modelId="{CBBF7CE7-0EDE-49F3-B205-0D523C7DB5C8}">
      <dsp:nvSpPr>
        <dsp:cNvPr id="0" name=""/>
        <dsp:cNvSpPr/>
      </dsp:nvSpPr>
      <dsp:spPr>
        <a:xfrm>
          <a:off x="2592" y="2776824"/>
          <a:ext cx="12005542" cy="3865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7280D-06F3-490B-B57E-420BA3F875D9}">
      <dsp:nvSpPr>
        <dsp:cNvPr id="0" name=""/>
        <dsp:cNvSpPr/>
      </dsp:nvSpPr>
      <dsp:spPr>
        <a:xfrm>
          <a:off x="183864" y="2949033"/>
          <a:ext cx="12005542" cy="3865899"/>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150000"/>
            </a:lnSpc>
            <a:spcBef>
              <a:spcPct val="0"/>
            </a:spcBef>
            <a:spcAft>
              <a:spcPts val="0"/>
            </a:spcAft>
          </a:pPr>
          <a:r>
            <a:rPr lang="tr-TR" sz="2200" kern="1200" dirty="0" smtClean="0"/>
            <a:t>Yavaş yavaş yerini Avrupa mimarisinin üsluplarına terk etti. XIX. yüzyılda Batı kaynaklı </a:t>
          </a:r>
          <a:r>
            <a:rPr lang="tr-TR" sz="2200" b="1" kern="1200" dirty="0" smtClean="0"/>
            <a:t>Ampir Üslup</a:t>
          </a:r>
          <a:r>
            <a:rPr lang="tr-TR" sz="2200" kern="1200" dirty="0" smtClean="0"/>
            <a:t> Türkiye’ye girdi </a:t>
          </a:r>
          <a:r>
            <a:rPr lang="tr-TR" sz="2200" b="1" kern="1200" dirty="0" smtClean="0"/>
            <a:t>( 1808- 1860 ). </a:t>
          </a:r>
          <a:r>
            <a:rPr lang="tr-TR" sz="2200" kern="1200" dirty="0" smtClean="0"/>
            <a:t>Ampir Üslup Osmanlılarda Barok üslupla birleştirilerek yorumlandı. 1860’tan asrın sonuna kadar Batı etkisi bütün alanlarda Osmanlı toplum yapısını sarstı. Bu dönemde mimaride </a:t>
          </a:r>
          <a:r>
            <a:rPr lang="tr-TR" sz="2200" b="1" kern="1200" dirty="0" smtClean="0"/>
            <a:t>seçmeci (eklektik) </a:t>
          </a:r>
          <a:r>
            <a:rPr lang="tr-TR" sz="2200" kern="1200" dirty="0" smtClean="0"/>
            <a:t>akım hakim oldu </a:t>
          </a:r>
          <a:r>
            <a:rPr lang="tr-TR" sz="2200" b="1" kern="1200" dirty="0" smtClean="0"/>
            <a:t>(1860-1900 ). </a:t>
          </a:r>
          <a:r>
            <a:rPr lang="tr-TR" sz="2200" kern="1200" dirty="0" smtClean="0"/>
            <a:t>1900 yılından sonraki eserlerde Osmanlı ve Türk mimarisinin unsurlarını geriye getiren bir anlayış almıştır. Böylece ortaya çıkan </a:t>
          </a:r>
          <a:r>
            <a:rPr lang="tr-TR" sz="2200" b="1" kern="1200" dirty="0" smtClean="0"/>
            <a:t>Neo-klasik dönem </a:t>
          </a:r>
          <a:r>
            <a:rPr lang="tr-TR" sz="2200" kern="1200" dirty="0" smtClean="0"/>
            <a:t>bir süre etkili olmuştur </a:t>
          </a:r>
          <a:r>
            <a:rPr lang="tr-TR" sz="2200" b="1" kern="1200" dirty="0" smtClean="0"/>
            <a:t>(1900-1925</a:t>
          </a:r>
          <a:r>
            <a:rPr lang="tr-TR" sz="2200" kern="1200" dirty="0" smtClean="0"/>
            <a:t>).</a:t>
          </a:r>
          <a:endParaRPr lang="tr-TR" sz="2200" b="1" kern="1200" dirty="0"/>
        </a:p>
      </dsp:txBody>
      <dsp:txXfrm>
        <a:off x="297092" y="3062261"/>
        <a:ext cx="11779086" cy="3639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2520-6B25-49D7-BEBF-9EA02320B94D}">
      <dsp:nvSpPr>
        <dsp:cNvPr id="0" name=""/>
        <dsp:cNvSpPr/>
      </dsp:nvSpPr>
      <dsp:spPr>
        <a:xfrm>
          <a:off x="5999856" y="2392245"/>
          <a:ext cx="2765008" cy="503308"/>
        </a:xfrm>
        <a:custGeom>
          <a:avLst/>
          <a:gdLst/>
          <a:ahLst/>
          <a:cxnLst/>
          <a:rect l="0" t="0" r="0" b="0"/>
          <a:pathLst>
            <a:path>
              <a:moveTo>
                <a:pt x="0" y="0"/>
              </a:moveTo>
              <a:lnTo>
                <a:pt x="0" y="342990"/>
              </a:lnTo>
              <a:lnTo>
                <a:pt x="2765008" y="342990"/>
              </a:lnTo>
              <a:lnTo>
                <a:pt x="2765008" y="5033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720799-98D2-4F54-9A07-3F946643373F}">
      <dsp:nvSpPr>
        <dsp:cNvPr id="0" name=""/>
        <dsp:cNvSpPr/>
      </dsp:nvSpPr>
      <dsp:spPr>
        <a:xfrm>
          <a:off x="2785790" y="2392245"/>
          <a:ext cx="3214065" cy="503308"/>
        </a:xfrm>
        <a:custGeom>
          <a:avLst/>
          <a:gdLst/>
          <a:ahLst/>
          <a:cxnLst/>
          <a:rect l="0" t="0" r="0" b="0"/>
          <a:pathLst>
            <a:path>
              <a:moveTo>
                <a:pt x="3214065" y="0"/>
              </a:moveTo>
              <a:lnTo>
                <a:pt x="3214065" y="342990"/>
              </a:lnTo>
              <a:lnTo>
                <a:pt x="0" y="342990"/>
              </a:lnTo>
              <a:lnTo>
                <a:pt x="0" y="5033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16C31-4F9C-4104-8D28-BBAF17A40CA6}">
      <dsp:nvSpPr>
        <dsp:cNvPr id="0" name=""/>
        <dsp:cNvSpPr/>
      </dsp:nvSpPr>
      <dsp:spPr>
        <a:xfrm>
          <a:off x="5954136" y="1102005"/>
          <a:ext cx="91440" cy="503308"/>
        </a:xfrm>
        <a:custGeom>
          <a:avLst/>
          <a:gdLst/>
          <a:ahLst/>
          <a:cxnLst/>
          <a:rect l="0" t="0" r="0" b="0"/>
          <a:pathLst>
            <a:path>
              <a:moveTo>
                <a:pt x="45720" y="0"/>
              </a:moveTo>
              <a:lnTo>
                <a:pt x="45720" y="5033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035095" y="3091"/>
          <a:ext cx="7929521" cy="1098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227381" y="185762"/>
          <a:ext cx="7929521" cy="1098914"/>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b="1" kern="1200" dirty="0" smtClean="0"/>
            <a:t>OSMANLILARDA GÜZEL SANATLAR,EDEBİYAT, SPOR VE EĞLENCE’DE DEĞİŞMELER</a:t>
          </a:r>
          <a:endParaRPr lang="tr-TR" sz="2400" b="1" kern="1200" dirty="0"/>
        </a:p>
      </dsp:txBody>
      <dsp:txXfrm>
        <a:off x="2259567" y="217948"/>
        <a:ext cx="7865149" cy="1034542"/>
      </dsp:txXfrm>
    </dsp:sp>
    <dsp:sp modelId="{A9BA7A85-B7CE-417D-A537-89649AE07CA3}">
      <dsp:nvSpPr>
        <dsp:cNvPr id="0" name=""/>
        <dsp:cNvSpPr/>
      </dsp:nvSpPr>
      <dsp:spPr>
        <a:xfrm>
          <a:off x="3682549" y="1605313"/>
          <a:ext cx="4634613" cy="7869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1E9B6-9F4C-44E2-87BA-B7899A12F5CE}">
      <dsp:nvSpPr>
        <dsp:cNvPr id="0" name=""/>
        <dsp:cNvSpPr/>
      </dsp:nvSpPr>
      <dsp:spPr>
        <a:xfrm>
          <a:off x="3874835" y="1787985"/>
          <a:ext cx="4634613" cy="786932"/>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1-Tanzimat </a:t>
          </a:r>
          <a:r>
            <a:rPr lang="tr-TR" sz="1600" b="1" kern="1200" dirty="0" smtClean="0"/>
            <a:t>Dönemi Edebiyatı </a:t>
          </a:r>
        </a:p>
        <a:p>
          <a:pPr lvl="0" algn="ctr" defTabSz="711200">
            <a:lnSpc>
              <a:spcPct val="90000"/>
            </a:lnSpc>
            <a:spcBef>
              <a:spcPct val="0"/>
            </a:spcBef>
            <a:spcAft>
              <a:spcPct val="35000"/>
            </a:spcAft>
          </a:pPr>
          <a:r>
            <a:rPr lang="tr-TR" sz="1600" b="1" kern="1200" dirty="0" smtClean="0"/>
            <a:t>(1860-1896)</a:t>
          </a:r>
          <a:br>
            <a:rPr lang="tr-TR" sz="1600" b="1" kern="1200" dirty="0" smtClean="0"/>
          </a:br>
          <a:endParaRPr lang="tr-TR" sz="1600" b="1" kern="1200" dirty="0"/>
        </a:p>
      </dsp:txBody>
      <dsp:txXfrm>
        <a:off x="3897883" y="1811033"/>
        <a:ext cx="4588517" cy="740836"/>
      </dsp:txXfrm>
    </dsp:sp>
    <dsp:sp modelId="{FD206A5F-9154-4DDE-B23D-E71879014CBE}">
      <dsp:nvSpPr>
        <dsp:cNvPr id="0" name=""/>
        <dsp:cNvSpPr/>
      </dsp:nvSpPr>
      <dsp:spPr>
        <a:xfrm>
          <a:off x="213068" y="2895554"/>
          <a:ext cx="5145444" cy="35487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5AFE5C-0174-407E-BE0A-5DEE67E86291}">
      <dsp:nvSpPr>
        <dsp:cNvPr id="0" name=""/>
        <dsp:cNvSpPr/>
      </dsp:nvSpPr>
      <dsp:spPr>
        <a:xfrm>
          <a:off x="405354" y="3078225"/>
          <a:ext cx="5145444" cy="3548712"/>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kern="1200" dirty="0" smtClean="0"/>
            <a:t>Tanzimat edebiyatında yenileştirilen ilk tür şiirdir. </a:t>
          </a:r>
          <a:r>
            <a:rPr lang="tr-TR" sz="2000" b="1" kern="1200" dirty="0" smtClean="0">
              <a:solidFill>
                <a:schemeClr val="bg1"/>
              </a:solidFill>
            </a:rPr>
            <a:t>Roman ve piyes </a:t>
          </a:r>
          <a:r>
            <a:rPr lang="tr-TR" sz="2000" kern="1200" dirty="0" smtClean="0"/>
            <a:t>gibi türler henüz denenmeden, şiir üzerinde bazı yenileştirmelere başlanmıştı. Şiirde de, önce, yeni bir dil ve söyleyiş aranmakla işe girişilir bu dil ve söyleyişin yöneldiği kaynak ise konuşma dili ve üslûbudur.</a:t>
          </a:r>
          <a:endParaRPr lang="tr-TR" sz="2000" kern="1200" dirty="0"/>
        </a:p>
      </dsp:txBody>
      <dsp:txXfrm>
        <a:off x="509292" y="3182163"/>
        <a:ext cx="4937568" cy="3340836"/>
      </dsp:txXfrm>
    </dsp:sp>
    <dsp:sp modelId="{57285871-4414-4034-A49F-F3F63FE4914D}">
      <dsp:nvSpPr>
        <dsp:cNvPr id="0" name=""/>
        <dsp:cNvSpPr/>
      </dsp:nvSpPr>
      <dsp:spPr>
        <a:xfrm>
          <a:off x="5743084" y="2895554"/>
          <a:ext cx="6043559" cy="3776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3CE87-CB65-48E3-B1B8-5353B62BD1D0}">
      <dsp:nvSpPr>
        <dsp:cNvPr id="0" name=""/>
        <dsp:cNvSpPr/>
      </dsp:nvSpPr>
      <dsp:spPr>
        <a:xfrm>
          <a:off x="5935370" y="3078225"/>
          <a:ext cx="6043559" cy="37766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endParaRPr lang="tr-TR" sz="1600" b="1" kern="1200" dirty="0" smtClean="0"/>
        </a:p>
        <a:p>
          <a:pPr lvl="0" algn="ctr" defTabSz="711200">
            <a:lnSpc>
              <a:spcPct val="150000"/>
            </a:lnSpc>
            <a:spcBef>
              <a:spcPct val="0"/>
            </a:spcBef>
            <a:spcAft>
              <a:spcPts val="0"/>
            </a:spcAft>
          </a:pPr>
          <a:r>
            <a:rPr lang="tr-TR" sz="1600" b="1" kern="1200" dirty="0" smtClean="0"/>
            <a:t>Dönemin Öncüleri şunlardır:</a:t>
          </a:r>
        </a:p>
        <a:p>
          <a:pPr lvl="0" algn="ctr" defTabSz="711200">
            <a:lnSpc>
              <a:spcPct val="150000"/>
            </a:lnSpc>
            <a:spcBef>
              <a:spcPct val="0"/>
            </a:spcBef>
            <a:spcAft>
              <a:spcPts val="0"/>
            </a:spcAft>
          </a:pPr>
          <a:r>
            <a:rPr lang="tr-TR" sz="1600" kern="1200" dirty="0" smtClean="0"/>
            <a:t> Şinasi- Şair Evlenmesi- </a:t>
          </a:r>
          <a:r>
            <a:rPr lang="tr-TR" sz="1600" b="1" kern="1200" dirty="0" smtClean="0"/>
            <a:t>İlk Tiyatro eseri</a:t>
          </a:r>
        </a:p>
        <a:p>
          <a:pPr lvl="0" algn="ctr" defTabSz="711200">
            <a:lnSpc>
              <a:spcPct val="150000"/>
            </a:lnSpc>
            <a:spcBef>
              <a:spcPct val="0"/>
            </a:spcBef>
            <a:spcAft>
              <a:spcPts val="0"/>
            </a:spcAft>
          </a:pPr>
          <a:r>
            <a:rPr lang="tr-TR" sz="1600" kern="1200" dirty="0" smtClean="0"/>
            <a:t>Şemsettin Sami-Taaşşuk-u Talat ve Fitnat- </a:t>
          </a:r>
          <a:r>
            <a:rPr lang="tr-TR" sz="1600" b="1" kern="1200" dirty="0" smtClean="0"/>
            <a:t>İlk Türk Romanı</a:t>
          </a:r>
        </a:p>
        <a:p>
          <a:pPr lvl="0" algn="ctr" defTabSz="711200">
            <a:lnSpc>
              <a:spcPct val="150000"/>
            </a:lnSpc>
            <a:spcBef>
              <a:spcPct val="0"/>
            </a:spcBef>
            <a:spcAft>
              <a:spcPts val="0"/>
            </a:spcAft>
          </a:pPr>
          <a:r>
            <a:rPr lang="tr-TR" sz="1600" kern="1200" dirty="0" smtClean="0"/>
            <a:t>Namık Kemal-Cezmi- </a:t>
          </a:r>
          <a:r>
            <a:rPr lang="tr-TR" sz="1600" b="1" kern="1200" dirty="0" smtClean="0"/>
            <a:t>İlk tarihi roman</a:t>
          </a:r>
        </a:p>
        <a:p>
          <a:pPr lvl="0" algn="ctr" defTabSz="711200">
            <a:lnSpc>
              <a:spcPct val="150000"/>
            </a:lnSpc>
            <a:spcBef>
              <a:spcPct val="0"/>
            </a:spcBef>
            <a:spcAft>
              <a:spcPts val="0"/>
            </a:spcAft>
          </a:pPr>
          <a:r>
            <a:rPr lang="tr-TR" sz="1600" kern="1200" dirty="0" err="1" smtClean="0"/>
            <a:t>Recaizade</a:t>
          </a:r>
          <a:r>
            <a:rPr lang="tr-TR" sz="1600" kern="1200" dirty="0" smtClean="0"/>
            <a:t> Mahmut </a:t>
          </a:r>
          <a:r>
            <a:rPr lang="tr-TR" sz="1600" kern="1200" dirty="0" err="1" smtClean="0"/>
            <a:t>Ekret</a:t>
          </a:r>
          <a:r>
            <a:rPr lang="tr-TR" sz="1600" kern="1200" dirty="0" smtClean="0"/>
            <a:t>-Araba Sevdası- </a:t>
          </a:r>
          <a:r>
            <a:rPr lang="tr-TR" sz="1600" b="1" kern="1200" dirty="0" smtClean="0"/>
            <a:t>İlk realist roman</a:t>
          </a:r>
        </a:p>
        <a:p>
          <a:pPr lvl="0" algn="ctr" defTabSz="711200">
            <a:lnSpc>
              <a:spcPct val="150000"/>
            </a:lnSpc>
            <a:spcBef>
              <a:spcPct val="0"/>
            </a:spcBef>
            <a:spcAft>
              <a:spcPts val="0"/>
            </a:spcAft>
          </a:pPr>
          <a:r>
            <a:rPr lang="tr-TR" sz="1600" kern="1200" dirty="0" err="1" smtClean="0"/>
            <a:t>Nabizade</a:t>
          </a:r>
          <a:r>
            <a:rPr lang="tr-TR" sz="1600" kern="1200" dirty="0" smtClean="0"/>
            <a:t> Nazım-</a:t>
          </a:r>
          <a:r>
            <a:rPr lang="tr-TR" sz="1600" kern="1200" dirty="0" err="1" smtClean="0"/>
            <a:t>Karabibik</a:t>
          </a:r>
          <a:r>
            <a:rPr lang="tr-TR" sz="1600" kern="1200" dirty="0" smtClean="0"/>
            <a:t>- </a:t>
          </a:r>
          <a:r>
            <a:rPr lang="tr-TR" sz="1600" b="1" kern="1200" dirty="0" smtClean="0"/>
            <a:t>İlk köy romanı</a:t>
          </a:r>
        </a:p>
        <a:p>
          <a:pPr lvl="0" algn="ctr" defTabSz="711200">
            <a:lnSpc>
              <a:spcPct val="150000"/>
            </a:lnSpc>
            <a:spcBef>
              <a:spcPct val="0"/>
            </a:spcBef>
            <a:spcAft>
              <a:spcPts val="0"/>
            </a:spcAft>
          </a:pPr>
          <a:r>
            <a:rPr lang="tr-TR" sz="1600" kern="1200" dirty="0" smtClean="0"/>
            <a:t>Ahmet Mithat Efendi-</a:t>
          </a:r>
          <a:r>
            <a:rPr lang="tr-TR" sz="1600" kern="1200" dirty="0" err="1" smtClean="0"/>
            <a:t>Letaif</a:t>
          </a:r>
          <a:r>
            <a:rPr lang="tr-TR" sz="1600" kern="1200" dirty="0" smtClean="0"/>
            <a:t>-i Rivayet- </a:t>
          </a:r>
          <a:r>
            <a:rPr lang="tr-TR" sz="1600" b="1" kern="1200" dirty="0" smtClean="0"/>
            <a:t>İlk öykü kitabı</a:t>
          </a:r>
        </a:p>
        <a:p>
          <a:pPr lvl="0" algn="ctr" defTabSz="711200">
            <a:lnSpc>
              <a:spcPct val="150000"/>
            </a:lnSpc>
            <a:spcBef>
              <a:spcPct val="0"/>
            </a:spcBef>
            <a:spcAft>
              <a:spcPts val="0"/>
            </a:spcAft>
          </a:pPr>
          <a:endParaRPr lang="tr-TR" sz="1600" kern="1200" dirty="0" smtClean="0"/>
        </a:p>
        <a:p>
          <a:pPr lvl="0" algn="ctr" defTabSz="711200">
            <a:lnSpc>
              <a:spcPct val="150000"/>
            </a:lnSpc>
            <a:spcBef>
              <a:spcPct val="0"/>
            </a:spcBef>
            <a:spcAft>
              <a:spcPts val="0"/>
            </a:spcAft>
          </a:pPr>
          <a:endParaRPr lang="tr-TR" sz="1600" kern="1200" dirty="0"/>
        </a:p>
      </dsp:txBody>
      <dsp:txXfrm>
        <a:off x="6045985" y="3188840"/>
        <a:ext cx="5822329" cy="35554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2520-6B25-49D7-BEBF-9EA02320B94D}">
      <dsp:nvSpPr>
        <dsp:cNvPr id="0" name=""/>
        <dsp:cNvSpPr/>
      </dsp:nvSpPr>
      <dsp:spPr>
        <a:xfrm>
          <a:off x="6013251" y="2339918"/>
          <a:ext cx="4010977" cy="433188"/>
        </a:xfrm>
        <a:custGeom>
          <a:avLst/>
          <a:gdLst/>
          <a:ahLst/>
          <a:cxnLst/>
          <a:rect l="0" t="0" r="0" b="0"/>
          <a:pathLst>
            <a:path>
              <a:moveTo>
                <a:pt x="0" y="0"/>
              </a:moveTo>
              <a:lnTo>
                <a:pt x="0" y="295205"/>
              </a:lnTo>
              <a:lnTo>
                <a:pt x="4010977" y="295205"/>
              </a:lnTo>
              <a:lnTo>
                <a:pt x="4010977" y="4331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720799-98D2-4F54-9A07-3F946643373F}">
      <dsp:nvSpPr>
        <dsp:cNvPr id="0" name=""/>
        <dsp:cNvSpPr/>
      </dsp:nvSpPr>
      <dsp:spPr>
        <a:xfrm>
          <a:off x="3850283" y="2339918"/>
          <a:ext cx="2162967" cy="433188"/>
        </a:xfrm>
        <a:custGeom>
          <a:avLst/>
          <a:gdLst/>
          <a:ahLst/>
          <a:cxnLst/>
          <a:rect l="0" t="0" r="0" b="0"/>
          <a:pathLst>
            <a:path>
              <a:moveTo>
                <a:pt x="2162967" y="0"/>
              </a:moveTo>
              <a:lnTo>
                <a:pt x="2162967" y="295205"/>
              </a:lnTo>
              <a:lnTo>
                <a:pt x="0" y="295205"/>
              </a:lnTo>
              <a:lnTo>
                <a:pt x="0" y="4331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16C31-4F9C-4104-8D28-BBAF17A40CA6}">
      <dsp:nvSpPr>
        <dsp:cNvPr id="0" name=""/>
        <dsp:cNvSpPr/>
      </dsp:nvSpPr>
      <dsp:spPr>
        <a:xfrm>
          <a:off x="5967531" y="1229432"/>
          <a:ext cx="91440" cy="433188"/>
        </a:xfrm>
        <a:custGeom>
          <a:avLst/>
          <a:gdLst/>
          <a:ahLst/>
          <a:cxnLst/>
          <a:rect l="0" t="0" r="0" b="0"/>
          <a:pathLst>
            <a:path>
              <a:moveTo>
                <a:pt x="45720" y="0"/>
              </a:moveTo>
              <a:lnTo>
                <a:pt x="45720" y="433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600856" y="283617"/>
          <a:ext cx="6824789" cy="9458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766353" y="440839"/>
          <a:ext cx="6824789" cy="945814"/>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b="1" kern="1200" dirty="0" smtClean="0"/>
            <a:t>OSMANLILARDA GÜZEL SANATLAR,EDEBİYAT, SPOR VE EĞLENCE’DE DEĞİŞMELER</a:t>
          </a:r>
          <a:endParaRPr lang="tr-TR" sz="2400" b="1" kern="1200" dirty="0"/>
        </a:p>
      </dsp:txBody>
      <dsp:txXfrm>
        <a:off x="2794055" y="468541"/>
        <a:ext cx="6769385" cy="890410"/>
      </dsp:txXfrm>
    </dsp:sp>
    <dsp:sp modelId="{A9BA7A85-B7CE-417D-A537-89649AE07CA3}">
      <dsp:nvSpPr>
        <dsp:cNvPr id="0" name=""/>
        <dsp:cNvSpPr/>
      </dsp:nvSpPr>
      <dsp:spPr>
        <a:xfrm>
          <a:off x="4018788" y="1662620"/>
          <a:ext cx="3988924" cy="6772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1E9B6-9F4C-44E2-87BA-B7899A12F5CE}">
      <dsp:nvSpPr>
        <dsp:cNvPr id="0" name=""/>
        <dsp:cNvSpPr/>
      </dsp:nvSpPr>
      <dsp:spPr>
        <a:xfrm>
          <a:off x="4184285" y="1819842"/>
          <a:ext cx="3988924" cy="677297"/>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endParaRPr lang="tr-TR" sz="1600" b="1" kern="1200" dirty="0" smtClean="0"/>
        </a:p>
        <a:p>
          <a:pPr lvl="0" algn="ctr" defTabSz="711200">
            <a:lnSpc>
              <a:spcPct val="150000"/>
            </a:lnSpc>
            <a:spcBef>
              <a:spcPct val="0"/>
            </a:spcBef>
            <a:spcAft>
              <a:spcPts val="0"/>
            </a:spcAft>
          </a:pPr>
          <a:r>
            <a:rPr lang="tr-TR" sz="1600" b="1" kern="1200" dirty="0" smtClean="0"/>
            <a:t>2-Servet-i </a:t>
          </a:r>
          <a:r>
            <a:rPr lang="tr-TR" sz="1600" b="1" kern="1200" dirty="0" err="1" smtClean="0"/>
            <a:t>Fünûn</a:t>
          </a:r>
          <a:r>
            <a:rPr lang="tr-TR" sz="1600" b="1" kern="1200" dirty="0" smtClean="0"/>
            <a:t> Dönemi Edebiyatı (1896-1901)</a:t>
          </a:r>
          <a:br>
            <a:rPr lang="tr-TR" sz="1600" b="1" kern="1200" dirty="0" smtClean="0"/>
          </a:br>
          <a:endParaRPr lang="tr-TR" sz="1600" b="1" kern="1200" dirty="0"/>
        </a:p>
      </dsp:txBody>
      <dsp:txXfrm>
        <a:off x="4204122" y="1839679"/>
        <a:ext cx="3949250" cy="637623"/>
      </dsp:txXfrm>
    </dsp:sp>
    <dsp:sp modelId="{FD206A5F-9154-4DDE-B23D-E71879014CBE}">
      <dsp:nvSpPr>
        <dsp:cNvPr id="0" name=""/>
        <dsp:cNvSpPr/>
      </dsp:nvSpPr>
      <dsp:spPr>
        <a:xfrm>
          <a:off x="4802" y="2773106"/>
          <a:ext cx="7690961" cy="36234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5AFE5C-0174-407E-BE0A-5DEE67E86291}">
      <dsp:nvSpPr>
        <dsp:cNvPr id="0" name=""/>
        <dsp:cNvSpPr/>
      </dsp:nvSpPr>
      <dsp:spPr>
        <a:xfrm>
          <a:off x="170299" y="2930328"/>
          <a:ext cx="7690961" cy="3623434"/>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kern="1200" baseline="-25000" dirty="0" smtClean="0">
              <a:solidFill>
                <a:schemeClr val="bg1"/>
              </a:solidFill>
            </a:rPr>
            <a:t>II. Abdülhamit döneminde ortaya çıkan </a:t>
          </a:r>
          <a:r>
            <a:rPr lang="tr-TR" sz="2400" b="1" kern="1200" baseline="-25000" dirty="0" smtClean="0">
              <a:solidFill>
                <a:schemeClr val="bg1"/>
              </a:solidFill>
            </a:rPr>
            <a:t>Serveti </a:t>
          </a:r>
          <a:r>
            <a:rPr lang="tr-TR" sz="2400" b="1" kern="1200" baseline="-25000" dirty="0" err="1" smtClean="0">
              <a:solidFill>
                <a:schemeClr val="bg1"/>
              </a:solidFill>
            </a:rPr>
            <a:t>Fünuncular</a:t>
          </a:r>
          <a:r>
            <a:rPr lang="tr-TR" sz="2400" b="1" kern="1200" baseline="-25000" dirty="0" smtClean="0">
              <a:solidFill>
                <a:schemeClr val="bg1"/>
              </a:solidFill>
            </a:rPr>
            <a:t> </a:t>
          </a:r>
          <a:r>
            <a:rPr lang="tr-TR" sz="2400" kern="1200" baseline="-25000" dirty="0" smtClean="0">
              <a:solidFill>
                <a:schemeClr val="bg1"/>
              </a:solidFill>
            </a:rPr>
            <a:t>dilde sadeliği kabul etmeyip </a:t>
          </a:r>
          <a:r>
            <a:rPr lang="tr-TR" sz="2400" b="1" kern="1200" baseline="-25000" dirty="0" smtClean="0">
              <a:solidFill>
                <a:schemeClr val="bg1"/>
              </a:solidFill>
            </a:rPr>
            <a:t>“Sanat </a:t>
          </a:r>
          <a:r>
            <a:rPr lang="tr-TR" sz="2400" b="1" kern="1200" baseline="-25000" dirty="0" err="1" smtClean="0">
              <a:solidFill>
                <a:schemeClr val="bg1"/>
              </a:solidFill>
            </a:rPr>
            <a:t>sanat</a:t>
          </a:r>
          <a:r>
            <a:rPr lang="tr-TR" sz="2400" b="1" kern="1200" baseline="-25000" dirty="0" smtClean="0">
              <a:solidFill>
                <a:schemeClr val="bg1"/>
              </a:solidFill>
            </a:rPr>
            <a:t> içindir.’ </a:t>
          </a:r>
          <a:r>
            <a:rPr lang="tr-TR" sz="2400" kern="1200" baseline="-25000" dirty="0" smtClean="0">
              <a:solidFill>
                <a:schemeClr val="bg1"/>
              </a:solidFill>
            </a:rPr>
            <a:t>ilkesini savundular. Bu adla bir dergi çıkarmış olan Serveti </a:t>
          </a:r>
          <a:r>
            <a:rPr lang="tr-TR" sz="2400" kern="1200" baseline="-25000" dirty="0" err="1" smtClean="0">
              <a:solidFill>
                <a:schemeClr val="bg1"/>
              </a:solidFill>
            </a:rPr>
            <a:t>Fünun</a:t>
          </a:r>
          <a:r>
            <a:rPr lang="tr-TR" sz="2400" kern="1200" baseline="-25000" dirty="0" smtClean="0">
              <a:solidFill>
                <a:schemeClr val="bg1"/>
              </a:solidFill>
            </a:rPr>
            <a:t> edebiyatının diğer adı </a:t>
          </a:r>
          <a:r>
            <a:rPr lang="tr-TR" sz="2400" b="1" kern="1200" baseline="-25000" dirty="0" smtClean="0">
              <a:solidFill>
                <a:schemeClr val="bg1"/>
              </a:solidFill>
            </a:rPr>
            <a:t>Edebiyat-ı </a:t>
          </a:r>
          <a:r>
            <a:rPr lang="tr-TR" sz="2400" b="1" kern="1200" baseline="-25000" dirty="0" err="1" smtClean="0">
              <a:solidFill>
                <a:schemeClr val="bg1"/>
              </a:solidFill>
            </a:rPr>
            <a:t>Cedide’</a:t>
          </a:r>
          <a:r>
            <a:rPr lang="tr-TR" sz="2400" kern="1200" baseline="-25000" dirty="0" err="1" smtClean="0">
              <a:solidFill>
                <a:schemeClr val="bg1"/>
              </a:solidFill>
            </a:rPr>
            <a:t>dir</a:t>
          </a:r>
          <a:r>
            <a:rPr lang="tr-TR" sz="2400" kern="1200" baseline="-25000" dirty="0" smtClean="0">
              <a:solidFill>
                <a:schemeClr val="bg1"/>
              </a:solidFill>
            </a:rPr>
            <a:t>. Osmanlı Devleti’nin ancak Avrupa’yı örnek alarak dağılmaktan kurtulabileceği görüşündeydiler. Bu nedenle Avrupa’nın sanat ilim ve siyaset alanındaki düşünce ve görüşlerini almaya çalıştılar.</a:t>
          </a:r>
          <a:endParaRPr lang="tr-TR" sz="2400" kern="1200" dirty="0">
            <a:solidFill>
              <a:schemeClr val="bg1"/>
            </a:solidFill>
          </a:endParaRPr>
        </a:p>
      </dsp:txBody>
      <dsp:txXfrm>
        <a:off x="276426" y="3036455"/>
        <a:ext cx="7478707" cy="3411180"/>
      </dsp:txXfrm>
    </dsp:sp>
    <dsp:sp modelId="{57285871-4414-4034-A49F-F3F63FE4914D}">
      <dsp:nvSpPr>
        <dsp:cNvPr id="0" name=""/>
        <dsp:cNvSpPr/>
      </dsp:nvSpPr>
      <dsp:spPr>
        <a:xfrm>
          <a:off x="8026757" y="2773106"/>
          <a:ext cx="3994941" cy="36440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3CE87-CB65-48E3-B1B8-5353B62BD1D0}">
      <dsp:nvSpPr>
        <dsp:cNvPr id="0" name=""/>
        <dsp:cNvSpPr/>
      </dsp:nvSpPr>
      <dsp:spPr>
        <a:xfrm>
          <a:off x="8192254" y="2930328"/>
          <a:ext cx="3994941" cy="36440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endParaRPr lang="tr-TR" sz="1600" b="1" kern="1200" dirty="0" smtClean="0"/>
        </a:p>
        <a:p>
          <a:pPr lvl="0" algn="ctr" defTabSz="711200">
            <a:lnSpc>
              <a:spcPct val="150000"/>
            </a:lnSpc>
            <a:spcBef>
              <a:spcPct val="0"/>
            </a:spcBef>
            <a:spcAft>
              <a:spcPts val="0"/>
            </a:spcAft>
          </a:pPr>
          <a:r>
            <a:rPr lang="tr-TR" sz="1600" b="1" kern="1200" dirty="0" smtClean="0"/>
            <a:t>Dönemin Öncüleri şunlardır:</a:t>
          </a:r>
        </a:p>
        <a:p>
          <a:pPr lvl="0" algn="ctr" defTabSz="711200">
            <a:lnSpc>
              <a:spcPct val="150000"/>
            </a:lnSpc>
            <a:spcBef>
              <a:spcPct val="0"/>
            </a:spcBef>
            <a:spcAft>
              <a:spcPts val="0"/>
            </a:spcAft>
          </a:pPr>
          <a:r>
            <a:rPr lang="tr-TR" sz="1600" kern="1200" dirty="0" smtClean="0"/>
            <a:t> </a:t>
          </a:r>
          <a:r>
            <a:rPr lang="tr-TR" sz="1600" kern="1200" dirty="0" smtClean="0"/>
            <a:t>Tevfik Fikret. Cenap Şahabettin, Mehmet Rauf, Halit Ziya, Süleyman Nazif, Hüseyin Cahit</a:t>
          </a:r>
          <a:endParaRPr lang="tr-TR" sz="1600" b="1" kern="1200" dirty="0" smtClean="0"/>
        </a:p>
        <a:p>
          <a:pPr lvl="0" algn="ctr" defTabSz="711200">
            <a:lnSpc>
              <a:spcPct val="150000"/>
            </a:lnSpc>
            <a:spcBef>
              <a:spcPct val="0"/>
            </a:spcBef>
            <a:spcAft>
              <a:spcPts val="0"/>
            </a:spcAft>
          </a:pPr>
          <a:endParaRPr lang="tr-TR" sz="1600" kern="1200" dirty="0" smtClean="0"/>
        </a:p>
        <a:p>
          <a:pPr lvl="0" algn="ctr" defTabSz="711200">
            <a:lnSpc>
              <a:spcPct val="150000"/>
            </a:lnSpc>
            <a:spcBef>
              <a:spcPct val="0"/>
            </a:spcBef>
            <a:spcAft>
              <a:spcPts val="0"/>
            </a:spcAft>
          </a:pPr>
          <a:endParaRPr lang="tr-TR" sz="1600" kern="1200" dirty="0"/>
        </a:p>
      </dsp:txBody>
      <dsp:txXfrm>
        <a:off x="8298985" y="3037059"/>
        <a:ext cx="3781479" cy="3430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2520-6B25-49D7-BEBF-9EA02320B94D}">
      <dsp:nvSpPr>
        <dsp:cNvPr id="0" name=""/>
        <dsp:cNvSpPr/>
      </dsp:nvSpPr>
      <dsp:spPr>
        <a:xfrm>
          <a:off x="6010869" y="2281639"/>
          <a:ext cx="3328783" cy="445653"/>
        </a:xfrm>
        <a:custGeom>
          <a:avLst/>
          <a:gdLst/>
          <a:ahLst/>
          <a:cxnLst/>
          <a:rect l="0" t="0" r="0" b="0"/>
          <a:pathLst>
            <a:path>
              <a:moveTo>
                <a:pt x="0" y="0"/>
              </a:moveTo>
              <a:lnTo>
                <a:pt x="0" y="303700"/>
              </a:lnTo>
              <a:lnTo>
                <a:pt x="3328783" y="303700"/>
              </a:lnTo>
              <a:lnTo>
                <a:pt x="3328783" y="4456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720799-98D2-4F54-9A07-3F946643373F}">
      <dsp:nvSpPr>
        <dsp:cNvPr id="0" name=""/>
        <dsp:cNvSpPr/>
      </dsp:nvSpPr>
      <dsp:spPr>
        <a:xfrm>
          <a:off x="3164978" y="2281639"/>
          <a:ext cx="2845891" cy="445653"/>
        </a:xfrm>
        <a:custGeom>
          <a:avLst/>
          <a:gdLst/>
          <a:ahLst/>
          <a:cxnLst/>
          <a:rect l="0" t="0" r="0" b="0"/>
          <a:pathLst>
            <a:path>
              <a:moveTo>
                <a:pt x="2845891" y="0"/>
              </a:moveTo>
              <a:lnTo>
                <a:pt x="2845891" y="303700"/>
              </a:lnTo>
              <a:lnTo>
                <a:pt x="0" y="303700"/>
              </a:lnTo>
              <a:lnTo>
                <a:pt x="0" y="4456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16C31-4F9C-4104-8D28-BBAF17A40CA6}">
      <dsp:nvSpPr>
        <dsp:cNvPr id="0" name=""/>
        <dsp:cNvSpPr/>
      </dsp:nvSpPr>
      <dsp:spPr>
        <a:xfrm>
          <a:off x="5965149" y="1191468"/>
          <a:ext cx="91440" cy="445653"/>
        </a:xfrm>
        <a:custGeom>
          <a:avLst/>
          <a:gdLst/>
          <a:ahLst/>
          <a:cxnLst/>
          <a:rect l="0" t="0" r="0" b="0"/>
          <a:pathLst>
            <a:path>
              <a:moveTo>
                <a:pt x="45720" y="0"/>
              </a:moveTo>
              <a:lnTo>
                <a:pt x="45720" y="4456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1876019" y="218435"/>
          <a:ext cx="8269701" cy="973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046278" y="380182"/>
          <a:ext cx="8269701" cy="973032"/>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b="1" kern="1200" dirty="0" smtClean="0"/>
            <a:t>OSMANLILARDA GÜZEL SANATLAR, EDEBİYAT, SPOR VE EĞLENCE’DE DEĞİŞMELER</a:t>
          </a:r>
          <a:endParaRPr lang="tr-TR" sz="2400" b="1" kern="1200" dirty="0"/>
        </a:p>
      </dsp:txBody>
      <dsp:txXfrm>
        <a:off x="2074777" y="408681"/>
        <a:ext cx="8212703" cy="916034"/>
      </dsp:txXfrm>
    </dsp:sp>
    <dsp:sp modelId="{A9BA7A85-B7CE-417D-A537-89649AE07CA3}">
      <dsp:nvSpPr>
        <dsp:cNvPr id="0" name=""/>
        <dsp:cNvSpPr/>
      </dsp:nvSpPr>
      <dsp:spPr>
        <a:xfrm>
          <a:off x="3679063" y="1637122"/>
          <a:ext cx="4663613" cy="6445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1E9B6-9F4C-44E2-87BA-B7899A12F5CE}">
      <dsp:nvSpPr>
        <dsp:cNvPr id="0" name=""/>
        <dsp:cNvSpPr/>
      </dsp:nvSpPr>
      <dsp:spPr>
        <a:xfrm>
          <a:off x="3849322" y="1798868"/>
          <a:ext cx="4663613" cy="644517"/>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3-Fecr-i </a:t>
          </a:r>
          <a:r>
            <a:rPr lang="tr-TR" sz="1600" b="1" kern="1200" dirty="0" err="1" smtClean="0"/>
            <a:t>Âtî</a:t>
          </a:r>
          <a:r>
            <a:rPr lang="tr-TR" sz="1600" b="1" kern="1200" dirty="0" smtClean="0"/>
            <a:t> Dönemi Edebiyatı (1909-1913)</a:t>
          </a:r>
          <a:br>
            <a:rPr lang="tr-TR" sz="1600" b="1" kern="1200" dirty="0" smtClean="0"/>
          </a:br>
          <a:r>
            <a:rPr lang="tr-TR" sz="1600" b="1" kern="1200" dirty="0" smtClean="0"/>
            <a:t/>
          </a:r>
          <a:br>
            <a:rPr lang="tr-TR" sz="1600" b="1" kern="1200" dirty="0" smtClean="0"/>
          </a:br>
          <a:endParaRPr lang="tr-TR" sz="1600" b="1" kern="1200" dirty="0"/>
        </a:p>
      </dsp:txBody>
      <dsp:txXfrm>
        <a:off x="3868199" y="1817745"/>
        <a:ext cx="4625859" cy="606763"/>
      </dsp:txXfrm>
    </dsp:sp>
    <dsp:sp modelId="{FD206A5F-9154-4DDE-B23D-E71879014CBE}">
      <dsp:nvSpPr>
        <dsp:cNvPr id="0" name=""/>
        <dsp:cNvSpPr/>
      </dsp:nvSpPr>
      <dsp:spPr>
        <a:xfrm>
          <a:off x="6454" y="2727293"/>
          <a:ext cx="6317047" cy="3691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5AFE5C-0174-407E-BE0A-5DEE67E86291}">
      <dsp:nvSpPr>
        <dsp:cNvPr id="0" name=""/>
        <dsp:cNvSpPr/>
      </dsp:nvSpPr>
      <dsp:spPr>
        <a:xfrm>
          <a:off x="176714" y="2889039"/>
          <a:ext cx="6317047" cy="3691801"/>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150000"/>
            </a:lnSpc>
            <a:spcBef>
              <a:spcPct val="0"/>
            </a:spcBef>
            <a:spcAft>
              <a:spcPts val="0"/>
            </a:spcAft>
          </a:pPr>
          <a:r>
            <a:rPr lang="tr-TR" sz="2800" b="1" kern="1200" baseline="-25000" dirty="0" smtClean="0">
              <a:solidFill>
                <a:schemeClr val="bg1"/>
              </a:solidFill>
              <a:latin typeface="+mn-lt"/>
              <a:cs typeface="Times New Roman" panose="02020603050405020304" pitchFamily="18" charset="0"/>
            </a:rPr>
            <a:t>Serveti </a:t>
          </a:r>
          <a:r>
            <a:rPr lang="tr-TR" sz="2800" b="1" kern="1200" baseline="-25000" dirty="0" err="1" smtClean="0">
              <a:solidFill>
                <a:schemeClr val="bg1"/>
              </a:solidFill>
              <a:latin typeface="+mn-lt"/>
              <a:cs typeface="Times New Roman" panose="02020603050405020304" pitchFamily="18" charset="0"/>
            </a:rPr>
            <a:t>Fünun</a:t>
          </a:r>
          <a:r>
            <a:rPr lang="tr-TR" sz="2800" b="1" kern="1200" baseline="-25000" dirty="0" smtClean="0">
              <a:solidFill>
                <a:schemeClr val="bg1"/>
              </a:solidFill>
              <a:latin typeface="+mn-lt"/>
              <a:cs typeface="Times New Roman" panose="02020603050405020304" pitchFamily="18" charset="0"/>
            </a:rPr>
            <a:t> Dergisi</a:t>
          </a:r>
          <a:r>
            <a:rPr lang="tr-TR" sz="2800" kern="1200" baseline="-25000" dirty="0" smtClean="0">
              <a:solidFill>
                <a:schemeClr val="bg1"/>
              </a:solidFill>
              <a:latin typeface="+mn-lt"/>
              <a:cs typeface="Times New Roman" panose="02020603050405020304" pitchFamily="18" charset="0"/>
            </a:rPr>
            <a:t>’nin kapatılmasından sonra (1901) ortaya çıkmış ve onu taklitten öteye gidememiştir. Bir süre sonrada </a:t>
          </a:r>
          <a:r>
            <a:rPr lang="tr-TR" sz="2800" b="1" kern="1200" baseline="-25000" dirty="0" smtClean="0">
              <a:solidFill>
                <a:schemeClr val="bg1"/>
              </a:solidFill>
              <a:latin typeface="+mn-lt"/>
              <a:cs typeface="Times New Roman" panose="02020603050405020304" pitchFamily="18" charset="0"/>
            </a:rPr>
            <a:t>Milli Edebiyat Akımına </a:t>
          </a:r>
          <a:r>
            <a:rPr lang="tr-TR" sz="2800" kern="1200" baseline="-25000" dirty="0" smtClean="0">
              <a:solidFill>
                <a:schemeClr val="bg1"/>
              </a:solidFill>
              <a:latin typeface="+mn-lt"/>
              <a:cs typeface="Times New Roman" panose="02020603050405020304" pitchFamily="18" charset="0"/>
            </a:rPr>
            <a:t>katılmışlardır.</a:t>
          </a:r>
          <a:endParaRPr lang="tr-TR" sz="2800" kern="1200" dirty="0">
            <a:solidFill>
              <a:schemeClr val="bg1"/>
            </a:solidFill>
            <a:latin typeface="+mn-lt"/>
            <a:cs typeface="Times New Roman" panose="02020603050405020304" pitchFamily="18" charset="0"/>
          </a:endParaRPr>
        </a:p>
      </dsp:txBody>
      <dsp:txXfrm>
        <a:off x="284843" y="2997168"/>
        <a:ext cx="6100789" cy="3475543"/>
      </dsp:txXfrm>
    </dsp:sp>
    <dsp:sp modelId="{57285871-4414-4034-A49F-F3F63FE4914D}">
      <dsp:nvSpPr>
        <dsp:cNvPr id="0" name=""/>
        <dsp:cNvSpPr/>
      </dsp:nvSpPr>
      <dsp:spPr>
        <a:xfrm>
          <a:off x="6664021" y="2727293"/>
          <a:ext cx="5351263" cy="37505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3CE87-CB65-48E3-B1B8-5353B62BD1D0}">
      <dsp:nvSpPr>
        <dsp:cNvPr id="0" name=""/>
        <dsp:cNvSpPr/>
      </dsp:nvSpPr>
      <dsp:spPr>
        <a:xfrm>
          <a:off x="6834280" y="2889039"/>
          <a:ext cx="5351263" cy="37505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endParaRPr lang="tr-TR" sz="2000" b="1" kern="1200" dirty="0" smtClean="0"/>
        </a:p>
        <a:p>
          <a:pPr lvl="0" algn="ctr" defTabSz="889000">
            <a:lnSpc>
              <a:spcPct val="150000"/>
            </a:lnSpc>
            <a:spcBef>
              <a:spcPct val="0"/>
            </a:spcBef>
            <a:spcAft>
              <a:spcPts val="0"/>
            </a:spcAft>
          </a:pPr>
          <a:r>
            <a:rPr lang="tr-TR" sz="2000" b="1" kern="1200" dirty="0" smtClean="0"/>
            <a:t>Dönemin Öncüleri şunlardır:</a:t>
          </a:r>
        </a:p>
        <a:p>
          <a:pPr lvl="0" algn="ctr" defTabSz="889000">
            <a:lnSpc>
              <a:spcPct val="150000"/>
            </a:lnSpc>
            <a:spcBef>
              <a:spcPct val="0"/>
            </a:spcBef>
            <a:spcAft>
              <a:spcPts val="0"/>
            </a:spcAft>
          </a:pPr>
          <a:r>
            <a:rPr lang="tr-TR" sz="2000" kern="1200" dirty="0" smtClean="0"/>
            <a:t> </a:t>
          </a:r>
          <a:r>
            <a:rPr lang="tr-TR" sz="2000" kern="1200" dirty="0" smtClean="0"/>
            <a:t>Ahmet Haşim, Hamdullah Suphi, Yakup Kadri, Refik Halit, </a:t>
          </a:r>
          <a:r>
            <a:rPr lang="tr-TR" sz="2000" kern="1200" dirty="0" err="1" smtClean="0"/>
            <a:t>Fuad</a:t>
          </a:r>
          <a:r>
            <a:rPr lang="tr-TR" sz="2000" kern="1200" dirty="0" smtClean="0"/>
            <a:t> Köprülü</a:t>
          </a:r>
          <a:endParaRPr lang="tr-TR" sz="2000" b="1" kern="1200" dirty="0" smtClean="0"/>
        </a:p>
        <a:p>
          <a:pPr lvl="0" algn="ctr" defTabSz="889000">
            <a:lnSpc>
              <a:spcPct val="150000"/>
            </a:lnSpc>
            <a:spcBef>
              <a:spcPct val="0"/>
            </a:spcBef>
            <a:spcAft>
              <a:spcPts val="0"/>
            </a:spcAft>
          </a:pPr>
          <a:endParaRPr lang="tr-TR" sz="2000" kern="1200" dirty="0" smtClean="0"/>
        </a:p>
        <a:p>
          <a:pPr lvl="0" algn="ctr" defTabSz="889000">
            <a:lnSpc>
              <a:spcPct val="150000"/>
            </a:lnSpc>
            <a:spcBef>
              <a:spcPct val="0"/>
            </a:spcBef>
            <a:spcAft>
              <a:spcPts val="0"/>
            </a:spcAft>
          </a:pPr>
          <a:endParaRPr lang="tr-TR" sz="2000" kern="1200" dirty="0"/>
        </a:p>
      </dsp:txBody>
      <dsp:txXfrm>
        <a:off x="6944129" y="2998888"/>
        <a:ext cx="5131565" cy="35308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2520-6B25-49D7-BEBF-9EA02320B94D}">
      <dsp:nvSpPr>
        <dsp:cNvPr id="0" name=""/>
        <dsp:cNvSpPr/>
      </dsp:nvSpPr>
      <dsp:spPr>
        <a:xfrm>
          <a:off x="6013995" y="2116331"/>
          <a:ext cx="3427179" cy="429292"/>
        </a:xfrm>
        <a:custGeom>
          <a:avLst/>
          <a:gdLst/>
          <a:ahLst/>
          <a:cxnLst/>
          <a:rect l="0" t="0" r="0" b="0"/>
          <a:pathLst>
            <a:path>
              <a:moveTo>
                <a:pt x="0" y="0"/>
              </a:moveTo>
              <a:lnTo>
                <a:pt x="0" y="292550"/>
              </a:lnTo>
              <a:lnTo>
                <a:pt x="3427179" y="292550"/>
              </a:lnTo>
              <a:lnTo>
                <a:pt x="3427179" y="4292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720799-98D2-4F54-9A07-3F946643373F}">
      <dsp:nvSpPr>
        <dsp:cNvPr id="0" name=""/>
        <dsp:cNvSpPr/>
      </dsp:nvSpPr>
      <dsp:spPr>
        <a:xfrm>
          <a:off x="3272586" y="2116331"/>
          <a:ext cx="2741409" cy="429292"/>
        </a:xfrm>
        <a:custGeom>
          <a:avLst/>
          <a:gdLst/>
          <a:ahLst/>
          <a:cxnLst/>
          <a:rect l="0" t="0" r="0" b="0"/>
          <a:pathLst>
            <a:path>
              <a:moveTo>
                <a:pt x="2741409" y="0"/>
              </a:moveTo>
              <a:lnTo>
                <a:pt x="2741409" y="292550"/>
              </a:lnTo>
              <a:lnTo>
                <a:pt x="0" y="292550"/>
              </a:lnTo>
              <a:lnTo>
                <a:pt x="0" y="4292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16C31-4F9C-4104-8D28-BBAF17A40CA6}">
      <dsp:nvSpPr>
        <dsp:cNvPr id="0" name=""/>
        <dsp:cNvSpPr/>
      </dsp:nvSpPr>
      <dsp:spPr>
        <a:xfrm>
          <a:off x="5968275" y="1066184"/>
          <a:ext cx="91440" cy="429292"/>
        </a:xfrm>
        <a:custGeom>
          <a:avLst/>
          <a:gdLst/>
          <a:ahLst/>
          <a:cxnLst/>
          <a:rect l="0" t="0" r="0" b="0"/>
          <a:pathLst>
            <a:path>
              <a:moveTo>
                <a:pt x="45720" y="0"/>
              </a:moveTo>
              <a:lnTo>
                <a:pt x="45720" y="429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030948" y="128875"/>
          <a:ext cx="7966093" cy="937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194957" y="284683"/>
          <a:ext cx="7966093" cy="937309"/>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b="1" kern="1200" dirty="0" smtClean="0"/>
            <a:t>OSMANLILARDA GÜZEL SANATLAR, EDEBİYAT, SPOR VE EĞLENCE’DE DEĞİŞMELER</a:t>
          </a:r>
          <a:endParaRPr lang="tr-TR" sz="2400" b="1" kern="1200" dirty="0"/>
        </a:p>
      </dsp:txBody>
      <dsp:txXfrm>
        <a:off x="2222410" y="312136"/>
        <a:ext cx="7911187" cy="882403"/>
      </dsp:txXfrm>
    </dsp:sp>
    <dsp:sp modelId="{A9BA7A85-B7CE-417D-A537-89649AE07CA3}">
      <dsp:nvSpPr>
        <dsp:cNvPr id="0" name=""/>
        <dsp:cNvSpPr/>
      </dsp:nvSpPr>
      <dsp:spPr>
        <a:xfrm>
          <a:off x="3767796" y="1495476"/>
          <a:ext cx="4492396" cy="6208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1E9B6-9F4C-44E2-87BA-B7899A12F5CE}">
      <dsp:nvSpPr>
        <dsp:cNvPr id="0" name=""/>
        <dsp:cNvSpPr/>
      </dsp:nvSpPr>
      <dsp:spPr>
        <a:xfrm>
          <a:off x="3931805" y="1651284"/>
          <a:ext cx="4492396" cy="620854"/>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tr-TR" sz="1800" b="1" kern="1200" dirty="0" smtClean="0"/>
        </a:p>
        <a:p>
          <a:pPr lvl="0" algn="ctr" defTabSz="800100">
            <a:lnSpc>
              <a:spcPct val="90000"/>
            </a:lnSpc>
            <a:spcBef>
              <a:spcPct val="0"/>
            </a:spcBef>
            <a:spcAft>
              <a:spcPct val="35000"/>
            </a:spcAft>
          </a:pPr>
          <a:r>
            <a:rPr lang="tr-TR" sz="1800" b="1" kern="1200" dirty="0" smtClean="0"/>
            <a:t>4. Millî Edebiyat Dönemi (1911-1923)</a:t>
          </a:r>
          <a:br>
            <a:rPr lang="tr-TR" sz="1800" b="1" kern="1200" dirty="0" smtClean="0"/>
          </a:br>
          <a:endParaRPr lang="tr-TR" sz="1800" b="1" kern="1200" dirty="0"/>
        </a:p>
      </dsp:txBody>
      <dsp:txXfrm>
        <a:off x="3949989" y="1669468"/>
        <a:ext cx="4456028" cy="584486"/>
      </dsp:txXfrm>
    </dsp:sp>
    <dsp:sp modelId="{FD206A5F-9154-4DDE-B23D-E71879014CBE}">
      <dsp:nvSpPr>
        <dsp:cNvPr id="0" name=""/>
        <dsp:cNvSpPr/>
      </dsp:nvSpPr>
      <dsp:spPr>
        <a:xfrm>
          <a:off x="9414" y="2545623"/>
          <a:ext cx="6526342" cy="40276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5AFE5C-0174-407E-BE0A-5DEE67E86291}">
      <dsp:nvSpPr>
        <dsp:cNvPr id="0" name=""/>
        <dsp:cNvSpPr/>
      </dsp:nvSpPr>
      <dsp:spPr>
        <a:xfrm>
          <a:off x="173423" y="2701431"/>
          <a:ext cx="6526342" cy="4027691"/>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150000"/>
            </a:lnSpc>
            <a:spcBef>
              <a:spcPct val="0"/>
            </a:spcBef>
            <a:spcAft>
              <a:spcPts val="0"/>
            </a:spcAft>
          </a:pPr>
          <a:r>
            <a:rPr lang="tr-TR" sz="2800" kern="1200" baseline="-25000" dirty="0" smtClean="0"/>
            <a:t>II. Meşrutiyet Döneminde başlamıştır. Bu edebiyat ile </a:t>
          </a:r>
          <a:r>
            <a:rPr lang="tr-TR" sz="2800" b="1" kern="1200" baseline="-25000" dirty="0" smtClean="0"/>
            <a:t>Türkçülük </a:t>
          </a:r>
          <a:r>
            <a:rPr lang="tr-TR" sz="2800" kern="1200" baseline="-25000" dirty="0" smtClean="0"/>
            <a:t>akımları kuvvetlendi. Türk dilini sadeleştirmede büyük çabalar harcandı. </a:t>
          </a:r>
          <a:r>
            <a:rPr lang="tr-TR" sz="2800" b="1" kern="1200" baseline="-25000" dirty="0" smtClean="0"/>
            <a:t>Türk Derneği </a:t>
          </a:r>
          <a:r>
            <a:rPr lang="tr-TR" sz="2800" kern="1200" baseline="-25000" dirty="0" smtClean="0"/>
            <a:t>ve </a:t>
          </a:r>
          <a:r>
            <a:rPr lang="tr-TR" sz="2800" b="1" kern="1200" baseline="-25000" dirty="0" smtClean="0"/>
            <a:t>Türk Ocakları </a:t>
          </a:r>
          <a:r>
            <a:rPr lang="tr-TR" sz="2800" kern="1200" baseline="-25000" dirty="0" smtClean="0"/>
            <a:t>kuruldu. Yeni Lisan adını verdikleri düşüncelerini</a:t>
          </a:r>
          <a:r>
            <a:rPr lang="tr-TR" sz="2800" kern="1200" dirty="0" smtClean="0"/>
            <a:t> </a:t>
          </a:r>
          <a:r>
            <a:rPr lang="tr-TR" sz="2800" b="1" kern="1200" baseline="-25000" dirty="0" smtClean="0"/>
            <a:t>Genç Kalemler </a:t>
          </a:r>
          <a:r>
            <a:rPr lang="tr-TR" sz="2800" kern="1200" baseline="-25000" dirty="0" smtClean="0"/>
            <a:t>Dergisi’nde yayınladılar,</a:t>
          </a:r>
          <a:endParaRPr lang="tr-TR" sz="2800" kern="1200" dirty="0">
            <a:solidFill>
              <a:schemeClr val="bg1"/>
            </a:solidFill>
            <a:latin typeface="+mn-lt"/>
            <a:cs typeface="Times New Roman" panose="02020603050405020304" pitchFamily="18" charset="0"/>
          </a:endParaRPr>
        </a:p>
      </dsp:txBody>
      <dsp:txXfrm>
        <a:off x="291390" y="2819398"/>
        <a:ext cx="6290408" cy="3791757"/>
      </dsp:txXfrm>
    </dsp:sp>
    <dsp:sp modelId="{57285871-4414-4034-A49F-F3F63FE4914D}">
      <dsp:nvSpPr>
        <dsp:cNvPr id="0" name=""/>
        <dsp:cNvSpPr/>
      </dsp:nvSpPr>
      <dsp:spPr>
        <a:xfrm>
          <a:off x="6863774" y="2545623"/>
          <a:ext cx="5154801" cy="3991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3CE87-CB65-48E3-B1B8-5353B62BD1D0}">
      <dsp:nvSpPr>
        <dsp:cNvPr id="0" name=""/>
        <dsp:cNvSpPr/>
      </dsp:nvSpPr>
      <dsp:spPr>
        <a:xfrm>
          <a:off x="7027783" y="2701431"/>
          <a:ext cx="5154801" cy="39919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endParaRPr lang="tr-TR" sz="2000" b="1" kern="1200" dirty="0" smtClean="0"/>
        </a:p>
        <a:p>
          <a:pPr lvl="0" algn="ctr" defTabSz="889000">
            <a:lnSpc>
              <a:spcPct val="150000"/>
            </a:lnSpc>
            <a:spcBef>
              <a:spcPct val="0"/>
            </a:spcBef>
            <a:spcAft>
              <a:spcPts val="0"/>
            </a:spcAft>
          </a:pPr>
          <a:endParaRPr lang="tr-TR" sz="2000" b="1" kern="1200" dirty="0" smtClean="0"/>
        </a:p>
        <a:p>
          <a:pPr lvl="0" algn="ctr" defTabSz="889000">
            <a:lnSpc>
              <a:spcPct val="150000"/>
            </a:lnSpc>
            <a:spcBef>
              <a:spcPct val="0"/>
            </a:spcBef>
            <a:spcAft>
              <a:spcPts val="0"/>
            </a:spcAft>
          </a:pPr>
          <a:endParaRPr lang="tr-TR" sz="2000" b="1" kern="1200" dirty="0" smtClean="0"/>
        </a:p>
        <a:p>
          <a:pPr lvl="0" algn="ctr" defTabSz="889000">
            <a:lnSpc>
              <a:spcPct val="150000"/>
            </a:lnSpc>
            <a:spcBef>
              <a:spcPct val="0"/>
            </a:spcBef>
            <a:spcAft>
              <a:spcPts val="0"/>
            </a:spcAft>
          </a:pPr>
          <a:r>
            <a:rPr lang="tr-TR" sz="2000" b="1" kern="1200" dirty="0" smtClean="0"/>
            <a:t>Dönemin </a:t>
          </a:r>
          <a:r>
            <a:rPr lang="tr-TR" sz="2000" b="1" kern="1200" dirty="0" smtClean="0"/>
            <a:t>Öncüleri şunlardır:</a:t>
          </a:r>
        </a:p>
        <a:p>
          <a:pPr lvl="0" algn="ctr" defTabSz="889000">
            <a:lnSpc>
              <a:spcPct val="150000"/>
            </a:lnSpc>
            <a:spcBef>
              <a:spcPct val="0"/>
            </a:spcBef>
            <a:spcAft>
              <a:spcPts val="0"/>
            </a:spcAft>
          </a:pPr>
          <a:r>
            <a:rPr lang="tr-TR" sz="2000" kern="1200" dirty="0" smtClean="0"/>
            <a:t> </a:t>
          </a:r>
          <a:r>
            <a:rPr lang="tr-TR" sz="2000" kern="1200" dirty="0" smtClean="0"/>
            <a:t>Ömer Seyfettin, Ziya Gökalp, Mehmet Emin Yurdakul, Ali Canip, Halide Edip Adıvar, Yakup Kadri, </a:t>
          </a:r>
          <a:r>
            <a:rPr lang="tr-TR" sz="2000" b="0" kern="1200" dirty="0" smtClean="0"/>
            <a:t>Refik Halit Karay, Falih Rıfkı Atay, Reşat Nuri Güntekin, Yahya Kemal Beyatlı, Mehmet Akif Ersoy</a:t>
          </a:r>
        </a:p>
        <a:p>
          <a:pPr lvl="0" algn="ctr" defTabSz="889000">
            <a:lnSpc>
              <a:spcPct val="150000"/>
            </a:lnSpc>
            <a:spcBef>
              <a:spcPct val="0"/>
            </a:spcBef>
            <a:spcAft>
              <a:spcPts val="0"/>
            </a:spcAft>
          </a:pPr>
          <a:endParaRPr lang="tr-TR" sz="2000" b="1" kern="1200" dirty="0" smtClean="0"/>
        </a:p>
        <a:p>
          <a:pPr lvl="0" algn="ctr" defTabSz="889000">
            <a:lnSpc>
              <a:spcPct val="150000"/>
            </a:lnSpc>
            <a:spcBef>
              <a:spcPct val="0"/>
            </a:spcBef>
            <a:spcAft>
              <a:spcPts val="0"/>
            </a:spcAft>
          </a:pPr>
          <a:endParaRPr lang="tr-TR" sz="2000" kern="1200" dirty="0" smtClean="0"/>
        </a:p>
        <a:p>
          <a:pPr lvl="0" algn="ctr" defTabSz="889000">
            <a:lnSpc>
              <a:spcPct val="150000"/>
            </a:lnSpc>
            <a:spcBef>
              <a:spcPct val="0"/>
            </a:spcBef>
            <a:spcAft>
              <a:spcPts val="0"/>
            </a:spcAft>
          </a:pPr>
          <a:endParaRPr lang="tr-TR" sz="2000" kern="1200" dirty="0"/>
        </a:p>
      </dsp:txBody>
      <dsp:txXfrm>
        <a:off x="7144704" y="2818352"/>
        <a:ext cx="4920959" cy="37581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2520-6B25-49D7-BEBF-9EA02320B94D}">
      <dsp:nvSpPr>
        <dsp:cNvPr id="0" name=""/>
        <dsp:cNvSpPr/>
      </dsp:nvSpPr>
      <dsp:spPr>
        <a:xfrm>
          <a:off x="6013995" y="2116331"/>
          <a:ext cx="3427179" cy="429292"/>
        </a:xfrm>
        <a:custGeom>
          <a:avLst/>
          <a:gdLst/>
          <a:ahLst/>
          <a:cxnLst/>
          <a:rect l="0" t="0" r="0" b="0"/>
          <a:pathLst>
            <a:path>
              <a:moveTo>
                <a:pt x="0" y="0"/>
              </a:moveTo>
              <a:lnTo>
                <a:pt x="0" y="292550"/>
              </a:lnTo>
              <a:lnTo>
                <a:pt x="3427179" y="292550"/>
              </a:lnTo>
              <a:lnTo>
                <a:pt x="3427179" y="4292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720799-98D2-4F54-9A07-3F946643373F}">
      <dsp:nvSpPr>
        <dsp:cNvPr id="0" name=""/>
        <dsp:cNvSpPr/>
      </dsp:nvSpPr>
      <dsp:spPr>
        <a:xfrm>
          <a:off x="3272586" y="2116331"/>
          <a:ext cx="2741409" cy="429292"/>
        </a:xfrm>
        <a:custGeom>
          <a:avLst/>
          <a:gdLst/>
          <a:ahLst/>
          <a:cxnLst/>
          <a:rect l="0" t="0" r="0" b="0"/>
          <a:pathLst>
            <a:path>
              <a:moveTo>
                <a:pt x="2741409" y="0"/>
              </a:moveTo>
              <a:lnTo>
                <a:pt x="2741409" y="292550"/>
              </a:lnTo>
              <a:lnTo>
                <a:pt x="0" y="292550"/>
              </a:lnTo>
              <a:lnTo>
                <a:pt x="0" y="4292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16C31-4F9C-4104-8D28-BBAF17A40CA6}">
      <dsp:nvSpPr>
        <dsp:cNvPr id="0" name=""/>
        <dsp:cNvSpPr/>
      </dsp:nvSpPr>
      <dsp:spPr>
        <a:xfrm>
          <a:off x="5968275" y="1066184"/>
          <a:ext cx="91440" cy="429292"/>
        </a:xfrm>
        <a:custGeom>
          <a:avLst/>
          <a:gdLst/>
          <a:ahLst/>
          <a:cxnLst/>
          <a:rect l="0" t="0" r="0" b="0"/>
          <a:pathLst>
            <a:path>
              <a:moveTo>
                <a:pt x="45720" y="0"/>
              </a:moveTo>
              <a:lnTo>
                <a:pt x="45720" y="429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030948" y="128875"/>
          <a:ext cx="7966093" cy="937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194957" y="284683"/>
          <a:ext cx="7966093" cy="937309"/>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b="1" kern="1200" dirty="0" smtClean="0"/>
            <a:t>OSMANLILARDA GÜZEL SANATLAR, EDEBİYAT, SPOR VE EĞLENCE’DE DEĞİŞMELER</a:t>
          </a:r>
          <a:endParaRPr lang="tr-TR" sz="2400" b="1" kern="1200" dirty="0"/>
        </a:p>
      </dsp:txBody>
      <dsp:txXfrm>
        <a:off x="2222410" y="312136"/>
        <a:ext cx="7911187" cy="882403"/>
      </dsp:txXfrm>
    </dsp:sp>
    <dsp:sp modelId="{A9BA7A85-B7CE-417D-A537-89649AE07CA3}">
      <dsp:nvSpPr>
        <dsp:cNvPr id="0" name=""/>
        <dsp:cNvSpPr/>
      </dsp:nvSpPr>
      <dsp:spPr>
        <a:xfrm>
          <a:off x="3767796" y="1495476"/>
          <a:ext cx="4492396" cy="6208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1E9B6-9F4C-44E2-87BA-B7899A12F5CE}">
      <dsp:nvSpPr>
        <dsp:cNvPr id="0" name=""/>
        <dsp:cNvSpPr/>
      </dsp:nvSpPr>
      <dsp:spPr>
        <a:xfrm>
          <a:off x="3931805" y="1651284"/>
          <a:ext cx="4492396" cy="620854"/>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Beş </a:t>
          </a:r>
          <a:r>
            <a:rPr lang="tr-TR" sz="1800" b="1" kern="1200" dirty="0" err="1" smtClean="0"/>
            <a:t>Hececiler</a:t>
          </a:r>
          <a:endParaRPr lang="tr-TR" sz="1800" b="1" kern="1200" dirty="0"/>
        </a:p>
      </dsp:txBody>
      <dsp:txXfrm>
        <a:off x="3949989" y="1669468"/>
        <a:ext cx="4456028" cy="584486"/>
      </dsp:txXfrm>
    </dsp:sp>
    <dsp:sp modelId="{FD206A5F-9154-4DDE-B23D-E71879014CBE}">
      <dsp:nvSpPr>
        <dsp:cNvPr id="0" name=""/>
        <dsp:cNvSpPr/>
      </dsp:nvSpPr>
      <dsp:spPr>
        <a:xfrm>
          <a:off x="9414" y="2545623"/>
          <a:ext cx="6526342" cy="40276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5AFE5C-0174-407E-BE0A-5DEE67E86291}">
      <dsp:nvSpPr>
        <dsp:cNvPr id="0" name=""/>
        <dsp:cNvSpPr/>
      </dsp:nvSpPr>
      <dsp:spPr>
        <a:xfrm>
          <a:off x="173423" y="2701431"/>
          <a:ext cx="6526342" cy="4027691"/>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b="1" i="0" kern="1200" dirty="0" smtClean="0"/>
            <a:t>Beş </a:t>
          </a:r>
          <a:r>
            <a:rPr lang="tr-TR" sz="2400" b="1" i="0" kern="1200" dirty="0" err="1" smtClean="0"/>
            <a:t>Hececiler</a:t>
          </a:r>
          <a:r>
            <a:rPr lang="tr-TR" sz="2400" b="0" i="0" kern="1200" dirty="0" smtClean="0"/>
            <a:t>, I. Meşrutiyet’ten sonra hece vezniyle ve konuşulan halk diliyle, Millî Edebiyat akımının görüşleri doğrultusunda şiir yazan beş şairin Türk edebiyatındaki genel adı</a:t>
          </a:r>
          <a:endParaRPr lang="tr-TR" sz="2400" kern="1200" dirty="0">
            <a:solidFill>
              <a:schemeClr val="bg1"/>
            </a:solidFill>
            <a:latin typeface="+mn-lt"/>
            <a:cs typeface="Times New Roman" panose="02020603050405020304" pitchFamily="18" charset="0"/>
          </a:endParaRPr>
        </a:p>
      </dsp:txBody>
      <dsp:txXfrm>
        <a:off x="291390" y="2819398"/>
        <a:ext cx="6290408" cy="3791757"/>
      </dsp:txXfrm>
    </dsp:sp>
    <dsp:sp modelId="{57285871-4414-4034-A49F-F3F63FE4914D}">
      <dsp:nvSpPr>
        <dsp:cNvPr id="0" name=""/>
        <dsp:cNvSpPr/>
      </dsp:nvSpPr>
      <dsp:spPr>
        <a:xfrm>
          <a:off x="6863774" y="2545623"/>
          <a:ext cx="5154801" cy="3991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3CE87-CB65-48E3-B1B8-5353B62BD1D0}">
      <dsp:nvSpPr>
        <dsp:cNvPr id="0" name=""/>
        <dsp:cNvSpPr/>
      </dsp:nvSpPr>
      <dsp:spPr>
        <a:xfrm>
          <a:off x="7027783" y="2701431"/>
          <a:ext cx="5154801" cy="39919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b="1" kern="1200" dirty="0" err="1" smtClean="0"/>
            <a:t>Hece'nin</a:t>
          </a:r>
          <a:r>
            <a:rPr lang="tr-TR" sz="2000" b="1" kern="1200" dirty="0" smtClean="0"/>
            <a:t> Beş Şairi</a:t>
          </a:r>
        </a:p>
        <a:p>
          <a:pPr lvl="0" algn="ctr" defTabSz="889000">
            <a:lnSpc>
              <a:spcPct val="150000"/>
            </a:lnSpc>
            <a:spcBef>
              <a:spcPct val="0"/>
            </a:spcBef>
            <a:spcAft>
              <a:spcPts val="0"/>
            </a:spcAft>
          </a:pPr>
          <a:endParaRPr lang="tr-TR" sz="2000" kern="1200" dirty="0" smtClean="0"/>
        </a:p>
        <a:p>
          <a:pPr lvl="0" algn="ctr" defTabSz="889000">
            <a:lnSpc>
              <a:spcPct val="150000"/>
            </a:lnSpc>
            <a:spcBef>
              <a:spcPct val="0"/>
            </a:spcBef>
            <a:spcAft>
              <a:spcPts val="0"/>
            </a:spcAft>
          </a:pPr>
          <a:r>
            <a:rPr lang="tr-TR" sz="2000" b="0" i="0" kern="1200" dirty="0" smtClean="0"/>
            <a:t>Orhan Seyfi Orhon (1890-1972),</a:t>
          </a:r>
        </a:p>
        <a:p>
          <a:pPr lvl="0" algn="ctr" defTabSz="889000">
            <a:lnSpc>
              <a:spcPct val="150000"/>
            </a:lnSpc>
            <a:spcBef>
              <a:spcPct val="0"/>
            </a:spcBef>
            <a:spcAft>
              <a:spcPts val="0"/>
            </a:spcAft>
          </a:pPr>
          <a:r>
            <a:rPr lang="tr-TR" sz="2000" b="0" i="0" kern="1200" dirty="0" smtClean="0"/>
            <a:t>Halit Fahri </a:t>
          </a:r>
          <a:r>
            <a:rPr lang="tr-TR" sz="2000" b="0" i="0" kern="1200" dirty="0" err="1" smtClean="0"/>
            <a:t>Ozansoy</a:t>
          </a:r>
          <a:r>
            <a:rPr lang="tr-TR" sz="2000" b="0" i="0" kern="1200" dirty="0" smtClean="0"/>
            <a:t> (1891-1971),</a:t>
          </a:r>
        </a:p>
        <a:p>
          <a:pPr lvl="0" algn="ctr" defTabSz="889000">
            <a:lnSpc>
              <a:spcPct val="150000"/>
            </a:lnSpc>
            <a:spcBef>
              <a:spcPct val="0"/>
            </a:spcBef>
            <a:spcAft>
              <a:spcPts val="0"/>
            </a:spcAft>
          </a:pPr>
          <a:r>
            <a:rPr lang="tr-TR" sz="2000" b="0" i="0" kern="1200" dirty="0" smtClean="0"/>
            <a:t>Enis Behiç </a:t>
          </a:r>
          <a:r>
            <a:rPr lang="tr-TR" sz="2000" b="0" i="0" kern="1200" dirty="0" err="1" smtClean="0"/>
            <a:t>Koryürek</a:t>
          </a:r>
          <a:r>
            <a:rPr lang="tr-TR" sz="2000" b="0" i="0" kern="1200" dirty="0" smtClean="0"/>
            <a:t> (1892-1949),</a:t>
          </a:r>
        </a:p>
        <a:p>
          <a:pPr lvl="0" algn="ctr" defTabSz="889000">
            <a:lnSpc>
              <a:spcPct val="150000"/>
            </a:lnSpc>
            <a:spcBef>
              <a:spcPct val="0"/>
            </a:spcBef>
            <a:spcAft>
              <a:spcPts val="0"/>
            </a:spcAft>
          </a:pPr>
          <a:r>
            <a:rPr lang="tr-TR" sz="2000" b="0" i="0" kern="1200" dirty="0" smtClean="0"/>
            <a:t>Yusuf Ziya Ortaç (1895-1967),</a:t>
          </a:r>
        </a:p>
        <a:p>
          <a:pPr lvl="0" algn="ctr" defTabSz="889000">
            <a:lnSpc>
              <a:spcPct val="150000"/>
            </a:lnSpc>
            <a:spcBef>
              <a:spcPct val="0"/>
            </a:spcBef>
            <a:spcAft>
              <a:spcPts val="0"/>
            </a:spcAft>
          </a:pPr>
          <a:r>
            <a:rPr lang="tr-TR" sz="2000" b="0" i="0" kern="1200" dirty="0" smtClean="0"/>
            <a:t>Faruk Nafiz Çamlıbel (1898-1973).</a:t>
          </a:r>
          <a:endParaRPr lang="tr-TR" sz="2000" kern="1200" dirty="0" smtClean="0"/>
        </a:p>
        <a:p>
          <a:pPr lvl="0" algn="ctr" defTabSz="889000">
            <a:lnSpc>
              <a:spcPct val="150000"/>
            </a:lnSpc>
            <a:spcBef>
              <a:spcPct val="0"/>
            </a:spcBef>
            <a:spcAft>
              <a:spcPts val="0"/>
            </a:spcAft>
          </a:pPr>
          <a:endParaRPr lang="tr-TR" sz="2000" kern="1200" dirty="0"/>
        </a:p>
      </dsp:txBody>
      <dsp:txXfrm>
        <a:off x="7144704" y="2818352"/>
        <a:ext cx="4920959" cy="37581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DB56A-E3AF-40F5-BA55-CB4E05952AD0}">
      <dsp:nvSpPr>
        <dsp:cNvPr id="0" name=""/>
        <dsp:cNvSpPr/>
      </dsp:nvSpPr>
      <dsp:spPr>
        <a:xfrm>
          <a:off x="5958750" y="2291243"/>
          <a:ext cx="91440" cy="479155"/>
        </a:xfrm>
        <a:custGeom>
          <a:avLst/>
          <a:gdLst/>
          <a:ahLst/>
          <a:cxnLst/>
          <a:rect l="0" t="0" r="0" b="0"/>
          <a:pathLst>
            <a:path>
              <a:moveTo>
                <a:pt x="45720" y="0"/>
              </a:moveTo>
              <a:lnTo>
                <a:pt x="45720" y="479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A3BE4D-C28C-42FC-9D5D-513BFB105082}">
      <dsp:nvSpPr>
        <dsp:cNvPr id="0" name=""/>
        <dsp:cNvSpPr/>
      </dsp:nvSpPr>
      <dsp:spPr>
        <a:xfrm>
          <a:off x="5958750" y="1055887"/>
          <a:ext cx="91440" cy="479155"/>
        </a:xfrm>
        <a:custGeom>
          <a:avLst/>
          <a:gdLst/>
          <a:ahLst/>
          <a:cxnLst/>
          <a:rect l="0" t="0" r="0" b="0"/>
          <a:pathLst>
            <a:path>
              <a:moveTo>
                <a:pt x="45720" y="0"/>
              </a:moveTo>
              <a:lnTo>
                <a:pt x="45720" y="479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062884" y="9708"/>
          <a:ext cx="7883170" cy="10461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245943" y="183613"/>
          <a:ext cx="7883170" cy="1046179"/>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OSMANLILARDA GÜZEL SANATLAR,EDEBİYAT, SPOR VE EĞLENCE’DE DEĞİŞMELER</a:t>
          </a:r>
          <a:endParaRPr lang="tr-TR" sz="2400" b="1" kern="1200" dirty="0"/>
        </a:p>
      </dsp:txBody>
      <dsp:txXfrm>
        <a:off x="2276585" y="214255"/>
        <a:ext cx="7821886" cy="984895"/>
      </dsp:txXfrm>
    </dsp:sp>
    <dsp:sp modelId="{D287D5C8-1A82-4A94-925C-7ABC52975DEA}">
      <dsp:nvSpPr>
        <dsp:cNvPr id="0" name=""/>
        <dsp:cNvSpPr/>
      </dsp:nvSpPr>
      <dsp:spPr>
        <a:xfrm>
          <a:off x="4294081" y="1535043"/>
          <a:ext cx="3420777" cy="756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F1F6A-C4B4-4B38-A1E2-F495C99993E2}">
      <dsp:nvSpPr>
        <dsp:cNvPr id="0" name=""/>
        <dsp:cNvSpPr/>
      </dsp:nvSpPr>
      <dsp:spPr>
        <a:xfrm>
          <a:off x="4477140" y="1708949"/>
          <a:ext cx="3420777" cy="756199"/>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Güzel Sanatlar</a:t>
          </a:r>
          <a:endParaRPr lang="tr-TR" sz="2400" b="1" kern="1200" dirty="0"/>
        </a:p>
      </dsp:txBody>
      <dsp:txXfrm>
        <a:off x="4499288" y="1731097"/>
        <a:ext cx="3376481" cy="711903"/>
      </dsp:txXfrm>
    </dsp:sp>
    <dsp:sp modelId="{CBBF7CE7-0EDE-49F3-B205-0D523C7DB5C8}">
      <dsp:nvSpPr>
        <dsp:cNvPr id="0" name=""/>
        <dsp:cNvSpPr/>
      </dsp:nvSpPr>
      <dsp:spPr>
        <a:xfrm>
          <a:off x="9893" y="2770399"/>
          <a:ext cx="11989154" cy="39039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7280D-06F3-490B-B57E-420BA3F875D9}">
      <dsp:nvSpPr>
        <dsp:cNvPr id="0" name=""/>
        <dsp:cNvSpPr/>
      </dsp:nvSpPr>
      <dsp:spPr>
        <a:xfrm>
          <a:off x="192951" y="2944304"/>
          <a:ext cx="11989154" cy="3903987"/>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kern="1200" dirty="0" smtClean="0"/>
            <a:t>Keramik sanatında İznik’in yerini </a:t>
          </a:r>
          <a:r>
            <a:rPr lang="tr-TR" sz="2000" b="1" kern="1200" dirty="0" smtClean="0"/>
            <a:t>Kütahya</a:t>
          </a:r>
          <a:r>
            <a:rPr lang="tr-TR" sz="2000" kern="1200" dirty="0" smtClean="0"/>
            <a:t> aldı. XVIII. Yüzyıldan itibaren </a:t>
          </a:r>
          <a:r>
            <a:rPr lang="tr-TR" sz="2000" b="1" kern="1200" dirty="0" smtClean="0"/>
            <a:t>cilt sanatında</a:t>
          </a:r>
          <a:r>
            <a:rPr lang="tr-TR" sz="2000" kern="1200" dirty="0" smtClean="0"/>
            <a:t> kullanılan işlemeler</a:t>
          </a:r>
          <a:r>
            <a:rPr lang="tr-TR" sz="2000" b="1" kern="1200" dirty="0" smtClean="0"/>
            <a:t>, kadife üzerine sırma ve sim işlemelere </a:t>
          </a:r>
          <a:r>
            <a:rPr lang="tr-TR" sz="2000" kern="1200" dirty="0" smtClean="0"/>
            <a:t>dönüşür. Dönemin modası olan kumaşlarda cilt malzemesi olarak kullanılır. XVIII. yüzyılda nakkaş başı olan </a:t>
          </a:r>
          <a:r>
            <a:rPr lang="tr-TR" sz="2000" b="1" kern="1200" dirty="0" err="1" smtClean="0"/>
            <a:t>Levni</a:t>
          </a:r>
          <a:r>
            <a:rPr lang="tr-TR" sz="2000" b="1" kern="1200" dirty="0" smtClean="0"/>
            <a:t> </a:t>
          </a:r>
          <a:r>
            <a:rPr lang="tr-TR" sz="2000" kern="1200" dirty="0" smtClean="0"/>
            <a:t>ile bir taraftan an’anevi minyatür tekniği devam ederken diğer taraftan da </a:t>
          </a:r>
          <a:r>
            <a:rPr lang="tr-TR" sz="2000" b="1" kern="1200" dirty="0" smtClean="0"/>
            <a:t>Avrupalı ressamlarla </a:t>
          </a:r>
          <a:r>
            <a:rPr lang="tr-TR" sz="2000" kern="1200" dirty="0" smtClean="0"/>
            <a:t>resimde yeni bir akım başladı. Daha sonra resim askeri okul programlarına girdi. </a:t>
          </a:r>
          <a:r>
            <a:rPr lang="tr-TR" sz="2000" b="1" kern="1200" dirty="0" smtClean="0"/>
            <a:t>II. Mahmut resmini yaptırarak resmi dairelere astırdı</a:t>
          </a:r>
          <a:r>
            <a:rPr lang="tr-TR" sz="2000" kern="1200" dirty="0" smtClean="0"/>
            <a:t>. </a:t>
          </a:r>
          <a:r>
            <a:rPr lang="tr-TR" sz="2000" b="1" kern="1200" dirty="0" smtClean="0"/>
            <a:t>Abdülaziz resim yaptı. Şeker Ahmet Paşa </a:t>
          </a:r>
          <a:r>
            <a:rPr lang="tr-TR" sz="2000" kern="1200" dirty="0" smtClean="0"/>
            <a:t>Avrupa’da eğitim gördü e ilk resim sergisini açtı. </a:t>
          </a:r>
          <a:r>
            <a:rPr lang="tr-TR" sz="2000" b="1" kern="1200" dirty="0" smtClean="0"/>
            <a:t>1883’te Sanayi-i Nefise Okulu</a:t>
          </a:r>
          <a:r>
            <a:rPr lang="tr-TR" sz="2000" kern="1200" dirty="0" smtClean="0"/>
            <a:t>’nun kurulması ile artık sivil ressamlar yetişmeye başladı. </a:t>
          </a:r>
          <a:endParaRPr lang="tr-TR" sz="2000" kern="1200" dirty="0"/>
        </a:p>
      </dsp:txBody>
      <dsp:txXfrm>
        <a:off x="307295" y="3058648"/>
        <a:ext cx="11760466" cy="36752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DB56A-E3AF-40F5-BA55-CB4E05952AD0}">
      <dsp:nvSpPr>
        <dsp:cNvPr id="0" name=""/>
        <dsp:cNvSpPr/>
      </dsp:nvSpPr>
      <dsp:spPr>
        <a:xfrm>
          <a:off x="5958601" y="2289393"/>
          <a:ext cx="91440" cy="479934"/>
        </a:xfrm>
        <a:custGeom>
          <a:avLst/>
          <a:gdLst/>
          <a:ahLst/>
          <a:cxnLst/>
          <a:rect l="0" t="0" r="0" b="0"/>
          <a:pathLst>
            <a:path>
              <a:moveTo>
                <a:pt x="45720" y="0"/>
              </a:moveTo>
              <a:lnTo>
                <a:pt x="45720" y="4799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A3BE4D-C28C-42FC-9D5D-513BFB105082}">
      <dsp:nvSpPr>
        <dsp:cNvPr id="0" name=""/>
        <dsp:cNvSpPr/>
      </dsp:nvSpPr>
      <dsp:spPr>
        <a:xfrm>
          <a:off x="5958601" y="1052029"/>
          <a:ext cx="91440" cy="479934"/>
        </a:xfrm>
        <a:custGeom>
          <a:avLst/>
          <a:gdLst/>
          <a:ahLst/>
          <a:cxnLst/>
          <a:rect l="0" t="0" r="0" b="0"/>
          <a:pathLst>
            <a:path>
              <a:moveTo>
                <a:pt x="45720" y="0"/>
              </a:moveTo>
              <a:lnTo>
                <a:pt x="45720" y="4799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056327" y="4148"/>
          <a:ext cx="7895988" cy="1047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239683" y="178336"/>
          <a:ext cx="7895988" cy="1047880"/>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OSMANLILARDA GÜZEL SANATLAR,EDEBİYAT, SPOR VE EĞLENCE’DE DEĞİŞMELER</a:t>
          </a:r>
          <a:endParaRPr lang="tr-TR" sz="2400" b="1" kern="1200" dirty="0"/>
        </a:p>
      </dsp:txBody>
      <dsp:txXfrm>
        <a:off x="2270374" y="209027"/>
        <a:ext cx="7834606" cy="986498"/>
      </dsp:txXfrm>
    </dsp:sp>
    <dsp:sp modelId="{D287D5C8-1A82-4A94-925C-7ABC52975DEA}">
      <dsp:nvSpPr>
        <dsp:cNvPr id="0" name=""/>
        <dsp:cNvSpPr/>
      </dsp:nvSpPr>
      <dsp:spPr>
        <a:xfrm>
          <a:off x="4291151" y="1531964"/>
          <a:ext cx="3426339" cy="7574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F1F6A-C4B4-4B38-A1E2-F495C99993E2}">
      <dsp:nvSpPr>
        <dsp:cNvPr id="0" name=""/>
        <dsp:cNvSpPr/>
      </dsp:nvSpPr>
      <dsp:spPr>
        <a:xfrm>
          <a:off x="4474507" y="1706152"/>
          <a:ext cx="3426339" cy="757429"/>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Güzel Sanatlar</a:t>
          </a:r>
          <a:endParaRPr lang="tr-TR" sz="2400" b="1" kern="1200" dirty="0"/>
        </a:p>
      </dsp:txBody>
      <dsp:txXfrm>
        <a:off x="4496691" y="1728336"/>
        <a:ext cx="3381971" cy="713061"/>
      </dsp:txXfrm>
    </dsp:sp>
    <dsp:sp modelId="{CBBF7CE7-0EDE-49F3-B205-0D523C7DB5C8}">
      <dsp:nvSpPr>
        <dsp:cNvPr id="0" name=""/>
        <dsp:cNvSpPr/>
      </dsp:nvSpPr>
      <dsp:spPr>
        <a:xfrm>
          <a:off x="9832" y="2769328"/>
          <a:ext cx="11988978" cy="39103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7280D-06F3-490B-B57E-420BA3F875D9}">
      <dsp:nvSpPr>
        <dsp:cNvPr id="0" name=""/>
        <dsp:cNvSpPr/>
      </dsp:nvSpPr>
      <dsp:spPr>
        <a:xfrm>
          <a:off x="193188" y="2943516"/>
          <a:ext cx="11988978" cy="3910335"/>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kern="1200" dirty="0" smtClean="0"/>
            <a:t>XVIII. Yüzyıl Türk musikisinin yükselme dönemidir. Özellikle III. </a:t>
          </a:r>
          <a:r>
            <a:rPr lang="tr-TR" sz="2400" kern="1200" dirty="0" err="1" smtClean="0"/>
            <a:t>Ahmed</a:t>
          </a:r>
          <a:r>
            <a:rPr lang="tr-TR" sz="2400" kern="1200" dirty="0" smtClean="0"/>
            <a:t> ,</a:t>
          </a:r>
          <a:r>
            <a:rPr lang="tr-TR" sz="2400" kern="1200" dirty="0" err="1" smtClean="0"/>
            <a:t>I.Mahmud</a:t>
          </a:r>
          <a:r>
            <a:rPr lang="tr-TR" sz="2400" kern="1200" dirty="0" smtClean="0"/>
            <a:t> ve III. Selim’in himayeleri, </a:t>
          </a:r>
          <a:r>
            <a:rPr lang="tr-TR" sz="2400" b="1" kern="1200" dirty="0" smtClean="0"/>
            <a:t>Hafız Post</a:t>
          </a:r>
          <a:r>
            <a:rPr lang="tr-TR" sz="2400" kern="1200" dirty="0" smtClean="0"/>
            <a:t>’un açtığı yeni çığırın devamını ve gelişmesini sağlamıştır. </a:t>
          </a:r>
          <a:r>
            <a:rPr lang="tr-TR" sz="2400" kern="1200" dirty="0" err="1" smtClean="0"/>
            <a:t>III.Selim</a:t>
          </a:r>
          <a:r>
            <a:rPr lang="tr-TR" sz="2400" kern="1200" dirty="0" smtClean="0"/>
            <a:t> Türk musikisine yeni bir makam olan </a:t>
          </a:r>
          <a:r>
            <a:rPr lang="tr-TR" sz="2400" b="1" kern="1200" dirty="0" err="1" smtClean="0"/>
            <a:t>Suzidilara</a:t>
          </a:r>
          <a:r>
            <a:rPr lang="tr-TR" sz="2400" kern="1200" dirty="0" err="1" smtClean="0"/>
            <a:t>’yı</a:t>
          </a:r>
          <a:r>
            <a:rPr lang="tr-TR" sz="2400" kern="1200" dirty="0" smtClean="0"/>
            <a:t> kazandırmıştır. Bu dönemin en tanınmış musikişinas ve bestekarı </a:t>
          </a:r>
          <a:r>
            <a:rPr lang="tr-TR" sz="2400" b="1" kern="1200" dirty="0" smtClean="0"/>
            <a:t>Itri Efendi’</a:t>
          </a:r>
          <a:r>
            <a:rPr lang="tr-TR" sz="2400" kern="1200" dirty="0" smtClean="0"/>
            <a:t>dir. Itri’nin açtığı çığırdan Hamamizade </a:t>
          </a:r>
          <a:r>
            <a:rPr lang="tr-TR" sz="2400" b="1" kern="1200" dirty="0" smtClean="0"/>
            <a:t>Dede Efendi </a:t>
          </a:r>
          <a:r>
            <a:rPr lang="tr-TR" sz="2400" kern="1200" dirty="0" smtClean="0"/>
            <a:t>yürümüştür. Türk musikisi  XIX. Yüzyılda da gelişmesine devam etmiştir. </a:t>
          </a:r>
          <a:endParaRPr lang="tr-TR" sz="2400" kern="1200" dirty="0"/>
        </a:p>
      </dsp:txBody>
      <dsp:txXfrm>
        <a:off x="307718" y="3058046"/>
        <a:ext cx="11759918" cy="36812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DB56A-E3AF-40F5-BA55-CB4E05952AD0}">
      <dsp:nvSpPr>
        <dsp:cNvPr id="0" name=""/>
        <dsp:cNvSpPr/>
      </dsp:nvSpPr>
      <dsp:spPr>
        <a:xfrm>
          <a:off x="5957261" y="2226696"/>
          <a:ext cx="91440" cy="486946"/>
        </a:xfrm>
        <a:custGeom>
          <a:avLst/>
          <a:gdLst/>
          <a:ahLst/>
          <a:cxnLst/>
          <a:rect l="0" t="0" r="0" b="0"/>
          <a:pathLst>
            <a:path>
              <a:moveTo>
                <a:pt x="45720" y="0"/>
              </a:moveTo>
              <a:lnTo>
                <a:pt x="45720" y="4869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A3BE4D-C28C-42FC-9D5D-513BFB105082}">
      <dsp:nvSpPr>
        <dsp:cNvPr id="0" name=""/>
        <dsp:cNvSpPr/>
      </dsp:nvSpPr>
      <dsp:spPr>
        <a:xfrm>
          <a:off x="5957261" y="879181"/>
          <a:ext cx="91440" cy="486946"/>
        </a:xfrm>
        <a:custGeom>
          <a:avLst/>
          <a:gdLst/>
          <a:ahLst/>
          <a:cxnLst/>
          <a:rect l="0" t="0" r="0" b="0"/>
          <a:pathLst>
            <a:path>
              <a:moveTo>
                <a:pt x="45720" y="0"/>
              </a:moveTo>
              <a:lnTo>
                <a:pt x="45720" y="4869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1780825" y="156"/>
          <a:ext cx="8444313" cy="879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1966860" y="176889"/>
          <a:ext cx="8444313" cy="879024"/>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OSMANLILARDA GÜZEL SANATLAR,EDEBİYAT, SPOR VE EĞLENCE’DE DEĞİŞMELER</a:t>
          </a:r>
          <a:endParaRPr lang="tr-TR" sz="2400" b="1" kern="1200" dirty="0"/>
        </a:p>
      </dsp:txBody>
      <dsp:txXfrm>
        <a:off x="1992606" y="202635"/>
        <a:ext cx="8392821" cy="827532"/>
      </dsp:txXfrm>
    </dsp:sp>
    <dsp:sp modelId="{D287D5C8-1A82-4A94-925C-7ABC52975DEA}">
      <dsp:nvSpPr>
        <dsp:cNvPr id="0" name=""/>
        <dsp:cNvSpPr/>
      </dsp:nvSpPr>
      <dsp:spPr>
        <a:xfrm>
          <a:off x="3619626" y="1366128"/>
          <a:ext cx="4766711" cy="8605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F1F6A-C4B4-4B38-A1E2-F495C99993E2}">
      <dsp:nvSpPr>
        <dsp:cNvPr id="0" name=""/>
        <dsp:cNvSpPr/>
      </dsp:nvSpPr>
      <dsp:spPr>
        <a:xfrm>
          <a:off x="3805661" y="1542861"/>
          <a:ext cx="4766711" cy="860567"/>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Güzel Sanatlar</a:t>
          </a:r>
        </a:p>
        <a:p>
          <a:pPr lvl="0" algn="ctr" defTabSz="1066800">
            <a:lnSpc>
              <a:spcPct val="90000"/>
            </a:lnSpc>
            <a:spcBef>
              <a:spcPct val="0"/>
            </a:spcBef>
            <a:spcAft>
              <a:spcPct val="35000"/>
            </a:spcAft>
          </a:pPr>
          <a:r>
            <a:rPr lang="tr-TR" sz="2400" b="1" kern="1200" dirty="0" err="1" smtClean="0"/>
            <a:t>Musıki</a:t>
          </a:r>
          <a:endParaRPr lang="tr-TR" sz="2400" b="1" kern="1200" dirty="0"/>
        </a:p>
      </dsp:txBody>
      <dsp:txXfrm>
        <a:off x="3830866" y="1568066"/>
        <a:ext cx="4716301" cy="810157"/>
      </dsp:txXfrm>
    </dsp:sp>
    <dsp:sp modelId="{CBBF7CE7-0EDE-49F3-B205-0D523C7DB5C8}">
      <dsp:nvSpPr>
        <dsp:cNvPr id="0" name=""/>
        <dsp:cNvSpPr/>
      </dsp:nvSpPr>
      <dsp:spPr>
        <a:xfrm>
          <a:off x="37250" y="2713643"/>
          <a:ext cx="11931462" cy="39674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7280D-06F3-490B-B57E-420BA3F875D9}">
      <dsp:nvSpPr>
        <dsp:cNvPr id="0" name=""/>
        <dsp:cNvSpPr/>
      </dsp:nvSpPr>
      <dsp:spPr>
        <a:xfrm>
          <a:off x="223285" y="2890376"/>
          <a:ext cx="11931462" cy="3967466"/>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b="1" kern="1200" dirty="0" smtClean="0"/>
            <a:t>Abdülmecid döneminden </a:t>
          </a:r>
          <a:r>
            <a:rPr lang="tr-TR" sz="2400" kern="1200" dirty="0" smtClean="0"/>
            <a:t>itibaren </a:t>
          </a:r>
          <a:r>
            <a:rPr lang="tr-TR" sz="2400" b="1" kern="1200" dirty="0" smtClean="0"/>
            <a:t>Batı müziği </a:t>
          </a:r>
          <a:r>
            <a:rPr lang="tr-TR" sz="2400" kern="1200" dirty="0" smtClean="0"/>
            <a:t>ön plana çıkmaya başladı. Sanatkarlar himayeden mahrum kaldı. </a:t>
          </a:r>
          <a:r>
            <a:rPr lang="tr-TR" sz="2400" kern="1200" dirty="0" err="1" smtClean="0"/>
            <a:t>Musikıde</a:t>
          </a:r>
          <a:r>
            <a:rPr lang="tr-TR" sz="2400" kern="1200" dirty="0" smtClean="0"/>
            <a:t> bir duraklama görüldü. Tanzimat döneminden itibaren Batı müziği yayıldı ve uygulandı. </a:t>
          </a:r>
          <a:r>
            <a:rPr lang="tr-TR" sz="2400" b="1" kern="1200" dirty="0" smtClean="0"/>
            <a:t>Yeniçeri ocağı </a:t>
          </a:r>
          <a:r>
            <a:rPr lang="tr-TR" sz="2400" kern="1200" dirty="0" smtClean="0"/>
            <a:t>kaldırıldıktan sonra </a:t>
          </a:r>
          <a:r>
            <a:rPr lang="tr-TR" sz="2400" b="1" kern="1200" dirty="0" smtClean="0"/>
            <a:t>mehterhane resmi ve askeri </a:t>
          </a:r>
          <a:r>
            <a:rPr lang="tr-TR" sz="2400" kern="1200" dirty="0" smtClean="0"/>
            <a:t>görevini tamamladı. </a:t>
          </a:r>
          <a:r>
            <a:rPr lang="tr-TR" sz="2400" b="1" kern="1200" dirty="0" smtClean="0"/>
            <a:t>II. </a:t>
          </a:r>
          <a:r>
            <a:rPr lang="tr-TR" sz="2400" b="1" kern="1200" dirty="0" err="1" smtClean="0"/>
            <a:t>Mahmud</a:t>
          </a:r>
          <a:r>
            <a:rPr lang="tr-TR" sz="2400" b="1" kern="1200" dirty="0" smtClean="0"/>
            <a:t> </a:t>
          </a:r>
          <a:r>
            <a:rPr lang="tr-TR" sz="2400" kern="1200" dirty="0" smtClean="0"/>
            <a:t>müzikte batıya yöneldi. İtalya’dan </a:t>
          </a:r>
          <a:r>
            <a:rPr lang="tr-TR" sz="2400" b="1" kern="1200" dirty="0" smtClean="0"/>
            <a:t>Giuseppe </a:t>
          </a:r>
          <a:r>
            <a:rPr lang="tr-TR" sz="2400" b="1" kern="1200" dirty="0" err="1" smtClean="0"/>
            <a:t>Donizetti</a:t>
          </a:r>
          <a:r>
            <a:rPr lang="tr-TR" sz="2400" kern="1200" dirty="0" err="1" smtClean="0"/>
            <a:t>’yi</a:t>
          </a:r>
          <a:r>
            <a:rPr lang="tr-TR" sz="2400" kern="1200" dirty="0" smtClean="0"/>
            <a:t> İstanbul’a getirtti. </a:t>
          </a:r>
          <a:r>
            <a:rPr lang="tr-TR" sz="2400" b="1" kern="1200" dirty="0" smtClean="0"/>
            <a:t>Askeri bandoların </a:t>
          </a:r>
          <a:r>
            <a:rPr lang="tr-TR" sz="2400" kern="1200" dirty="0" smtClean="0"/>
            <a:t>kuruluşunda etkili oldu. Osmanlı Devleti dağılmaya başladığı sıralarda  bile Batı müziği yayılmasını sürdürdü.</a:t>
          </a:r>
          <a:endParaRPr lang="tr-TR" sz="2400" kern="1200" dirty="0"/>
        </a:p>
      </dsp:txBody>
      <dsp:txXfrm>
        <a:off x="339488" y="3006579"/>
        <a:ext cx="11699056" cy="37350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686B1-4834-4FAE-BC19-ABE847A90CEF}" type="datetimeFigureOut">
              <a:rPr lang="tr-TR" smtClean="0"/>
              <a:t>27.04.2020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E2DB6-C0B9-4390-A0D8-4609C7419882}" type="slidenum">
              <a:rPr lang="tr-TR" smtClean="0"/>
              <a:t>‹#›</a:t>
            </a:fld>
            <a:endParaRPr lang="tr-TR"/>
          </a:p>
        </p:txBody>
      </p:sp>
    </p:spTree>
    <p:extLst>
      <p:ext uri="{BB962C8B-B14F-4D97-AF65-F5344CB8AC3E}">
        <p14:creationId xmlns:p14="http://schemas.microsoft.com/office/powerpoint/2010/main" val="272484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70538BA-9BB4-42B9-8EBD-CC410D3575AF}" type="datetimeFigureOut">
              <a:rPr lang="tr-TR" smtClean="0">
                <a:solidFill>
                  <a:prstClr val="white">
                    <a:alpha val="60000"/>
                  </a:prstClr>
                </a:solidFill>
              </a:rPr>
              <a:pPr/>
              <a:t>27.04.2020</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3883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2121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28005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93689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536550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79545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02581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7894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03533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7" name="Rectangle 10"/>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4955" y="2099733"/>
            <a:ext cx="8825659" cy="2677648"/>
          </a:xfrm>
        </p:spPr>
        <p:txBody>
          <a:bodyPr anchor="b"/>
          <a:lstStyle>
            <a:lvl1pPr>
              <a:defRPr sz="405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9" cy="861420"/>
          </a:xfrm>
        </p:spPr>
        <p:txBody>
          <a:bodyPr/>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8" name="Date Placeholder 3"/>
          <p:cNvSpPr>
            <a:spLocks noGrp="1"/>
          </p:cNvSpPr>
          <p:nvPr>
            <p:ph type="dt" sz="half" idx="10"/>
          </p:nvPr>
        </p:nvSpPr>
        <p:spPr bwMode="gray">
          <a:xfrm rot="5400000">
            <a:off x="10160000" y="1792288"/>
            <a:ext cx="990600" cy="304800"/>
          </a:xfrm>
        </p:spPr>
        <p:txBody>
          <a:bodyPr anchor="t"/>
          <a:lstStyle>
            <a:lvl1pPr algn="l" defTabSz="914400" fontAlgn="base">
              <a:spcBef>
                <a:spcPct val="0"/>
              </a:spcBef>
              <a:spcAft>
                <a:spcPct val="0"/>
              </a:spcAft>
              <a:defRPr b="0" i="0">
                <a:solidFill>
                  <a:prstClr val="white">
                    <a:alpha val="60000"/>
                  </a:prstClr>
                </a:solidFill>
                <a:latin typeface="Arial" panose="020B0604020202020204" pitchFamily="34" charset="0"/>
                <a:cs typeface="Arial" panose="020B0604020202020204" pitchFamily="34" charset="0"/>
              </a:defRPr>
            </a:lvl1pPr>
          </a:lstStyle>
          <a:p>
            <a:pPr>
              <a:defRPr/>
            </a:pPr>
            <a:fld id="{AB35F66F-129C-4B62-AF8D-C3CF54E318AB}" type="datetimeFigureOut">
              <a:rPr lang="en-US"/>
              <a:pPr>
                <a:defRPr/>
              </a:pPr>
              <a:t>4/27/2020</a:t>
            </a:fld>
            <a:endParaRPr lang="en-US"/>
          </a:p>
        </p:txBody>
      </p:sp>
      <p:sp>
        <p:nvSpPr>
          <p:cNvPr id="9" name="Footer Placeholder 4"/>
          <p:cNvSpPr>
            <a:spLocks noGrp="1"/>
          </p:cNvSpPr>
          <p:nvPr>
            <p:ph type="ftr" sz="quarter" idx="11"/>
          </p:nvPr>
        </p:nvSpPr>
        <p:spPr bwMode="gray">
          <a:xfrm rot="5400000">
            <a:off x="8952178" y="3228182"/>
            <a:ext cx="3859213" cy="304800"/>
          </a:xfrm>
        </p:spPr>
        <p:txBody>
          <a:bodyPr/>
          <a:lstStyle>
            <a:lvl1pPr defTabSz="914400" fontAlgn="base">
              <a:spcBef>
                <a:spcPct val="0"/>
              </a:spcBef>
              <a:spcAft>
                <a:spcPct val="0"/>
              </a:spcAft>
              <a:defRPr b="0" i="0">
                <a:solidFill>
                  <a:prstClr val="white">
                    <a:alpha val="60000"/>
                  </a:prstClr>
                </a:solidFill>
                <a:latin typeface="Arial" panose="020B0604020202020204" pitchFamily="34" charset="0"/>
                <a:cs typeface="Arial" panose="020B0604020202020204" pitchFamily="34" charset="0"/>
              </a:defRPr>
            </a:lvl1pPr>
          </a:lstStyle>
          <a:p>
            <a:pPr>
              <a:defRPr/>
            </a:pPr>
            <a:r>
              <a:rPr lang="en-US"/>
              <a:t>
              </a:t>
            </a:r>
          </a:p>
        </p:txBody>
      </p:sp>
      <p:sp>
        <p:nvSpPr>
          <p:cNvPr id="10"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CEA579-27FD-48FF-8B8F-26E0210A1D2F}" type="slidenum">
              <a:rPr lang="en-US"/>
              <a:pPr>
                <a:defRPr/>
              </a:pPr>
              <a:t>‹#›</a:t>
            </a:fld>
            <a:endParaRPr lang="en-US"/>
          </a:p>
        </p:txBody>
      </p:sp>
    </p:spTree>
    <p:extLst>
      <p:ext uri="{BB962C8B-B14F-4D97-AF65-F5344CB8AC3E}">
        <p14:creationId xmlns:p14="http://schemas.microsoft.com/office/powerpoint/2010/main" val="3613138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5"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7CBB176-B7F1-48ED-BE21-1A676FE67029}" type="datetimeFigureOut">
              <a:rPr lang="en-US"/>
              <a:pPr>
                <a:defRPr/>
              </a:pPr>
              <a:t>4/27/2020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6116CC86-3B8F-4E37-974C-202871D57847}" type="slidenum">
              <a:rPr lang="en-US"/>
              <a:pPr>
                <a:defRPr/>
              </a:pPr>
              <a:t>‹#›</a:t>
            </a:fld>
            <a:endParaRPr lang="en-US"/>
          </a:p>
        </p:txBody>
      </p:sp>
    </p:spTree>
    <p:extLst>
      <p:ext uri="{BB962C8B-B14F-4D97-AF65-F5344CB8AC3E}">
        <p14:creationId xmlns:p14="http://schemas.microsoft.com/office/powerpoint/2010/main" val="422491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82438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12192000" cy="6858000"/>
            <a:chOff x="0" y="0"/>
            <a:chExt cx="12192000" cy="6858000"/>
          </a:xfrm>
        </p:grpSpPr>
        <p:sp>
          <p:nvSpPr>
            <p:cNvPr id="5"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9"/>
            <p:cNvSpPr/>
            <p:nvPr/>
          </p:nvSpPr>
          <p:spPr bwMode="gray">
            <a:xfrm>
              <a:off x="7289800" y="401638"/>
              <a:ext cx="4478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400000">
              <a:off x="3787244"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5677511">
              <a:off x="4698352"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2677645"/>
            <a:ext cx="4351025" cy="2283824"/>
          </a:xfrm>
        </p:spPr>
        <p:txBody>
          <a:bodyPr/>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61" y="2677644"/>
            <a:ext cx="3757545"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50841BA-8886-40CA-B3B9-3925607B0AAF}" type="datetimeFigureOut">
              <a:rPr lang="en-US"/>
              <a:pPr>
                <a:defRPr/>
              </a:pPr>
              <a:t>4/27/2020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0092688-8B6F-445F-AA28-18772717FFF5}" type="slidenum">
              <a:rPr lang="en-US"/>
              <a:pPr>
                <a:defRPr/>
              </a:pPr>
              <a:t>‹#›</a:t>
            </a:fld>
            <a:endParaRPr lang="en-US"/>
          </a:p>
        </p:txBody>
      </p:sp>
    </p:spTree>
    <p:extLst>
      <p:ext uri="{BB962C8B-B14F-4D97-AF65-F5344CB8AC3E}">
        <p14:creationId xmlns:p14="http://schemas.microsoft.com/office/powerpoint/2010/main" val="68000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2"/>
            <a:ext cx="4825159" cy="34163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4" y="2603500"/>
            <a:ext cx="48251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9F6FDFD-6406-43E9-B39A-3E6BB24606B7}" type="datetimeFigureOut">
              <a:rPr lang="en-US"/>
              <a:pPr>
                <a:defRPr/>
              </a:pPr>
              <a:t>4/27/2020</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D88958B-AEB6-427E-B5A4-A245F54039C5}" type="slidenum">
              <a:rPr lang="en-US"/>
              <a:pPr>
                <a:defRPr/>
              </a:pPr>
              <a:t>‹#›</a:t>
            </a:fld>
            <a:endParaRPr lang="en-US"/>
          </a:p>
        </p:txBody>
      </p:sp>
    </p:spTree>
    <p:extLst>
      <p:ext uri="{BB962C8B-B14F-4D97-AF65-F5344CB8AC3E}">
        <p14:creationId xmlns:p14="http://schemas.microsoft.com/office/powerpoint/2010/main" val="3269388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2603500"/>
            <a:ext cx="4825157"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4"/>
            <a:ext cx="4825159" cy="284003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4" y="2603500"/>
            <a:ext cx="482515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4" y="3179764"/>
            <a:ext cx="4825159" cy="2840039"/>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934E5B-65E0-4A74-9A09-55F7640BD692}" type="datetimeFigureOut">
              <a:rPr lang="en-US"/>
              <a:pPr>
                <a:defRPr/>
              </a:pPr>
              <a:t>4/27/2020</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4B8A245-CC88-4565-A1DA-6D75E7286761}" type="slidenum">
              <a:rPr lang="en-US"/>
              <a:pPr>
                <a:defRPr/>
              </a:pPr>
              <a:t>‹#›</a:t>
            </a:fld>
            <a:endParaRPr lang="en-US"/>
          </a:p>
        </p:txBody>
      </p:sp>
    </p:spTree>
    <p:extLst>
      <p:ext uri="{BB962C8B-B14F-4D97-AF65-F5344CB8AC3E}">
        <p14:creationId xmlns:p14="http://schemas.microsoft.com/office/powerpoint/2010/main" val="3296270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5"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71CA884-811D-4153-914E-3F2002ED7859}" type="datetimeFigureOut">
              <a:rPr lang="en-US"/>
              <a:pPr>
                <a:defRPr/>
              </a:pPr>
              <a:t>4/27/2020</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5F8DC4C2-DCE8-49A9-BE4E-398A93ED6142}" type="slidenum">
              <a:rPr lang="en-US"/>
              <a:pPr>
                <a:defRPr/>
              </a:pPr>
              <a:t>‹#›</a:t>
            </a:fld>
            <a:endParaRPr lang="en-US"/>
          </a:p>
        </p:txBody>
      </p:sp>
    </p:spTree>
    <p:extLst>
      <p:ext uri="{BB962C8B-B14F-4D97-AF65-F5344CB8AC3E}">
        <p14:creationId xmlns:p14="http://schemas.microsoft.com/office/powerpoint/2010/main" val="2298258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6"/>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F7B7C12-A5FB-4617-B787-041C04C0F255}" type="datetimeFigureOut">
              <a:rPr lang="en-US"/>
              <a:pPr>
                <a:defRPr/>
              </a:pPr>
              <a:t>4/27/2020</a:t>
            </a:fld>
            <a:endParaRPr lang="en-US"/>
          </a:p>
        </p:txBody>
      </p:sp>
      <p:sp>
        <p:nvSpPr>
          <p:cNvPr id="4" name="Footer Placeholder 2"/>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5" name="Slide Number Placeholder 3"/>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E1135A4-E60F-4AA2-8234-95E3572D8B1E}" type="slidenum">
              <a:rPr lang="en-US"/>
              <a:pPr>
                <a:defRPr/>
              </a:pPr>
              <a:t>‹#›</a:t>
            </a:fld>
            <a:endParaRPr lang="en-US"/>
          </a:p>
        </p:txBody>
      </p:sp>
    </p:spTree>
    <p:extLst>
      <p:ext uri="{BB962C8B-B14F-4D97-AF65-F5344CB8AC3E}">
        <p14:creationId xmlns:p14="http://schemas.microsoft.com/office/powerpoint/2010/main" val="706130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5712884" y="401638"/>
              <a:ext cx="6055783"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6"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295400"/>
            <a:ext cx="2793159" cy="1600200"/>
          </a:xfrm>
        </p:spPr>
        <p:txBody>
          <a:bodyPr anchor="b"/>
          <a:lstStyle>
            <a:lvl1pPr algn="l">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5781145" y="1447800"/>
            <a:ext cx="5190067" cy="457200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2"/>
            <a:ext cx="279315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6CBDF6E-93B6-4CBF-9928-E91D4649C5C2}" type="datetimeFigureOut">
              <a:rPr lang="en-US"/>
              <a:pPr>
                <a:defRPr/>
              </a:pPr>
              <a:t>4/27/2020</a:t>
            </a:fld>
            <a:endParaRPr lang="en-US"/>
          </a:p>
        </p:txBody>
      </p:sp>
      <p:sp>
        <p:nvSpPr>
          <p:cNvPr id="18"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9"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C7BB615-40AA-4E6D-B66D-1E675FA2744E}" type="slidenum">
              <a:rPr lang="en-US"/>
              <a:pPr>
                <a:defRPr/>
              </a:pPr>
              <a:t>‹#›</a:t>
            </a:fld>
            <a:endParaRPr lang="en-US"/>
          </a:p>
        </p:txBody>
      </p:sp>
    </p:spTree>
    <p:extLst>
      <p:ext uri="{BB962C8B-B14F-4D97-AF65-F5344CB8AC3E}">
        <p14:creationId xmlns:p14="http://schemas.microsoft.com/office/powerpoint/2010/main" val="4242482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6172200" y="401638"/>
              <a:ext cx="55964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4203594"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p:cNvSpPr>
            <p:nvPr/>
          </p:nvSpPr>
          <p:spPr bwMode="gray">
            <a:xfrm rot="-5400000">
              <a:off x="3295432"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6"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693335"/>
            <a:ext cx="3865135" cy="1735667"/>
          </a:xfrm>
        </p:spPr>
        <p:txBody>
          <a:bodyPr anchor="b">
            <a:normAutofit/>
          </a:bodyPr>
          <a:lstStyle>
            <a:lvl1pPr algn="l">
              <a:defRPr sz="27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2"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5EA819C-B42A-478A-9B4B-7C54F64CE490}" type="datetimeFigureOut">
              <a:rPr lang="en-US"/>
              <a:pPr>
                <a:defRPr/>
              </a:pPr>
              <a:t>4/27/2020</a:t>
            </a:fld>
            <a:endParaRPr lang="en-US"/>
          </a:p>
        </p:txBody>
      </p:sp>
      <p:sp>
        <p:nvSpPr>
          <p:cNvPr id="18"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9"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A9BA03B-36C2-4022-8DD1-68899112E8A9}" type="slidenum">
              <a:rPr lang="en-US"/>
              <a:pPr>
                <a:defRPr/>
              </a:pPr>
              <a:t>‹#›</a:t>
            </a:fld>
            <a:endParaRPr lang="en-US"/>
          </a:p>
        </p:txBody>
      </p:sp>
    </p:spTree>
    <p:extLst>
      <p:ext uri="{BB962C8B-B14F-4D97-AF65-F5344CB8AC3E}">
        <p14:creationId xmlns:p14="http://schemas.microsoft.com/office/powerpoint/2010/main" val="3505014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4533900 h 2856"/>
                <a:gd name="T4" fmla="*/ 11277600 w 7104"/>
                <a:gd name="T5" fmla="*/ 4533900 h 2856"/>
                <a:gd name="T6" fmla="*/ 11277600 w 7104"/>
                <a:gd name="T7" fmla="*/ 1588 h 2856"/>
                <a:gd name="T8" fmla="*/ 11277600 w 7104"/>
                <a:gd name="T9" fmla="*/ 1588 h 2856"/>
                <a:gd name="T10" fmla="*/ 11022013 w 7104"/>
                <a:gd name="T11" fmla="*/ 41275 h 2856"/>
                <a:gd name="T12" fmla="*/ 10766425 w 7104"/>
                <a:gd name="T13" fmla="*/ 79375 h 2856"/>
                <a:gd name="T14" fmla="*/ 10510838 w 7104"/>
                <a:gd name="T15" fmla="*/ 115888 h 2856"/>
                <a:gd name="T16" fmla="*/ 10253663 w 7104"/>
                <a:gd name="T17" fmla="*/ 147638 h 2856"/>
                <a:gd name="T18" fmla="*/ 9998075 w 7104"/>
                <a:gd name="T19" fmla="*/ 179388 h 2856"/>
                <a:gd name="T20" fmla="*/ 9740900 w 7104"/>
                <a:gd name="T21" fmla="*/ 209550 h 2856"/>
                <a:gd name="T22" fmla="*/ 9486900 w 7104"/>
                <a:gd name="T23" fmla="*/ 234950 h 2856"/>
                <a:gd name="T24" fmla="*/ 9229725 w 7104"/>
                <a:gd name="T25" fmla="*/ 258763 h 2856"/>
                <a:gd name="T26" fmla="*/ 8974138 w 7104"/>
                <a:gd name="T27" fmla="*/ 280988 h 2856"/>
                <a:gd name="T28" fmla="*/ 8721725 w 7104"/>
                <a:gd name="T29" fmla="*/ 300038 h 2856"/>
                <a:gd name="T30" fmla="*/ 8467725 w 7104"/>
                <a:gd name="T31" fmla="*/ 319088 h 2856"/>
                <a:gd name="T32" fmla="*/ 8215313 w 7104"/>
                <a:gd name="T33" fmla="*/ 334963 h 2856"/>
                <a:gd name="T34" fmla="*/ 7964488 w 7104"/>
                <a:gd name="T35" fmla="*/ 347663 h 2856"/>
                <a:gd name="T36" fmla="*/ 7713663 w 7104"/>
                <a:gd name="T37" fmla="*/ 360363 h 2856"/>
                <a:gd name="T38" fmla="*/ 7466013 w 7104"/>
                <a:gd name="T39" fmla="*/ 371475 h 2856"/>
                <a:gd name="T40" fmla="*/ 7219950 w 7104"/>
                <a:gd name="T41" fmla="*/ 379413 h 2856"/>
                <a:gd name="T42" fmla="*/ 6973888 w 7104"/>
                <a:gd name="T43" fmla="*/ 385763 h 2856"/>
                <a:gd name="T44" fmla="*/ 6731000 w 7104"/>
                <a:gd name="T45" fmla="*/ 392113 h 2856"/>
                <a:gd name="T46" fmla="*/ 6489700 w 7104"/>
                <a:gd name="T47" fmla="*/ 395288 h 2856"/>
                <a:gd name="T48" fmla="*/ 6249988 w 7104"/>
                <a:gd name="T49" fmla="*/ 398463 h 2856"/>
                <a:gd name="T50" fmla="*/ 6013450 w 7104"/>
                <a:gd name="T51" fmla="*/ 400050 h 2856"/>
                <a:gd name="T52" fmla="*/ 5778500 w 7104"/>
                <a:gd name="T53" fmla="*/ 398463 h 2856"/>
                <a:gd name="T54" fmla="*/ 5546725 w 7104"/>
                <a:gd name="T55" fmla="*/ 398463 h 2856"/>
                <a:gd name="T56" fmla="*/ 5316538 w 7104"/>
                <a:gd name="T57" fmla="*/ 395288 h 2856"/>
                <a:gd name="T58" fmla="*/ 5091113 w 7104"/>
                <a:gd name="T59" fmla="*/ 390525 h 2856"/>
                <a:gd name="T60" fmla="*/ 4867275 w 7104"/>
                <a:gd name="T61" fmla="*/ 385763 h 2856"/>
                <a:gd name="T62" fmla="*/ 4648200 w 7104"/>
                <a:gd name="T63" fmla="*/ 381000 h 2856"/>
                <a:gd name="T64" fmla="*/ 4430713 w 7104"/>
                <a:gd name="T65" fmla="*/ 373063 h 2856"/>
                <a:gd name="T66" fmla="*/ 4216400 w 7104"/>
                <a:gd name="T67" fmla="*/ 365125 h 2856"/>
                <a:gd name="T68" fmla="*/ 4006850 w 7104"/>
                <a:gd name="T69" fmla="*/ 357188 h 2856"/>
                <a:gd name="T70" fmla="*/ 3597275 w 7104"/>
                <a:gd name="T71" fmla="*/ 336550 h 2856"/>
                <a:gd name="T72" fmla="*/ 3205163 w 7104"/>
                <a:gd name="T73" fmla="*/ 314325 h 2856"/>
                <a:gd name="T74" fmla="*/ 2828925 w 7104"/>
                <a:gd name="T75" fmla="*/ 290513 h 2856"/>
                <a:gd name="T76" fmla="*/ 2471738 w 7104"/>
                <a:gd name="T77" fmla="*/ 265113 h 2856"/>
                <a:gd name="T78" fmla="*/ 2132013 w 7104"/>
                <a:gd name="T79" fmla="*/ 238125 h 2856"/>
                <a:gd name="T80" fmla="*/ 1816100 w 7104"/>
                <a:gd name="T81" fmla="*/ 209550 h 2856"/>
                <a:gd name="T82" fmla="*/ 1519238 w 7104"/>
                <a:gd name="T83" fmla="*/ 180975 h 2856"/>
                <a:gd name="T84" fmla="*/ 1246188 w 7104"/>
                <a:gd name="T85" fmla="*/ 152400 h 2856"/>
                <a:gd name="T86" fmla="*/ 995363 w 7104"/>
                <a:gd name="T87" fmla="*/ 125413 h 2856"/>
                <a:gd name="T88" fmla="*/ 773113 w 7104"/>
                <a:gd name="T89" fmla="*/ 100013 h 2856"/>
                <a:gd name="T90" fmla="*/ 573088 w 7104"/>
                <a:gd name="T91" fmla="*/ 76200 h 2856"/>
                <a:gd name="T92" fmla="*/ 403225 w 7104"/>
                <a:gd name="T93" fmla="*/ 55563 h 2856"/>
                <a:gd name="T94" fmla="*/ 261938 w 7104"/>
                <a:gd name="T95" fmla="*/ 36513 h 2856"/>
                <a:gd name="T96" fmla="*/ 66675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4969927"/>
            <a:ext cx="8825659" cy="566738"/>
          </a:xfrm>
        </p:spPr>
        <p:txBody>
          <a:bodyPr anchor="b">
            <a:normAutofit/>
          </a:bodyPr>
          <a:lstStyle>
            <a:lvl1pPr algn="l">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9"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54953" y="5536665"/>
            <a:ext cx="8825659" cy="493712"/>
          </a:xfrm>
        </p:spPr>
        <p:txBody>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6"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26F21FD-15FD-4049-910C-7AB4D83C938B}" type="datetimeFigureOut">
              <a:rPr lang="en-US"/>
              <a:pPr>
                <a:defRPr/>
              </a:pPr>
              <a:t>4/27/2020</a:t>
            </a:fld>
            <a:endParaRPr lang="en-US"/>
          </a:p>
        </p:txBody>
      </p:sp>
      <p:sp>
        <p:nvSpPr>
          <p:cNvPr id="17"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5926B102-BEDC-4712-A3CF-48039BE87AF9}" type="slidenum">
              <a:rPr lang="en-US"/>
              <a:pPr>
                <a:defRPr/>
              </a:pPr>
              <a:t>‹#›</a:t>
            </a:fld>
            <a:endParaRPr lang="en-US"/>
          </a:p>
        </p:txBody>
      </p:sp>
    </p:spTree>
    <p:extLst>
      <p:ext uri="{BB962C8B-B14F-4D97-AF65-F5344CB8AC3E}">
        <p14:creationId xmlns:p14="http://schemas.microsoft.com/office/powerpoint/2010/main" val="1900949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3602184 h 7946"/>
                <a:gd name="T4" fmla="*/ 11277600 w 10000"/>
                <a:gd name="T5" fmla="*/ 3602637 h 7946"/>
                <a:gd name="T6" fmla="*/ 11277600 w 10000"/>
                <a:gd name="T7" fmla="*/ 1814 h 7946"/>
                <a:gd name="T8" fmla="*/ 11277600 w 10000"/>
                <a:gd name="T9" fmla="*/ 1814 h 7946"/>
                <a:gd name="T10" fmla="*/ 11021598 w 10000"/>
                <a:gd name="T11" fmla="*/ 41258 h 7946"/>
                <a:gd name="T12" fmla="*/ 10766725 w 10000"/>
                <a:gd name="T13" fmla="*/ 79343 h 7946"/>
                <a:gd name="T14" fmla="*/ 10510723 w 10000"/>
                <a:gd name="T15" fmla="*/ 116068 h 7946"/>
                <a:gd name="T16" fmla="*/ 10253594 w 10000"/>
                <a:gd name="T17" fmla="*/ 147805 h 7946"/>
                <a:gd name="T18" fmla="*/ 9997592 w 10000"/>
                <a:gd name="T19" fmla="*/ 179542 h 7946"/>
                <a:gd name="T20" fmla="*/ 9740463 w 10000"/>
                <a:gd name="T21" fmla="*/ 209466 h 7946"/>
                <a:gd name="T22" fmla="*/ 9486717 w 10000"/>
                <a:gd name="T23" fmla="*/ 234856 h 7946"/>
                <a:gd name="T24" fmla="*/ 9229588 w 10000"/>
                <a:gd name="T25" fmla="*/ 258886 h 7946"/>
                <a:gd name="T26" fmla="*/ 8973586 w 10000"/>
                <a:gd name="T27" fmla="*/ 281102 h 7946"/>
                <a:gd name="T28" fmla="*/ 8722096 w 10000"/>
                <a:gd name="T29" fmla="*/ 300144 h 7946"/>
                <a:gd name="T30" fmla="*/ 8467222 w 10000"/>
                <a:gd name="T31" fmla="*/ 319187 h 7946"/>
                <a:gd name="T32" fmla="*/ 8215732 w 10000"/>
                <a:gd name="T33" fmla="*/ 335055 h 7946"/>
                <a:gd name="T34" fmla="*/ 7964241 w 10000"/>
                <a:gd name="T35" fmla="*/ 347750 h 7946"/>
                <a:gd name="T36" fmla="*/ 7713878 w 10000"/>
                <a:gd name="T37" fmla="*/ 360445 h 7946"/>
                <a:gd name="T38" fmla="*/ 7465771 w 10000"/>
                <a:gd name="T39" fmla="*/ 371326 h 7946"/>
                <a:gd name="T40" fmla="*/ 7219920 w 10000"/>
                <a:gd name="T41" fmla="*/ 379487 h 7946"/>
                <a:gd name="T42" fmla="*/ 6974068 w 10000"/>
                <a:gd name="T43" fmla="*/ 385835 h 7946"/>
                <a:gd name="T44" fmla="*/ 6730472 w 10000"/>
                <a:gd name="T45" fmla="*/ 392182 h 7946"/>
                <a:gd name="T46" fmla="*/ 6490259 w 10000"/>
                <a:gd name="T47" fmla="*/ 395356 h 7946"/>
                <a:gd name="T48" fmla="*/ 6250046 w 10000"/>
                <a:gd name="T49" fmla="*/ 398530 h 7946"/>
                <a:gd name="T50" fmla="*/ 6013216 w 10000"/>
                <a:gd name="T51" fmla="*/ 399890 h 7946"/>
                <a:gd name="T52" fmla="*/ 5778642 w 10000"/>
                <a:gd name="T53" fmla="*/ 398530 h 7946"/>
                <a:gd name="T54" fmla="*/ 5546324 w 10000"/>
                <a:gd name="T55" fmla="*/ 398530 h 7946"/>
                <a:gd name="T56" fmla="*/ 5316261 w 10000"/>
                <a:gd name="T57" fmla="*/ 395356 h 7946"/>
                <a:gd name="T58" fmla="*/ 5090709 w 10000"/>
                <a:gd name="T59" fmla="*/ 390369 h 7946"/>
                <a:gd name="T60" fmla="*/ 4867412 w 10000"/>
                <a:gd name="T61" fmla="*/ 385835 h 7946"/>
                <a:gd name="T62" fmla="*/ 4648627 w 10000"/>
                <a:gd name="T63" fmla="*/ 380848 h 7946"/>
                <a:gd name="T64" fmla="*/ 4430969 w 10000"/>
                <a:gd name="T65" fmla="*/ 373140 h 7946"/>
                <a:gd name="T66" fmla="*/ 4216695 w 10000"/>
                <a:gd name="T67" fmla="*/ 364979 h 7946"/>
                <a:gd name="T68" fmla="*/ 4006931 w 10000"/>
                <a:gd name="T69" fmla="*/ 357271 h 7946"/>
                <a:gd name="T70" fmla="*/ 3597554 w 10000"/>
                <a:gd name="T71" fmla="*/ 336415 h 7946"/>
                <a:gd name="T72" fmla="*/ 3205094 w 10000"/>
                <a:gd name="T73" fmla="*/ 314199 h 7946"/>
                <a:gd name="T74" fmla="*/ 2828422 w 10000"/>
                <a:gd name="T75" fmla="*/ 290623 h 7946"/>
                <a:gd name="T76" fmla="*/ 2472050 w 10000"/>
                <a:gd name="T77" fmla="*/ 265233 h 7946"/>
                <a:gd name="T78" fmla="*/ 2131466 w 10000"/>
                <a:gd name="T79" fmla="*/ 238030 h 7946"/>
                <a:gd name="T80" fmla="*/ 1815694 w 10000"/>
                <a:gd name="T81" fmla="*/ 209466 h 7946"/>
                <a:gd name="T82" fmla="*/ 1519093 w 10000"/>
                <a:gd name="T83" fmla="*/ 180903 h 7946"/>
                <a:gd name="T84" fmla="*/ 1246175 w 10000"/>
                <a:gd name="T85" fmla="*/ 152339 h 7946"/>
                <a:gd name="T86" fmla="*/ 995812 w 10000"/>
                <a:gd name="T87" fmla="*/ 125589 h 7946"/>
                <a:gd name="T88" fmla="*/ 773643 w 10000"/>
                <a:gd name="T89" fmla="*/ 100199 h 7946"/>
                <a:gd name="T90" fmla="*/ 572902 w 10000"/>
                <a:gd name="T91" fmla="*/ 76170 h 7946"/>
                <a:gd name="T92" fmla="*/ 403738 w 10000"/>
                <a:gd name="T93" fmla="*/ 55767 h 7946"/>
                <a:gd name="T94" fmla="*/ 261640 w 10000"/>
                <a:gd name="T95" fmla="*/ 36725 h 7946"/>
                <a:gd name="T96" fmla="*/ 66538 w 10000"/>
                <a:gd name="T97" fmla="*/ 9521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2"/>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48797" y="1063417"/>
            <a:ext cx="8831816" cy="1372986"/>
          </a:xfrm>
        </p:spPr>
        <p:txBody>
          <a:bodyPr/>
          <a:lstStyle>
            <a:lvl1pPr>
              <a:defRPr sz="3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5" y="3543300"/>
            <a:ext cx="8825659" cy="2476500"/>
          </a:xfrm>
        </p:spPr>
        <p:txBody>
          <a:bodyPr anchor="ct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1968DDB-43B3-4C47-ADBD-87CA239AC1DA}" type="datetimeFigureOut">
              <a:rPr lang="en-US"/>
              <a:pPr>
                <a:defRPr/>
              </a:pPr>
              <a:t>4/27/2020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C1C9881-381D-44AC-BAF9-643C713ADAA9}" type="slidenum">
              <a:rPr lang="en-US"/>
              <a:pPr>
                <a:defRPr/>
              </a:pPr>
              <a:t>‹#›</a:t>
            </a:fld>
            <a:endParaRPr lang="en-US"/>
          </a:p>
        </p:txBody>
      </p:sp>
    </p:spTree>
    <p:extLst>
      <p:ext uri="{BB962C8B-B14F-4D97-AF65-F5344CB8AC3E}">
        <p14:creationId xmlns:p14="http://schemas.microsoft.com/office/powerpoint/2010/main" val="2354128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12192000" cy="6858000"/>
            <a:chOff x="0" y="0"/>
            <a:chExt cx="12192000" cy="6858000"/>
          </a:xfrm>
        </p:grpSpPr>
        <p:sp>
          <p:nvSpPr>
            <p:cNvPr id="6"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2328397 h 8000"/>
                <a:gd name="T4" fmla="*/ 11277600 w 10000"/>
                <a:gd name="T5" fmla="*/ 2337161 h 8000"/>
                <a:gd name="T6" fmla="*/ 11277600 w 10000"/>
                <a:gd name="T7" fmla="*/ 2045 h 8000"/>
                <a:gd name="T8" fmla="*/ 11277600 w 10000"/>
                <a:gd name="T9" fmla="*/ 2045 h 8000"/>
                <a:gd name="T10" fmla="*/ 11021598 w 10000"/>
                <a:gd name="T11" fmla="*/ 45575 h 8000"/>
                <a:gd name="T12" fmla="*/ 10766725 w 10000"/>
                <a:gd name="T13" fmla="*/ 87059 h 8000"/>
                <a:gd name="T14" fmla="*/ 10510723 w 10000"/>
                <a:gd name="T15" fmla="*/ 127667 h 8000"/>
                <a:gd name="T16" fmla="*/ 10253594 w 10000"/>
                <a:gd name="T17" fmla="*/ 162433 h 8000"/>
                <a:gd name="T18" fmla="*/ 9997592 w 10000"/>
                <a:gd name="T19" fmla="*/ 197490 h 8000"/>
                <a:gd name="T20" fmla="*/ 9740463 w 10000"/>
                <a:gd name="T21" fmla="*/ 230210 h 8000"/>
                <a:gd name="T22" fmla="*/ 9486717 w 10000"/>
                <a:gd name="T23" fmla="*/ 258256 h 8000"/>
                <a:gd name="T24" fmla="*/ 9229588 w 10000"/>
                <a:gd name="T25" fmla="*/ 284841 h 8000"/>
                <a:gd name="T26" fmla="*/ 8973586 w 10000"/>
                <a:gd name="T27" fmla="*/ 309090 h 8000"/>
                <a:gd name="T28" fmla="*/ 8722096 w 10000"/>
                <a:gd name="T29" fmla="*/ 330124 h 8000"/>
                <a:gd name="T30" fmla="*/ 8467222 w 10000"/>
                <a:gd name="T31" fmla="*/ 351158 h 8000"/>
                <a:gd name="T32" fmla="*/ 8215732 w 10000"/>
                <a:gd name="T33" fmla="*/ 368687 h 8000"/>
                <a:gd name="T34" fmla="*/ 7964241 w 10000"/>
                <a:gd name="T35" fmla="*/ 382418 h 8000"/>
                <a:gd name="T36" fmla="*/ 7713878 w 10000"/>
                <a:gd name="T37" fmla="*/ 396733 h 8000"/>
                <a:gd name="T38" fmla="*/ 7465771 w 10000"/>
                <a:gd name="T39" fmla="*/ 408711 h 8000"/>
                <a:gd name="T40" fmla="*/ 7219920 w 10000"/>
                <a:gd name="T41" fmla="*/ 417183 h 8000"/>
                <a:gd name="T42" fmla="*/ 6974068 w 10000"/>
                <a:gd name="T43" fmla="*/ 424487 h 8000"/>
                <a:gd name="T44" fmla="*/ 6730472 w 10000"/>
                <a:gd name="T45" fmla="*/ 431498 h 8000"/>
                <a:gd name="T46" fmla="*/ 6490259 w 10000"/>
                <a:gd name="T47" fmla="*/ 434712 h 8000"/>
                <a:gd name="T48" fmla="*/ 6250046 w 10000"/>
                <a:gd name="T49" fmla="*/ 438218 h 8000"/>
                <a:gd name="T50" fmla="*/ 6013216 w 10000"/>
                <a:gd name="T51" fmla="*/ 439971 h 8000"/>
                <a:gd name="T52" fmla="*/ 5778642 w 10000"/>
                <a:gd name="T53" fmla="*/ 438218 h 8000"/>
                <a:gd name="T54" fmla="*/ 5546324 w 10000"/>
                <a:gd name="T55" fmla="*/ 438218 h 8000"/>
                <a:gd name="T56" fmla="*/ 5316261 w 10000"/>
                <a:gd name="T57" fmla="*/ 434712 h 8000"/>
                <a:gd name="T58" fmla="*/ 5090709 w 10000"/>
                <a:gd name="T59" fmla="*/ 429453 h 8000"/>
                <a:gd name="T60" fmla="*/ 4867412 w 10000"/>
                <a:gd name="T61" fmla="*/ 424487 h 8000"/>
                <a:gd name="T62" fmla="*/ 4648627 w 10000"/>
                <a:gd name="T63" fmla="*/ 418936 h 8000"/>
                <a:gd name="T64" fmla="*/ 4430969 w 10000"/>
                <a:gd name="T65" fmla="*/ 410464 h 8000"/>
                <a:gd name="T66" fmla="*/ 4216695 w 10000"/>
                <a:gd name="T67" fmla="*/ 401407 h 8000"/>
                <a:gd name="T68" fmla="*/ 4006931 w 10000"/>
                <a:gd name="T69" fmla="*/ 393227 h 8000"/>
                <a:gd name="T70" fmla="*/ 3597554 w 10000"/>
                <a:gd name="T71" fmla="*/ 370148 h 8000"/>
                <a:gd name="T72" fmla="*/ 3205094 w 10000"/>
                <a:gd name="T73" fmla="*/ 345608 h 8000"/>
                <a:gd name="T74" fmla="*/ 2828422 w 10000"/>
                <a:gd name="T75" fmla="*/ 319899 h 8000"/>
                <a:gd name="T76" fmla="*/ 2472050 w 10000"/>
                <a:gd name="T77" fmla="*/ 291561 h 8000"/>
                <a:gd name="T78" fmla="*/ 2131466 w 10000"/>
                <a:gd name="T79" fmla="*/ 262054 h 8000"/>
                <a:gd name="T80" fmla="*/ 1815694 w 10000"/>
                <a:gd name="T81" fmla="*/ 230210 h 8000"/>
                <a:gd name="T82" fmla="*/ 1519093 w 10000"/>
                <a:gd name="T83" fmla="*/ 198951 h 8000"/>
                <a:gd name="T84" fmla="*/ 1246175 w 10000"/>
                <a:gd name="T85" fmla="*/ 167691 h 8000"/>
                <a:gd name="T86" fmla="*/ 995812 w 10000"/>
                <a:gd name="T87" fmla="*/ 138185 h 8000"/>
                <a:gd name="T88" fmla="*/ 773643 w 10000"/>
                <a:gd name="T89" fmla="*/ 110139 h 8000"/>
                <a:gd name="T90" fmla="*/ 572902 w 10000"/>
                <a:gd name="T91" fmla="*/ 83554 h 8000"/>
                <a:gd name="T92" fmla="*/ 403738 w 10000"/>
                <a:gd name="T93" fmla="*/ 61350 h 8000"/>
                <a:gd name="T94" fmla="*/ 261640 w 10000"/>
                <a:gd name="T95" fmla="*/ 40316 h 8000"/>
                <a:gd name="T96" fmla="*/ 66538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7" name="TextBox 15"/>
          <p:cNvSpPr txBox="1">
            <a:spLocks noChangeArrowheads="1"/>
          </p:cNvSpPr>
          <p:nvPr/>
        </p:nvSpPr>
        <p:spPr bwMode="gray">
          <a:xfrm>
            <a:off x="880534" y="608013"/>
            <a:ext cx="80221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sz="7200" smtClean="0">
                <a:solidFill>
                  <a:srgbClr val="EF53A5"/>
                </a:solidFill>
              </a:rPr>
              <a:t>“</a:t>
            </a:r>
          </a:p>
        </p:txBody>
      </p:sp>
      <p:sp>
        <p:nvSpPr>
          <p:cNvPr id="18" name="TextBox 12"/>
          <p:cNvSpPr txBox="1">
            <a:spLocks noChangeArrowheads="1"/>
          </p:cNvSpPr>
          <p:nvPr/>
        </p:nvSpPr>
        <p:spPr bwMode="gray">
          <a:xfrm>
            <a:off x="9884834" y="2613025"/>
            <a:ext cx="65193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sz="7200" smtClean="0">
                <a:solidFill>
                  <a:srgbClr val="EF53A5"/>
                </a:solidFill>
              </a:rPr>
              <a:t>”</a:t>
            </a:r>
          </a:p>
        </p:txBody>
      </p:sp>
      <p:sp>
        <p:nvSpPr>
          <p:cNvPr id="19" name="Rectangle 18"/>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7" y="982134"/>
            <a:ext cx="8453907" cy="2696632"/>
          </a:xfrm>
        </p:spPr>
        <p:txBody>
          <a:bodyPr/>
          <a:lstStyle>
            <a:lvl1pPr>
              <a:defRPr sz="3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6" y="5029201"/>
            <a:ext cx="9244897" cy="997857"/>
          </a:xfrm>
        </p:spPr>
        <p:txBody>
          <a:bodyPr anchor="ct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20" name="Date Placeholder 3"/>
          <p:cNvSpPr>
            <a:spLocks noGrp="1"/>
          </p:cNvSpPr>
          <p:nvPr>
            <p:ph type="dt" sz="half" idx="14"/>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DF359B18-69D4-45B4-88BF-6D52F8126B05}" type="datetimeFigureOut">
              <a:rPr lang="en-US"/>
              <a:pPr>
                <a:defRPr/>
              </a:pPr>
              <a:t>4/27/2020</a:t>
            </a:fld>
            <a:endParaRPr lang="en-US"/>
          </a:p>
        </p:txBody>
      </p:sp>
      <p:sp>
        <p:nvSpPr>
          <p:cNvPr id="21" name="Footer Placeholder 4"/>
          <p:cNvSpPr>
            <a:spLocks noGrp="1"/>
          </p:cNvSpPr>
          <p:nvPr>
            <p:ph type="ftr" sz="quarter" idx="15"/>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22" name="Slide Number Placeholder 5"/>
          <p:cNvSpPr>
            <a:spLocks noGrp="1"/>
          </p:cNvSpPr>
          <p:nvPr>
            <p:ph type="sldNum" sz="quarter" idx="16"/>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E83ACC8-E0D7-4000-B26C-71077C1491B6}" type="slidenum">
              <a:rPr lang="en-US"/>
              <a:pPr>
                <a:defRPr/>
              </a:pPr>
              <a:t>‹#›</a:t>
            </a:fld>
            <a:endParaRPr lang="en-US"/>
          </a:p>
        </p:txBody>
      </p:sp>
    </p:spTree>
    <p:extLst>
      <p:ext uri="{BB962C8B-B14F-4D97-AF65-F5344CB8AC3E}">
        <p14:creationId xmlns:p14="http://schemas.microsoft.com/office/powerpoint/2010/main" val="181017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46476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2328397 h 8000"/>
                <a:gd name="T4" fmla="*/ 11277600 w 10000"/>
                <a:gd name="T5" fmla="*/ 2337161 h 8000"/>
                <a:gd name="T6" fmla="*/ 11277600 w 10000"/>
                <a:gd name="T7" fmla="*/ 2045 h 8000"/>
                <a:gd name="T8" fmla="*/ 11277600 w 10000"/>
                <a:gd name="T9" fmla="*/ 2045 h 8000"/>
                <a:gd name="T10" fmla="*/ 11021598 w 10000"/>
                <a:gd name="T11" fmla="*/ 45575 h 8000"/>
                <a:gd name="T12" fmla="*/ 10766725 w 10000"/>
                <a:gd name="T13" fmla="*/ 87059 h 8000"/>
                <a:gd name="T14" fmla="*/ 10510723 w 10000"/>
                <a:gd name="T15" fmla="*/ 127667 h 8000"/>
                <a:gd name="T16" fmla="*/ 10253594 w 10000"/>
                <a:gd name="T17" fmla="*/ 162433 h 8000"/>
                <a:gd name="T18" fmla="*/ 9997592 w 10000"/>
                <a:gd name="T19" fmla="*/ 197490 h 8000"/>
                <a:gd name="T20" fmla="*/ 9740463 w 10000"/>
                <a:gd name="T21" fmla="*/ 230210 h 8000"/>
                <a:gd name="T22" fmla="*/ 9486717 w 10000"/>
                <a:gd name="T23" fmla="*/ 258256 h 8000"/>
                <a:gd name="T24" fmla="*/ 9229588 w 10000"/>
                <a:gd name="T25" fmla="*/ 284841 h 8000"/>
                <a:gd name="T26" fmla="*/ 8973586 w 10000"/>
                <a:gd name="T27" fmla="*/ 309090 h 8000"/>
                <a:gd name="T28" fmla="*/ 8722096 w 10000"/>
                <a:gd name="T29" fmla="*/ 330124 h 8000"/>
                <a:gd name="T30" fmla="*/ 8467222 w 10000"/>
                <a:gd name="T31" fmla="*/ 351158 h 8000"/>
                <a:gd name="T32" fmla="*/ 8215732 w 10000"/>
                <a:gd name="T33" fmla="*/ 368687 h 8000"/>
                <a:gd name="T34" fmla="*/ 7964241 w 10000"/>
                <a:gd name="T35" fmla="*/ 382418 h 8000"/>
                <a:gd name="T36" fmla="*/ 7713878 w 10000"/>
                <a:gd name="T37" fmla="*/ 396733 h 8000"/>
                <a:gd name="T38" fmla="*/ 7465771 w 10000"/>
                <a:gd name="T39" fmla="*/ 408711 h 8000"/>
                <a:gd name="T40" fmla="*/ 7219920 w 10000"/>
                <a:gd name="T41" fmla="*/ 417183 h 8000"/>
                <a:gd name="T42" fmla="*/ 6974068 w 10000"/>
                <a:gd name="T43" fmla="*/ 424487 h 8000"/>
                <a:gd name="T44" fmla="*/ 6730472 w 10000"/>
                <a:gd name="T45" fmla="*/ 431498 h 8000"/>
                <a:gd name="T46" fmla="*/ 6490259 w 10000"/>
                <a:gd name="T47" fmla="*/ 434712 h 8000"/>
                <a:gd name="T48" fmla="*/ 6250046 w 10000"/>
                <a:gd name="T49" fmla="*/ 438218 h 8000"/>
                <a:gd name="T50" fmla="*/ 6013216 w 10000"/>
                <a:gd name="T51" fmla="*/ 439971 h 8000"/>
                <a:gd name="T52" fmla="*/ 5778642 w 10000"/>
                <a:gd name="T53" fmla="*/ 438218 h 8000"/>
                <a:gd name="T54" fmla="*/ 5546324 w 10000"/>
                <a:gd name="T55" fmla="*/ 438218 h 8000"/>
                <a:gd name="T56" fmla="*/ 5316261 w 10000"/>
                <a:gd name="T57" fmla="*/ 434712 h 8000"/>
                <a:gd name="T58" fmla="*/ 5090709 w 10000"/>
                <a:gd name="T59" fmla="*/ 429453 h 8000"/>
                <a:gd name="T60" fmla="*/ 4867412 w 10000"/>
                <a:gd name="T61" fmla="*/ 424487 h 8000"/>
                <a:gd name="T62" fmla="*/ 4648627 w 10000"/>
                <a:gd name="T63" fmla="*/ 418936 h 8000"/>
                <a:gd name="T64" fmla="*/ 4430969 w 10000"/>
                <a:gd name="T65" fmla="*/ 410464 h 8000"/>
                <a:gd name="T66" fmla="*/ 4216695 w 10000"/>
                <a:gd name="T67" fmla="*/ 401407 h 8000"/>
                <a:gd name="T68" fmla="*/ 4006931 w 10000"/>
                <a:gd name="T69" fmla="*/ 393227 h 8000"/>
                <a:gd name="T70" fmla="*/ 3597554 w 10000"/>
                <a:gd name="T71" fmla="*/ 370148 h 8000"/>
                <a:gd name="T72" fmla="*/ 3205094 w 10000"/>
                <a:gd name="T73" fmla="*/ 345608 h 8000"/>
                <a:gd name="T74" fmla="*/ 2828422 w 10000"/>
                <a:gd name="T75" fmla="*/ 319899 h 8000"/>
                <a:gd name="T76" fmla="*/ 2472050 w 10000"/>
                <a:gd name="T77" fmla="*/ 291561 h 8000"/>
                <a:gd name="T78" fmla="*/ 2131466 w 10000"/>
                <a:gd name="T79" fmla="*/ 262054 h 8000"/>
                <a:gd name="T80" fmla="*/ 1815694 w 10000"/>
                <a:gd name="T81" fmla="*/ 230210 h 8000"/>
                <a:gd name="T82" fmla="*/ 1519093 w 10000"/>
                <a:gd name="T83" fmla="*/ 198951 h 8000"/>
                <a:gd name="T84" fmla="*/ 1246175 w 10000"/>
                <a:gd name="T85" fmla="*/ 167691 h 8000"/>
                <a:gd name="T86" fmla="*/ 995812 w 10000"/>
                <a:gd name="T87" fmla="*/ 138185 h 8000"/>
                <a:gd name="T88" fmla="*/ 773643 w 10000"/>
                <a:gd name="T89" fmla="*/ 110139 h 8000"/>
                <a:gd name="T90" fmla="*/ 572902 w 10000"/>
                <a:gd name="T91" fmla="*/ 83554 h 8000"/>
                <a:gd name="T92" fmla="*/ 403738 w 10000"/>
                <a:gd name="T93" fmla="*/ 61350 h 8000"/>
                <a:gd name="T94" fmla="*/ 261640 w 10000"/>
                <a:gd name="T95" fmla="*/ 40316 h 8000"/>
                <a:gd name="T96" fmla="*/ 66538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4" name="Rectangle 13"/>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2370667"/>
            <a:ext cx="8825660" cy="1822514"/>
          </a:xfrm>
        </p:spPr>
        <p:txBody>
          <a:bodyPr anchor="b"/>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5024967"/>
            <a:ext cx="8825659" cy="860400"/>
          </a:xfrm>
        </p:spPr>
        <p:txBody>
          <a:bodyPr/>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15"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0F2DAE6-0C19-4A52-A9E9-9E34AAB566BD}" type="datetimeFigureOut">
              <a:rPr lang="en-US"/>
              <a:pPr>
                <a:defRPr/>
              </a:pPr>
              <a:t>4/27/2020</a:t>
            </a:fld>
            <a:endParaRPr lang="en-US"/>
          </a:p>
        </p:txBody>
      </p:sp>
      <p:sp>
        <p:nvSpPr>
          <p:cNvPr id="16"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7"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EFAE768C-152F-4C70-9E2D-4EF407633BF7}" type="slidenum">
              <a:rPr lang="en-US"/>
              <a:pPr>
                <a:defRPr/>
              </a:pPr>
              <a:t>‹#›</a:t>
            </a:fld>
            <a:endParaRPr lang="en-US"/>
          </a:p>
        </p:txBody>
      </p:sp>
    </p:spTree>
    <p:extLst>
      <p:ext uri="{BB962C8B-B14F-4D97-AF65-F5344CB8AC3E}">
        <p14:creationId xmlns:p14="http://schemas.microsoft.com/office/powerpoint/2010/main" val="32201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cxnSp>
        <p:nvCxnSpPr>
          <p:cNvPr id="9" name="Straight Connector 16"/>
          <p:cNvCxnSpPr/>
          <p:nvPr/>
        </p:nvCxnSpPr>
        <p:spPr>
          <a:xfrm>
            <a:off x="440478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77724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5" y="973668"/>
            <a:ext cx="8825659"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4" y="3179766"/>
            <a:ext cx="3141879"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2" y="2603500"/>
            <a:ext cx="31470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2" y="3179765"/>
            <a:ext cx="3147009"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4"/>
            <a:ext cx="3145536"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1" name="Date Placeholder 6"/>
          <p:cNvSpPr>
            <a:spLocks noGrp="1"/>
          </p:cNvSpPr>
          <p:nvPr>
            <p:ph type="dt" sz="half" idx="18"/>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2B258D1-5251-40EF-AC49-6F629282724A}" type="datetimeFigureOut">
              <a:rPr lang="en-US"/>
              <a:pPr>
                <a:defRPr/>
              </a:pPr>
              <a:t>4/27/2020</a:t>
            </a:fld>
            <a:endParaRPr lang="en-US"/>
          </a:p>
        </p:txBody>
      </p:sp>
      <p:sp>
        <p:nvSpPr>
          <p:cNvPr id="12" name="Footer Placeholder 7"/>
          <p:cNvSpPr>
            <a:spLocks noGrp="1"/>
          </p:cNvSpPr>
          <p:nvPr>
            <p:ph type="ftr" sz="quarter" idx="19"/>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3" name="Slide Number Placeholder 8"/>
          <p:cNvSpPr>
            <a:spLocks noGrp="1"/>
          </p:cNvSpPr>
          <p:nvPr>
            <p:ph type="sldNum" sz="quarter" idx="2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48E705-F7A6-4AE0-872C-E747A2A4756F}" type="slidenum">
              <a:rPr lang="en-US"/>
              <a:pPr>
                <a:defRPr/>
              </a:pPr>
              <a:t>‹#›</a:t>
            </a:fld>
            <a:endParaRPr lang="en-US"/>
          </a:p>
        </p:txBody>
      </p:sp>
    </p:spTree>
    <p:extLst>
      <p:ext uri="{BB962C8B-B14F-4D97-AF65-F5344CB8AC3E}">
        <p14:creationId xmlns:p14="http://schemas.microsoft.com/office/powerpoint/2010/main" val="2923423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cxnSp>
        <p:nvCxnSpPr>
          <p:cNvPr id="12" name="Straight Connector 42"/>
          <p:cNvCxnSpPr/>
          <p:nvPr/>
        </p:nvCxnSpPr>
        <p:spPr>
          <a:xfrm>
            <a:off x="440478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3"/>
          <p:cNvCxnSpPr/>
          <p:nvPr/>
        </p:nvCxnSpPr>
        <p:spPr>
          <a:xfrm>
            <a:off x="77978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5" y="973668"/>
            <a:ext cx="8825659"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2" name="Text Placeholder 3"/>
          <p:cNvSpPr>
            <a:spLocks noGrp="1"/>
          </p:cNvSpPr>
          <p:nvPr>
            <p:ph type="body" sz="half" idx="18"/>
          </p:nvPr>
        </p:nvSpPr>
        <p:spPr>
          <a:xfrm>
            <a:off x="1154954" y="5109106"/>
            <a:ext cx="3050439"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6" y="4532846"/>
            <a:ext cx="305043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3" name="Text Placeholder 3"/>
          <p:cNvSpPr>
            <a:spLocks noGrp="1"/>
          </p:cNvSpPr>
          <p:nvPr>
            <p:ph type="body" sz="half" idx="19"/>
          </p:nvPr>
        </p:nvSpPr>
        <p:spPr>
          <a:xfrm>
            <a:off x="4570173" y="5109105"/>
            <a:ext cx="3050439"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7" y="4532845"/>
            <a:ext cx="3051095"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4" name="Text Placeholder 3"/>
          <p:cNvSpPr>
            <a:spLocks noGrp="1"/>
          </p:cNvSpPr>
          <p:nvPr>
            <p:ph type="body" sz="half" idx="20"/>
          </p:nvPr>
        </p:nvSpPr>
        <p:spPr>
          <a:xfrm>
            <a:off x="7982775" y="5109104"/>
            <a:ext cx="3051096"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5" name="Date Placeholder 6"/>
          <p:cNvSpPr>
            <a:spLocks noGrp="1"/>
          </p:cNvSpPr>
          <p:nvPr>
            <p:ph type="dt" sz="half" idx="23"/>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1141746-0E53-4B68-A45D-C541E36EA250}" type="datetimeFigureOut">
              <a:rPr lang="en-US"/>
              <a:pPr>
                <a:defRPr/>
              </a:pPr>
              <a:t>4/27/2020</a:t>
            </a:fld>
            <a:endParaRPr lang="en-US"/>
          </a:p>
        </p:txBody>
      </p:sp>
      <p:sp>
        <p:nvSpPr>
          <p:cNvPr id="16" name="Footer Placeholder 7"/>
          <p:cNvSpPr>
            <a:spLocks noGrp="1"/>
          </p:cNvSpPr>
          <p:nvPr>
            <p:ph type="ftr" sz="quarter" idx="24"/>
          </p:nvPr>
        </p:nvSpPr>
        <p:spPr>
          <a:xfrm>
            <a:off x="560918" y="6391275"/>
            <a:ext cx="3644900"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7" name="Slide Number Placeholder 8"/>
          <p:cNvSpPr>
            <a:spLocks noGrp="1"/>
          </p:cNvSpPr>
          <p:nvPr>
            <p:ph type="sldNum" sz="quarter" idx="25"/>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D2208076-6A7B-4E74-8D9F-244705E45676}" type="slidenum">
              <a:rPr lang="en-US"/>
              <a:pPr>
                <a:defRPr/>
              </a:pPr>
              <a:t>‹#›</a:t>
            </a:fld>
            <a:endParaRPr lang="en-US"/>
          </a:p>
        </p:txBody>
      </p:sp>
    </p:spTree>
    <p:extLst>
      <p:ext uri="{BB962C8B-B14F-4D97-AF65-F5344CB8AC3E}">
        <p14:creationId xmlns:p14="http://schemas.microsoft.com/office/powerpoint/2010/main" val="3961349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5" y="2603500"/>
            <a:ext cx="8825659" cy="34163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517" y="6391275"/>
            <a:ext cx="990600"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06214408-B387-44D0-BB76-ACA07B531CD1}" type="datetimeFigureOut">
              <a:rPr lang="en-US"/>
              <a:pPr>
                <a:defRPr/>
              </a:pPr>
              <a:t>4/27/2020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2D226CDA-DC74-47A1-B9FF-D876229C6621}" type="slidenum">
              <a:rPr lang="en-US"/>
              <a:pPr>
                <a:defRPr/>
              </a:pPr>
              <a:t>‹#›</a:t>
            </a:fld>
            <a:endParaRPr lang="en-US"/>
          </a:p>
        </p:txBody>
      </p:sp>
    </p:spTree>
    <p:extLst>
      <p:ext uri="{BB962C8B-B14F-4D97-AF65-F5344CB8AC3E}">
        <p14:creationId xmlns:p14="http://schemas.microsoft.com/office/powerpoint/2010/main" val="770388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6"/>
            <p:cNvSpPr/>
            <p:nvPr/>
          </p:nvSpPr>
          <p:spPr bwMode="gray">
            <a:xfrm>
              <a:off x="414867" y="401638"/>
              <a:ext cx="6510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101749">
              <a:off x="6294738" y="457773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3"/>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85236" y="1278467"/>
            <a:ext cx="1409965" cy="474859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6"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Date Placeholder 3"/>
          <p:cNvSpPr>
            <a:spLocks noGrp="1"/>
          </p:cNvSpPr>
          <p:nvPr>
            <p:ph type="dt" sz="half" idx="10"/>
          </p:nvPr>
        </p:nvSpPr>
        <p:spPr>
          <a:xfrm>
            <a:off x="10653185" y="6391275"/>
            <a:ext cx="992716"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A9A8C41-9346-47DD-AF39-E78F630E64B4}" type="datetimeFigureOut">
              <a:rPr lang="en-US"/>
              <a:pPr>
                <a:defRPr/>
              </a:pPr>
              <a:t>4/27/2020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4C4C7161-819E-45A2-B493-23EF9ED8FDF4}" type="slidenum">
              <a:rPr lang="en-US"/>
              <a:pPr>
                <a:defRPr/>
              </a:pPr>
              <a:t>‹#›</a:t>
            </a:fld>
            <a:endParaRPr lang="en-US"/>
          </a:p>
        </p:txBody>
      </p:sp>
    </p:spTree>
    <p:extLst>
      <p:ext uri="{BB962C8B-B14F-4D97-AF65-F5344CB8AC3E}">
        <p14:creationId xmlns:p14="http://schemas.microsoft.com/office/powerpoint/2010/main" val="1538286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304802"/>
            <a:ext cx="10058400"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4224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p:txBody>
          <a:bodyPr/>
          <a:lstStyle>
            <a:lvl1pPr defTabSz="914400" fontAlgn="base">
              <a:spcBef>
                <a:spcPct val="0"/>
              </a:spcBef>
              <a:spcAft>
                <a:spcPct val="0"/>
              </a:spcAft>
              <a:defRPr>
                <a:solidFill>
                  <a:prstClr val="white"/>
                </a:solidFill>
                <a:latin typeface="Arial" panose="020B0604020202020204" pitchFamily="34" charset="0"/>
                <a:cs typeface="Arial" panose="020B0604020202020204" pitchFamily="34" charset="0"/>
              </a:defRPr>
            </a:lvl1pPr>
          </a:lstStyle>
          <a:p>
            <a:pPr>
              <a:defRPr/>
            </a:pPr>
            <a:endParaRPr lang="tr-TR"/>
          </a:p>
        </p:txBody>
      </p:sp>
      <p:sp>
        <p:nvSpPr>
          <p:cNvPr id="6" name="Rectangle 18"/>
          <p:cNvSpPr>
            <a:spLocks noGrp="1" noChangeArrowheads="1"/>
          </p:cNvSpPr>
          <p:nvPr>
            <p:ph type="ftr" sz="quarter" idx="11"/>
          </p:nvPr>
        </p:nvSpPr>
        <p:spPr/>
        <p:txBody>
          <a:bodyPr/>
          <a:lstStyle>
            <a:lvl1pPr defTabSz="914400" fontAlgn="base">
              <a:spcBef>
                <a:spcPct val="0"/>
              </a:spcBef>
              <a:spcAft>
                <a:spcPct val="0"/>
              </a:spcAft>
              <a:defRPr>
                <a:solidFill>
                  <a:prstClr val="white"/>
                </a:solidFill>
                <a:latin typeface="Arial" panose="020B0604020202020204" pitchFamily="34" charset="0"/>
                <a:cs typeface="Arial" panose="020B0604020202020204" pitchFamily="34" charset="0"/>
              </a:defRPr>
            </a:lvl1pPr>
          </a:lstStyle>
          <a:p>
            <a:pPr>
              <a:defRPr/>
            </a:pPr>
            <a:endParaRPr lang="tr-TR"/>
          </a:p>
        </p:txBody>
      </p:sp>
      <p:sp>
        <p:nvSpPr>
          <p:cNvPr id="7" name="Rectangle 19"/>
          <p:cNvSpPr>
            <a:spLocks noGrp="1" noChangeArrowheads="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45CFE6C0-C43B-419C-B837-59D1E9B55EFE}" type="slidenum">
              <a:rPr lang="tr-TR"/>
              <a:pPr>
                <a:defRPr/>
              </a:pPr>
              <a:t>‹#›</a:t>
            </a:fld>
            <a:endParaRPr lang="tr-TR"/>
          </a:p>
        </p:txBody>
      </p:sp>
    </p:spTree>
    <p:extLst>
      <p:ext uri="{BB962C8B-B14F-4D97-AF65-F5344CB8AC3E}">
        <p14:creationId xmlns:p14="http://schemas.microsoft.com/office/powerpoint/2010/main" val="3905809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9 İkizkenar Üçgen"/>
          <p:cNvSpPr/>
          <p:nvPr/>
        </p:nvSpPr>
        <p:spPr>
          <a:xfrm rot="16200000">
            <a:off x="10386749" y="5038991"/>
            <a:ext cx="1893887"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sp>
        <p:nvSpPr>
          <p:cNvPr id="8" name="7 Başlık"/>
          <p:cNvSpPr>
            <a:spLocks noGrp="1"/>
          </p:cNvSpPr>
          <p:nvPr>
            <p:ph type="ctrTitle"/>
          </p:nvPr>
        </p:nvSpPr>
        <p:spPr>
          <a:xfrm>
            <a:off x="720726" y="776289"/>
            <a:ext cx="10750549" cy="1470025"/>
          </a:xfrm>
        </p:spPr>
        <p:txBody>
          <a:bodyPr anchor="b"/>
          <a:lstStyle>
            <a:lvl1pPr algn="r">
              <a:defRPr sz="4400"/>
            </a:lvl1pPr>
          </a:lstStyle>
          <a:p>
            <a:r>
              <a:rPr lang="tr-TR" smtClean="0"/>
              <a:t>Asıl başlık stili için tıklatın</a:t>
            </a:r>
            <a:endParaRPr lang="en-US"/>
          </a:p>
        </p:txBody>
      </p:sp>
      <p:sp>
        <p:nvSpPr>
          <p:cNvPr id="9" name="8 Alt Başlık"/>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27 Veri Yer Tutucusu"/>
          <p:cNvSpPr>
            <a:spLocks noGrp="1"/>
          </p:cNvSpPr>
          <p:nvPr>
            <p:ph type="dt" sz="half" idx="10"/>
          </p:nvPr>
        </p:nvSpPr>
        <p:spPr>
          <a:xfrm>
            <a:off x="1828800" y="6011864"/>
            <a:ext cx="7721600" cy="365125"/>
          </a:xfrm>
        </p:spPr>
        <p:txBody>
          <a:bodyPr tIns="0" bIns="0" anchor="t"/>
          <a:lstStyle>
            <a:lvl1pPr algn="r">
              <a:defRPr sz="1000"/>
            </a:lvl1pPr>
          </a:lstStyle>
          <a:p>
            <a:pPr>
              <a:defRPr/>
            </a:pPr>
            <a:endParaRPr lang="tr-TR">
              <a:solidFill>
                <a:prstClr val="white"/>
              </a:solidFill>
            </a:endParaRPr>
          </a:p>
        </p:txBody>
      </p:sp>
      <p:sp>
        <p:nvSpPr>
          <p:cNvPr id="6" name="16 Altbilgi Yer Tutucusu"/>
          <p:cNvSpPr>
            <a:spLocks noGrp="1"/>
          </p:cNvSpPr>
          <p:nvPr>
            <p:ph type="ftr" sz="quarter" idx="11"/>
          </p:nvPr>
        </p:nvSpPr>
        <p:spPr>
          <a:xfrm>
            <a:off x="1828800" y="5649914"/>
            <a:ext cx="7721600" cy="365125"/>
          </a:xfrm>
        </p:spPr>
        <p:txBody>
          <a:bodyPr tIns="0" bIns="0"/>
          <a:lstStyle>
            <a:lvl1pPr algn="r">
              <a:defRPr sz="1100"/>
            </a:lvl1pPr>
          </a:lstStyle>
          <a:p>
            <a:pPr>
              <a:defRPr/>
            </a:pPr>
            <a:endParaRPr lang="tr-TR">
              <a:solidFill>
                <a:prstClr val="white"/>
              </a:solidFill>
            </a:endParaRPr>
          </a:p>
        </p:txBody>
      </p:sp>
      <p:sp>
        <p:nvSpPr>
          <p:cNvPr id="7" name="28 Slayt Numarası Yer Tutucusu"/>
          <p:cNvSpPr>
            <a:spLocks noGrp="1"/>
          </p:cNvSpPr>
          <p:nvPr>
            <p:ph type="sldNum" sz="quarter" idx="12"/>
          </p:nvPr>
        </p:nvSpPr>
        <p:spPr>
          <a:xfrm>
            <a:off x="11188700" y="5753101"/>
            <a:ext cx="670984" cy="365125"/>
          </a:xfrm>
        </p:spPr>
        <p:txBody>
          <a:bodyPr anchor="ctr"/>
          <a:lstStyle>
            <a:lvl1pPr>
              <a:defRPr sz="1300">
                <a:solidFill>
                  <a:srgbClr val="FFFFFF"/>
                </a:solidFill>
              </a:defRPr>
            </a:lvl1pPr>
          </a:lstStyle>
          <a:p>
            <a:fld id="{00460A79-8802-4F1A-9EA4-9D40D11FD068}" type="slidenum">
              <a:rPr lang="tr-TR"/>
              <a:pPr/>
              <a:t>‹#›</a:t>
            </a:fld>
            <a:endParaRPr lang="tr-TR"/>
          </a:p>
        </p:txBody>
      </p:sp>
    </p:spTree>
    <p:extLst>
      <p:ext uri="{BB962C8B-B14F-4D97-AF65-F5344CB8AC3E}">
        <p14:creationId xmlns:p14="http://schemas.microsoft.com/office/powerpoint/2010/main" val="3766669864"/>
      </p:ext>
    </p:extLst>
  </p:cSld>
  <p:clrMapOvr>
    <a:masterClrMapping/>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67494"/>
            <a:ext cx="10972800" cy="1399032"/>
          </a:xfrm>
        </p:spPr>
        <p:txBody>
          <a:bodyPr/>
          <a:lstStyle/>
          <a:p>
            <a:r>
              <a:rPr lang="tr-TR" smtClean="0"/>
              <a:t>Asıl başlık stili için tıklatın</a:t>
            </a:r>
            <a:endParaRPr lang="en-US"/>
          </a:p>
        </p:txBody>
      </p:sp>
      <p:sp>
        <p:nvSpPr>
          <p:cNvPr id="3" name="2 İçerik Yer Tutucusu"/>
          <p:cNvSpPr>
            <a:spLocks noGrp="1"/>
          </p:cNvSpPr>
          <p:nvPr>
            <p:ph idx="1"/>
          </p:nvPr>
        </p:nvSpPr>
        <p:spPr>
          <a:xfrm>
            <a:off x="609600" y="1882808"/>
            <a:ext cx="109728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a:xfrm>
            <a:off x="6388100" y="6480176"/>
            <a:ext cx="2844800" cy="301625"/>
          </a:xfrm>
        </p:spPr>
        <p:txBody>
          <a:bodyPr/>
          <a:lstStyle>
            <a:lvl1pPr>
              <a:defRPr/>
            </a:lvl1pPr>
          </a:lstStyle>
          <a:p>
            <a:pPr>
              <a:defRPr/>
            </a:pPr>
            <a:endParaRPr lang="tr-TR">
              <a:solidFill>
                <a:prstClr val="white"/>
              </a:solidFill>
            </a:endParaRPr>
          </a:p>
        </p:txBody>
      </p:sp>
      <p:sp>
        <p:nvSpPr>
          <p:cNvPr id="5" name="4 Altbilgi Yer Tutucusu"/>
          <p:cNvSpPr>
            <a:spLocks noGrp="1"/>
          </p:cNvSpPr>
          <p:nvPr>
            <p:ph type="ftr" sz="quarter" idx="11"/>
          </p:nvPr>
        </p:nvSpPr>
        <p:spPr>
          <a:xfrm>
            <a:off x="609601" y="6481764"/>
            <a:ext cx="5679017" cy="300037"/>
          </a:xfrm>
        </p:spPr>
        <p:txBody>
          <a:bodyPr/>
          <a:lstStyle>
            <a:lvl1pPr>
              <a:defRPr/>
            </a:lvl1pPr>
          </a:lstStyle>
          <a:p>
            <a:pPr>
              <a:defRPr/>
            </a:pPr>
            <a:endParaRPr lang="tr-TR">
              <a:solidFill>
                <a:prstClr val="white"/>
              </a:solidFill>
            </a:endParaRPr>
          </a:p>
        </p:txBody>
      </p:sp>
      <p:sp>
        <p:nvSpPr>
          <p:cNvPr id="6" name="5 Slayt Numarası Yer Tutucusu"/>
          <p:cNvSpPr>
            <a:spLocks noGrp="1"/>
          </p:cNvSpPr>
          <p:nvPr>
            <p:ph type="sldNum" sz="quarter" idx="12"/>
          </p:nvPr>
        </p:nvSpPr>
        <p:spPr/>
        <p:txBody>
          <a:bodyPr/>
          <a:lstStyle>
            <a:lvl1pPr>
              <a:defRPr/>
            </a:lvl1pPr>
          </a:lstStyle>
          <a:p>
            <a:fld id="{0738EECF-DB87-4C2B-8D7A-EF997884E902}"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760833981"/>
      </p:ext>
    </p:extLst>
  </p:cSld>
  <p:clrMapOvr>
    <a:masterClrMapping/>
  </p:clrMapOvr>
  <p:transition>
    <p:wedg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4" name="9 Dik Üçgen"/>
          <p:cNvSpPr/>
          <p:nvPr/>
        </p:nvSpPr>
        <p:spPr>
          <a:xfrm flipV="1">
            <a:off x="8467" y="6351"/>
            <a:ext cx="12175067"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11 İkizkenar Üçgen"/>
          <p:cNvSpPr/>
          <p:nvPr/>
        </p:nvSpPr>
        <p:spPr>
          <a:xfrm rot="5400000" flipV="1">
            <a:off x="10386748" y="93928"/>
            <a:ext cx="1893888"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cxnSp>
        <p:nvCxnSpPr>
          <p:cNvPr id="6" name="12 Düz Bağlayıcı"/>
          <p:cNvCxnSpPr/>
          <p:nvPr/>
        </p:nvCxnSpPr>
        <p:spPr>
          <a:xfrm rot="10800000">
            <a:off x="8625417" y="9525"/>
            <a:ext cx="3564467"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14 Düz Bağlayıcı"/>
          <p:cNvCxnSpPr/>
          <p:nvPr/>
        </p:nvCxnSpPr>
        <p:spPr>
          <a:xfrm flipV="1">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508000" y="271465"/>
            <a:ext cx="9652000" cy="1362075"/>
          </a:xfrm>
        </p:spPr>
        <p:txBody>
          <a:bodyPr/>
          <a:lstStyle>
            <a:lvl1pPr marL="0" algn="l">
              <a:buNone/>
              <a:defRPr sz="3600" b="1"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508000" y="1633536"/>
            <a:ext cx="51816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3 Veri Yer Tutucusu"/>
          <p:cNvSpPr>
            <a:spLocks noGrp="1"/>
          </p:cNvSpPr>
          <p:nvPr>
            <p:ph type="dt" sz="half" idx="10"/>
          </p:nvPr>
        </p:nvSpPr>
        <p:spPr>
          <a:xfrm>
            <a:off x="9275233" y="6477000"/>
            <a:ext cx="2844800" cy="304800"/>
          </a:xfrm>
        </p:spPr>
        <p:txBody>
          <a:bodyPr/>
          <a:lstStyle>
            <a:lvl1pPr>
              <a:defRPr/>
            </a:lvl1pPr>
          </a:lstStyle>
          <a:p>
            <a:pPr>
              <a:defRPr/>
            </a:pPr>
            <a:endParaRPr lang="tr-TR">
              <a:solidFill>
                <a:prstClr val="white"/>
              </a:solidFill>
            </a:endParaRPr>
          </a:p>
        </p:txBody>
      </p:sp>
      <p:sp>
        <p:nvSpPr>
          <p:cNvPr id="9" name="4 Altbilgi Yer Tutucusu"/>
          <p:cNvSpPr>
            <a:spLocks noGrp="1"/>
          </p:cNvSpPr>
          <p:nvPr>
            <p:ph type="ftr" sz="quarter" idx="11"/>
          </p:nvPr>
        </p:nvSpPr>
        <p:spPr>
          <a:xfrm>
            <a:off x="3492500" y="6481764"/>
            <a:ext cx="5681133" cy="300037"/>
          </a:xfrm>
        </p:spPr>
        <p:txBody>
          <a:bodyPr/>
          <a:lstStyle>
            <a:lvl1pPr>
              <a:defRPr/>
            </a:lvl1pPr>
          </a:lstStyle>
          <a:p>
            <a:pPr>
              <a:defRPr/>
            </a:pPr>
            <a:endParaRPr lang="tr-TR">
              <a:solidFill>
                <a:prstClr val="white"/>
              </a:solidFill>
            </a:endParaRPr>
          </a:p>
        </p:txBody>
      </p:sp>
      <p:sp>
        <p:nvSpPr>
          <p:cNvPr id="10" name="5 Slayt Numarası Yer Tutucusu"/>
          <p:cNvSpPr>
            <a:spLocks noGrp="1"/>
          </p:cNvSpPr>
          <p:nvPr>
            <p:ph type="sldNum" sz="quarter" idx="12"/>
          </p:nvPr>
        </p:nvSpPr>
        <p:spPr>
          <a:xfrm>
            <a:off x="11267018" y="809625"/>
            <a:ext cx="670983" cy="300038"/>
          </a:xfrm>
        </p:spPr>
        <p:txBody>
          <a:bodyPr/>
          <a:lstStyle>
            <a:lvl1pPr>
              <a:defRPr/>
            </a:lvl1pPr>
          </a:lstStyle>
          <a:p>
            <a:fld id="{632840C5-9252-4993-8A55-59700FFA68C7}"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9385577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lang="tr-TR" smtClean="0"/>
              <a:t>Asıl başlık stili için tıklatın</a:t>
            </a:r>
            <a:endParaRPr lang="en-US"/>
          </a:p>
        </p:txBody>
      </p:sp>
      <p:sp>
        <p:nvSpPr>
          <p:cNvPr id="3" name="2 İçerik Yer Tutucusu"/>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6"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7" name="22 Slayt Numarası Yer Tutucusu"/>
          <p:cNvSpPr>
            <a:spLocks noGrp="1"/>
          </p:cNvSpPr>
          <p:nvPr>
            <p:ph type="sldNum" sz="quarter" idx="12"/>
          </p:nvPr>
        </p:nvSpPr>
        <p:spPr/>
        <p:txBody>
          <a:bodyPr/>
          <a:lstStyle>
            <a:lvl1pPr>
              <a:defRPr/>
            </a:lvl1pPr>
          </a:lstStyle>
          <a:p>
            <a:fld id="{0DE5B45F-8196-4582-8D57-ACD1FC2428B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12945230"/>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917935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lang="tr-TR" smtClean="0"/>
              <a:t>Asıl başlık stili için tıklatın</a:t>
            </a:r>
            <a:endParaRPr lang="en-US"/>
          </a:p>
        </p:txBody>
      </p:sp>
      <p:sp>
        <p:nvSpPr>
          <p:cNvPr id="3" name="2 Metin Yer Tutucusu"/>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a:xfrm>
            <a:off x="6388101" y="6481764"/>
            <a:ext cx="2840567" cy="301625"/>
          </a:xfrm>
        </p:spPr>
        <p:txBody>
          <a:bodyPr/>
          <a:lstStyle>
            <a:lvl1pPr>
              <a:defRPr/>
            </a:lvl1pPr>
          </a:lstStyle>
          <a:p>
            <a:pPr>
              <a:defRPr/>
            </a:pPr>
            <a:endParaRPr lang="tr-TR">
              <a:solidFill>
                <a:prstClr val="white"/>
              </a:solidFill>
            </a:endParaRPr>
          </a:p>
        </p:txBody>
      </p:sp>
      <p:sp>
        <p:nvSpPr>
          <p:cNvPr id="8" name="7 Altbilgi Yer Tutucusu"/>
          <p:cNvSpPr>
            <a:spLocks noGrp="1"/>
          </p:cNvSpPr>
          <p:nvPr>
            <p:ph type="ftr" sz="quarter" idx="11"/>
          </p:nvPr>
        </p:nvSpPr>
        <p:spPr>
          <a:xfrm>
            <a:off x="609600" y="6481764"/>
            <a:ext cx="5681133" cy="301625"/>
          </a:xfrm>
        </p:spPr>
        <p:txBody>
          <a:bodyPr/>
          <a:lstStyle>
            <a:lvl1pPr>
              <a:defRPr/>
            </a:lvl1pPr>
          </a:lstStyle>
          <a:p>
            <a:pPr>
              <a:defRPr/>
            </a:pPr>
            <a:endParaRPr lang="tr-TR">
              <a:solidFill>
                <a:prstClr val="white"/>
              </a:solidFill>
            </a:endParaRPr>
          </a:p>
        </p:txBody>
      </p:sp>
      <p:sp>
        <p:nvSpPr>
          <p:cNvPr id="9" name="8 Slayt Numarası Yer Tutucusu"/>
          <p:cNvSpPr>
            <a:spLocks noGrp="1"/>
          </p:cNvSpPr>
          <p:nvPr>
            <p:ph type="sldNum" sz="quarter" idx="12"/>
          </p:nvPr>
        </p:nvSpPr>
        <p:spPr>
          <a:xfrm>
            <a:off x="10119785" y="6483351"/>
            <a:ext cx="670983" cy="301625"/>
          </a:xfrm>
        </p:spPr>
        <p:txBody>
          <a:bodyPr/>
          <a:lstStyle>
            <a:lvl1pPr>
              <a:defRPr/>
            </a:lvl1pPr>
          </a:lstStyle>
          <a:p>
            <a:fld id="{6C95F5D0-E232-46EF-9670-7DDF39191C40}"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4576171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4"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5" name="22 Slayt Numarası Yer Tutucusu"/>
          <p:cNvSpPr>
            <a:spLocks noGrp="1"/>
          </p:cNvSpPr>
          <p:nvPr>
            <p:ph type="sldNum" sz="quarter" idx="12"/>
          </p:nvPr>
        </p:nvSpPr>
        <p:spPr/>
        <p:txBody>
          <a:bodyPr/>
          <a:lstStyle>
            <a:lvl1pPr>
              <a:defRPr/>
            </a:lvl1pPr>
          </a:lstStyle>
          <a:p>
            <a:fld id="{198B04CF-4AA7-422E-BA91-40569843E861}"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35310491"/>
      </p:ext>
    </p:extLst>
  </p:cSld>
  <p:clrMapOvr>
    <a:masterClrMapping/>
  </p:clrMapOvr>
  <p:transition>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3"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4" name="22 Slayt Numarası Yer Tutucusu"/>
          <p:cNvSpPr>
            <a:spLocks noGrp="1"/>
          </p:cNvSpPr>
          <p:nvPr>
            <p:ph type="sldNum" sz="quarter" idx="12"/>
          </p:nvPr>
        </p:nvSpPr>
        <p:spPr/>
        <p:txBody>
          <a:bodyPr/>
          <a:lstStyle>
            <a:lvl1pPr>
              <a:defRPr/>
            </a:lvl1pPr>
          </a:lstStyle>
          <a:p>
            <a:fld id="{897E1AC6-5B93-41F5-9089-2D34B438F80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005601617"/>
      </p:ext>
    </p:extLst>
  </p:cSld>
  <p:clrMapOvr>
    <a:masterClrMapping/>
  </p:clrMapOvr>
  <p:transition>
    <p:wedg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1514475" y="367664"/>
            <a:ext cx="32512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a:xfrm>
            <a:off x="8371417" y="6556376"/>
            <a:ext cx="2844800" cy="301625"/>
          </a:xfrm>
        </p:spPr>
        <p:txBody>
          <a:bodyPr/>
          <a:lstStyle>
            <a:lvl1pPr>
              <a:defRPr sz="900"/>
            </a:lvl1pPr>
          </a:lstStyle>
          <a:p>
            <a:pPr>
              <a:defRPr/>
            </a:pPr>
            <a:endParaRPr lang="tr-TR">
              <a:solidFill>
                <a:prstClr val="white"/>
              </a:solidFill>
            </a:endParaRPr>
          </a:p>
        </p:txBody>
      </p:sp>
      <p:sp>
        <p:nvSpPr>
          <p:cNvPr id="6" name="5 Altbilgi Yer Tutucusu"/>
          <p:cNvSpPr>
            <a:spLocks noGrp="1"/>
          </p:cNvSpPr>
          <p:nvPr>
            <p:ph type="ftr" sz="quarter" idx="11"/>
          </p:nvPr>
        </p:nvSpPr>
        <p:spPr>
          <a:xfrm>
            <a:off x="1513417" y="6556376"/>
            <a:ext cx="6858000" cy="301625"/>
          </a:xfrm>
        </p:spPr>
        <p:txBody>
          <a:bodyPr/>
          <a:lstStyle>
            <a:lvl1pPr>
              <a:defRPr sz="900"/>
            </a:lvl1pPr>
          </a:lstStyle>
          <a:p>
            <a:pPr>
              <a:defRPr/>
            </a:pPr>
            <a:endParaRPr lang="tr-TR">
              <a:solidFill>
                <a:prstClr val="white"/>
              </a:solidFill>
            </a:endParaRPr>
          </a:p>
        </p:txBody>
      </p:sp>
      <p:sp>
        <p:nvSpPr>
          <p:cNvPr id="7" name="6 Slayt Numarası Yer Tutucusu"/>
          <p:cNvSpPr>
            <a:spLocks noGrp="1"/>
          </p:cNvSpPr>
          <p:nvPr>
            <p:ph type="sldNum" sz="quarter" idx="12"/>
          </p:nvPr>
        </p:nvSpPr>
        <p:spPr>
          <a:xfrm>
            <a:off x="11214100" y="6556376"/>
            <a:ext cx="670984" cy="301625"/>
          </a:xfrm>
        </p:spPr>
        <p:txBody>
          <a:bodyPr/>
          <a:lstStyle>
            <a:lvl1pPr>
              <a:defRPr sz="900"/>
            </a:lvl1pPr>
          </a:lstStyle>
          <a:p>
            <a:fld id="{2F6DC57F-DB0E-4F92-8650-7D53FEAC8875}"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23096900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92608" y="150896"/>
            <a:ext cx="1219200" cy="6400800"/>
          </a:xfrm>
        </p:spPr>
        <p:txBody>
          <a:bodyPr vert="vert270" anchor="b"/>
          <a:lstStyle>
            <a:lvl1pPr marL="0" algn="l">
              <a:buNone/>
              <a:defRPr sz="3000" b="0" cap="all" baseline="0"/>
            </a:lvl1pPr>
          </a:lstStyle>
          <a:p>
            <a:r>
              <a:rPr lang="tr-TR" smtClean="0"/>
              <a:t>Asıl başlık stili için tıklatın</a:t>
            </a:r>
            <a:endParaRPr lang="en-US"/>
          </a:p>
        </p:txBody>
      </p:sp>
      <p:sp>
        <p:nvSpPr>
          <p:cNvPr id="3" name="2 Resim Yer Tutucusu"/>
          <p:cNvSpPr>
            <a:spLocks noGrp="1"/>
          </p:cNvSpPr>
          <p:nvPr>
            <p:ph type="pic" idx="1"/>
          </p:nvPr>
        </p:nvSpPr>
        <p:spPr>
          <a:xfrm>
            <a:off x="1517649" y="373966"/>
            <a:ext cx="9777984" cy="5486400"/>
          </a:xfrm>
          <a:solidFill>
            <a:schemeClr val="bg2">
              <a:shade val="50000"/>
            </a:schemeClr>
          </a:solidFill>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4 Veri Yer Tutucusu"/>
          <p:cNvSpPr>
            <a:spLocks noGrp="1"/>
          </p:cNvSpPr>
          <p:nvPr>
            <p:ph type="dt" sz="half" idx="10"/>
          </p:nvPr>
        </p:nvSpPr>
        <p:spPr>
          <a:xfrm>
            <a:off x="8144933" y="6556376"/>
            <a:ext cx="2802467" cy="301625"/>
          </a:xfrm>
        </p:spPr>
        <p:txBody>
          <a:bodyPr/>
          <a:lstStyle>
            <a:lvl1pPr>
              <a:defRPr sz="900"/>
            </a:lvl1pPr>
          </a:lstStyle>
          <a:p>
            <a:pPr>
              <a:defRPr/>
            </a:pPr>
            <a:endParaRPr lang="tr-TR">
              <a:solidFill>
                <a:prstClr val="white"/>
              </a:solidFill>
            </a:endParaRPr>
          </a:p>
        </p:txBody>
      </p:sp>
      <p:sp>
        <p:nvSpPr>
          <p:cNvPr id="6" name="5 Altbilgi Yer Tutucusu"/>
          <p:cNvSpPr>
            <a:spLocks noGrp="1"/>
          </p:cNvSpPr>
          <p:nvPr>
            <p:ph type="ftr" sz="quarter" idx="11"/>
          </p:nvPr>
        </p:nvSpPr>
        <p:spPr>
          <a:xfrm>
            <a:off x="1559985" y="6557964"/>
            <a:ext cx="6597649" cy="301625"/>
          </a:xfrm>
        </p:spPr>
        <p:txBody>
          <a:bodyPr/>
          <a:lstStyle>
            <a:lvl1pPr>
              <a:defRPr sz="900"/>
            </a:lvl1pPr>
          </a:lstStyle>
          <a:p>
            <a:pPr>
              <a:defRPr/>
            </a:pPr>
            <a:endParaRPr lang="tr-TR">
              <a:solidFill>
                <a:prstClr val="white"/>
              </a:solidFill>
            </a:endParaRPr>
          </a:p>
        </p:txBody>
      </p:sp>
      <p:sp>
        <p:nvSpPr>
          <p:cNvPr id="7" name="6 Slayt Numarası Yer Tutucusu"/>
          <p:cNvSpPr>
            <a:spLocks noGrp="1"/>
          </p:cNvSpPr>
          <p:nvPr>
            <p:ph type="sldNum" sz="quarter" idx="12"/>
          </p:nvPr>
        </p:nvSpPr>
        <p:spPr>
          <a:xfrm>
            <a:off x="10955867" y="6556376"/>
            <a:ext cx="488951" cy="301625"/>
          </a:xfrm>
        </p:spPr>
        <p:txBody>
          <a:bodyPr/>
          <a:lstStyle>
            <a:lvl1pPr>
              <a:defRPr sz="900"/>
            </a:lvl1pPr>
          </a:lstStyle>
          <a:p>
            <a:fld id="{A5BC8456-EC53-4244-B6C0-D080BA21368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741003412"/>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6" name="22 Slayt Numarası Yer Tutucusu"/>
          <p:cNvSpPr>
            <a:spLocks noGrp="1"/>
          </p:cNvSpPr>
          <p:nvPr>
            <p:ph type="sldNum" sz="quarter" idx="12"/>
          </p:nvPr>
        </p:nvSpPr>
        <p:spPr/>
        <p:txBody>
          <a:bodyPr/>
          <a:lstStyle>
            <a:lvl1pPr>
              <a:defRPr/>
            </a:lvl1pPr>
          </a:lstStyle>
          <a:p>
            <a:fld id="{DB36E27C-96C9-415B-A4CD-28BE05E3F9D7}"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534093476"/>
      </p:ext>
    </p:extLst>
  </p:cSld>
  <p:clrMapOvr>
    <a:masterClrMapping/>
  </p:clrMapOvr>
  <p:transition>
    <p:wedg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042400" y="381000"/>
            <a:ext cx="2540000" cy="548640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609600" y="381000"/>
            <a:ext cx="83312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6" name="22 Slayt Numarası Yer Tutucusu"/>
          <p:cNvSpPr>
            <a:spLocks noGrp="1"/>
          </p:cNvSpPr>
          <p:nvPr>
            <p:ph type="sldNum" sz="quarter" idx="12"/>
          </p:nvPr>
        </p:nvSpPr>
        <p:spPr/>
        <p:txBody>
          <a:bodyPr/>
          <a:lstStyle>
            <a:lvl1pPr>
              <a:defRPr/>
            </a:lvl1pPr>
          </a:lstStyle>
          <a:p>
            <a:fld id="{48891B89-25FD-415B-B46B-AA9B8737D41B}"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25474760"/>
      </p:ext>
    </p:extLst>
  </p:cSld>
  <p:clrMapOvr>
    <a:masterClrMapping/>
  </p:clrMapOvr>
  <p:transition>
    <p:wedg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0"/>
            <a:ext cx="5384800" cy="4533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0"/>
            <a:ext cx="5384800" cy="4533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18"/>
          <p:cNvSpPr>
            <a:spLocks noGrp="1" noChangeArrowheads="1"/>
          </p:cNvSpPr>
          <p:nvPr>
            <p:ph type="sldNum" sz="quarter" idx="10"/>
          </p:nvPr>
        </p:nvSpPr>
        <p:spPr>
          <a:ln/>
        </p:spPr>
        <p:txBody>
          <a:bodyPr/>
          <a:lstStyle>
            <a:lvl1pPr>
              <a:defRPr/>
            </a:lvl1pPr>
          </a:lstStyle>
          <a:p>
            <a:pPr>
              <a:defRPr/>
            </a:pPr>
            <a:fld id="{9F71F116-8121-43BD-9352-E9E2C6E80A01}" type="slidenum">
              <a:rPr lang="tr-TR">
                <a:solidFill>
                  <a:prstClr val="white"/>
                </a:solidFill>
              </a:rPr>
              <a:pPr>
                <a:defRPr/>
              </a:pPr>
              <a:t>‹#›</a:t>
            </a:fld>
            <a:endParaRPr lang="tr-TR">
              <a:solidFill>
                <a:prstClr val="white"/>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tr-TR">
              <a:solidFill>
                <a:prstClr val="white"/>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424865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6297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4" name="Footer Placeholder 3"/>
          <p:cNvSpPr>
            <a:spLocks noGrp="1"/>
          </p:cNvSpPr>
          <p:nvPr>
            <p:ph type="ftr" sz="quarter" idx="11"/>
          </p:nvPr>
        </p:nvSpPr>
        <p:spPr/>
        <p:txBody>
          <a:bodyPr/>
          <a:lstStyle/>
          <a:p>
            <a:endParaRPr lang="tr-TR">
              <a:solidFill>
                <a:srgbClr val="B31166"/>
              </a:solidFill>
            </a:endParaRPr>
          </a:p>
        </p:txBody>
      </p:sp>
      <p:sp>
        <p:nvSpPr>
          <p:cNvPr id="5" name="Slide Number Placeholder 4"/>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6713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3" name="Footer Placeholder 2"/>
          <p:cNvSpPr>
            <a:spLocks noGrp="1"/>
          </p:cNvSpPr>
          <p:nvPr>
            <p:ph type="ftr" sz="quarter" idx="11"/>
          </p:nvPr>
        </p:nvSpPr>
        <p:spPr/>
        <p:txBody>
          <a:bodyPr/>
          <a:lstStyle/>
          <a:p>
            <a:endParaRPr lang="tr-TR">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7000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7007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6643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70538BA-9BB4-42B9-8EBD-CC410D3575AF}" type="datetimeFigureOut">
              <a:rPr lang="tr-TR" smtClean="0">
                <a:solidFill>
                  <a:srgbClr val="B31166"/>
                </a:solidFill>
              </a:rPr>
              <a:pPr/>
              <a:t>27.04.2020</a:t>
            </a:fld>
            <a:endParaRPr lang="tr-TR">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19330195"/>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 id="21474841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50" name="Group 7"/>
          <p:cNvGrpSpPr>
            <a:grpSpLocks/>
          </p:cNvGrpSpPr>
          <p:nvPr/>
        </p:nvGrpSpPr>
        <p:grpSpPr bwMode="auto">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75" name="Freeform 5"/>
            <p:cNvSpPr>
              <a:spLocks/>
            </p:cNvSpPr>
            <p:nvPr/>
          </p:nvSpPr>
          <p:spPr bwMode="gray">
            <a:xfrm rot="-589932">
              <a:off x="8490951" y="179751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2076" name="Freeform 5"/>
            <p:cNvSpPr>
              <a:spLocks/>
            </p:cNvSpPr>
            <p:nvPr/>
          </p:nvSpPr>
          <p:spPr bwMode="gray">
            <a:xfrm>
              <a:off x="459506" y="1866405"/>
              <a:ext cx="11277600" cy="4533900"/>
            </a:xfrm>
            <a:custGeom>
              <a:avLst/>
              <a:gdLst>
                <a:gd name="T0" fmla="*/ 0 w 7104"/>
                <a:gd name="T1" fmla="*/ 0 h 2856"/>
                <a:gd name="T2" fmla="*/ 0 w 7104"/>
                <a:gd name="T3" fmla="*/ 4533900 h 2856"/>
                <a:gd name="T4" fmla="*/ 11277600 w 7104"/>
                <a:gd name="T5" fmla="*/ 4533900 h 2856"/>
                <a:gd name="T6" fmla="*/ 11277600 w 7104"/>
                <a:gd name="T7" fmla="*/ 1588 h 2856"/>
                <a:gd name="T8" fmla="*/ 11277600 w 7104"/>
                <a:gd name="T9" fmla="*/ 1588 h 2856"/>
                <a:gd name="T10" fmla="*/ 11022013 w 7104"/>
                <a:gd name="T11" fmla="*/ 41275 h 2856"/>
                <a:gd name="T12" fmla="*/ 10766425 w 7104"/>
                <a:gd name="T13" fmla="*/ 79375 h 2856"/>
                <a:gd name="T14" fmla="*/ 10510838 w 7104"/>
                <a:gd name="T15" fmla="*/ 115888 h 2856"/>
                <a:gd name="T16" fmla="*/ 10253663 w 7104"/>
                <a:gd name="T17" fmla="*/ 147638 h 2856"/>
                <a:gd name="T18" fmla="*/ 9998075 w 7104"/>
                <a:gd name="T19" fmla="*/ 179388 h 2856"/>
                <a:gd name="T20" fmla="*/ 9740900 w 7104"/>
                <a:gd name="T21" fmla="*/ 209550 h 2856"/>
                <a:gd name="T22" fmla="*/ 9486900 w 7104"/>
                <a:gd name="T23" fmla="*/ 234950 h 2856"/>
                <a:gd name="T24" fmla="*/ 9229725 w 7104"/>
                <a:gd name="T25" fmla="*/ 258763 h 2856"/>
                <a:gd name="T26" fmla="*/ 8974138 w 7104"/>
                <a:gd name="T27" fmla="*/ 280988 h 2856"/>
                <a:gd name="T28" fmla="*/ 8721725 w 7104"/>
                <a:gd name="T29" fmla="*/ 300038 h 2856"/>
                <a:gd name="T30" fmla="*/ 8467725 w 7104"/>
                <a:gd name="T31" fmla="*/ 319088 h 2856"/>
                <a:gd name="T32" fmla="*/ 8215313 w 7104"/>
                <a:gd name="T33" fmla="*/ 334963 h 2856"/>
                <a:gd name="T34" fmla="*/ 7964488 w 7104"/>
                <a:gd name="T35" fmla="*/ 347663 h 2856"/>
                <a:gd name="T36" fmla="*/ 7713663 w 7104"/>
                <a:gd name="T37" fmla="*/ 360363 h 2856"/>
                <a:gd name="T38" fmla="*/ 7466013 w 7104"/>
                <a:gd name="T39" fmla="*/ 371475 h 2856"/>
                <a:gd name="T40" fmla="*/ 7219950 w 7104"/>
                <a:gd name="T41" fmla="*/ 379413 h 2856"/>
                <a:gd name="T42" fmla="*/ 6973888 w 7104"/>
                <a:gd name="T43" fmla="*/ 385763 h 2856"/>
                <a:gd name="T44" fmla="*/ 6731000 w 7104"/>
                <a:gd name="T45" fmla="*/ 392113 h 2856"/>
                <a:gd name="T46" fmla="*/ 6489700 w 7104"/>
                <a:gd name="T47" fmla="*/ 395288 h 2856"/>
                <a:gd name="T48" fmla="*/ 6249988 w 7104"/>
                <a:gd name="T49" fmla="*/ 398463 h 2856"/>
                <a:gd name="T50" fmla="*/ 6013450 w 7104"/>
                <a:gd name="T51" fmla="*/ 400050 h 2856"/>
                <a:gd name="T52" fmla="*/ 5778500 w 7104"/>
                <a:gd name="T53" fmla="*/ 398463 h 2856"/>
                <a:gd name="T54" fmla="*/ 5546725 w 7104"/>
                <a:gd name="T55" fmla="*/ 398463 h 2856"/>
                <a:gd name="T56" fmla="*/ 5316538 w 7104"/>
                <a:gd name="T57" fmla="*/ 395288 h 2856"/>
                <a:gd name="T58" fmla="*/ 5091113 w 7104"/>
                <a:gd name="T59" fmla="*/ 390525 h 2856"/>
                <a:gd name="T60" fmla="*/ 4867275 w 7104"/>
                <a:gd name="T61" fmla="*/ 385763 h 2856"/>
                <a:gd name="T62" fmla="*/ 4648200 w 7104"/>
                <a:gd name="T63" fmla="*/ 381000 h 2856"/>
                <a:gd name="T64" fmla="*/ 4430713 w 7104"/>
                <a:gd name="T65" fmla="*/ 373063 h 2856"/>
                <a:gd name="T66" fmla="*/ 4216400 w 7104"/>
                <a:gd name="T67" fmla="*/ 365125 h 2856"/>
                <a:gd name="T68" fmla="*/ 4006850 w 7104"/>
                <a:gd name="T69" fmla="*/ 357188 h 2856"/>
                <a:gd name="T70" fmla="*/ 3597275 w 7104"/>
                <a:gd name="T71" fmla="*/ 336550 h 2856"/>
                <a:gd name="T72" fmla="*/ 3205163 w 7104"/>
                <a:gd name="T73" fmla="*/ 314325 h 2856"/>
                <a:gd name="T74" fmla="*/ 2828925 w 7104"/>
                <a:gd name="T75" fmla="*/ 290513 h 2856"/>
                <a:gd name="T76" fmla="*/ 2471738 w 7104"/>
                <a:gd name="T77" fmla="*/ 265113 h 2856"/>
                <a:gd name="T78" fmla="*/ 2132013 w 7104"/>
                <a:gd name="T79" fmla="*/ 238125 h 2856"/>
                <a:gd name="T80" fmla="*/ 1816100 w 7104"/>
                <a:gd name="T81" fmla="*/ 209550 h 2856"/>
                <a:gd name="T82" fmla="*/ 1519238 w 7104"/>
                <a:gd name="T83" fmla="*/ 180975 h 2856"/>
                <a:gd name="T84" fmla="*/ 1246188 w 7104"/>
                <a:gd name="T85" fmla="*/ 152400 h 2856"/>
                <a:gd name="T86" fmla="*/ 995363 w 7104"/>
                <a:gd name="T87" fmla="*/ 125413 h 2856"/>
                <a:gd name="T88" fmla="*/ 773113 w 7104"/>
                <a:gd name="T89" fmla="*/ 100013 h 2856"/>
                <a:gd name="T90" fmla="*/ 573088 w 7104"/>
                <a:gd name="T91" fmla="*/ 76200 h 2856"/>
                <a:gd name="T92" fmla="*/ 403225 w 7104"/>
                <a:gd name="T93" fmla="*/ 55563 h 2856"/>
                <a:gd name="T94" fmla="*/ 261938 w 7104"/>
                <a:gd name="T95" fmla="*/ 36513 h 2856"/>
                <a:gd name="T96" fmla="*/ 66675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2077"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2051" name="Title Placeholder 1"/>
          <p:cNvSpPr>
            <a:spLocks noGrp="1"/>
          </p:cNvSpPr>
          <p:nvPr>
            <p:ph type="title"/>
          </p:nvPr>
        </p:nvSpPr>
        <p:spPr bwMode="gray">
          <a:xfrm>
            <a:off x="1155701" y="973139"/>
            <a:ext cx="876088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2052" name="Text Placeholder 2"/>
          <p:cNvSpPr>
            <a:spLocks noGrp="1"/>
          </p:cNvSpPr>
          <p:nvPr>
            <p:ph type="body" idx="1"/>
          </p:nvPr>
        </p:nvSpPr>
        <p:spPr bwMode="auto">
          <a:xfrm>
            <a:off x="1155701" y="2603500"/>
            <a:ext cx="8760884"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10653184" y="6391275"/>
            <a:ext cx="990600" cy="304800"/>
          </a:xfrm>
          <a:prstGeom prst="rect">
            <a:avLst/>
          </a:prstGeom>
        </p:spPr>
        <p:txBody>
          <a:bodyPr vert="horz" lIns="91440" tIns="45720" rIns="91440" bIns="45720" rtlCol="0" anchor="ctr"/>
          <a:lstStyle>
            <a:lvl1pPr algn="r" defTabSz="342900" eaLnBrk="1" fontAlgn="auto" hangingPunct="1">
              <a:spcBef>
                <a:spcPts val="0"/>
              </a:spcBef>
              <a:spcAft>
                <a:spcPts val="0"/>
              </a:spcAft>
              <a:defRPr sz="750" b="1" i="0">
                <a:solidFill>
                  <a:srgbClr val="B31166"/>
                </a:solidFill>
                <a:latin typeface="Century Gothic" panose="020B0502020202020204"/>
                <a:cs typeface="+mn-cs"/>
              </a:defRPr>
            </a:lvl1pPr>
          </a:lstStyle>
          <a:p>
            <a:pPr>
              <a:defRPr/>
            </a:pPr>
            <a:fld id="{8A83FFE6-EBA8-4817-A92C-2BE880CE768E}" type="datetimeFigureOut">
              <a:rPr lang="en-US"/>
              <a:pPr>
                <a:defRPr/>
              </a:pPr>
              <a:t>4/27/2020</a:t>
            </a:fld>
            <a:endParaRPr lang="en-US" dirty="0"/>
          </a:p>
        </p:txBody>
      </p:sp>
      <p:sp>
        <p:nvSpPr>
          <p:cNvPr id="5" name="Footer Placeholder 4"/>
          <p:cNvSpPr>
            <a:spLocks noGrp="1"/>
          </p:cNvSpPr>
          <p:nvPr>
            <p:ph type="ftr" sz="quarter" idx="3"/>
          </p:nvPr>
        </p:nvSpPr>
        <p:spPr>
          <a:xfrm>
            <a:off x="560917" y="6391275"/>
            <a:ext cx="3860800" cy="304800"/>
          </a:xfrm>
          <a:prstGeom prst="rect">
            <a:avLst/>
          </a:prstGeom>
        </p:spPr>
        <p:txBody>
          <a:bodyPr vert="horz" lIns="91440" tIns="45720" rIns="91440" bIns="45720" rtlCol="0" anchor="ctr"/>
          <a:lstStyle>
            <a:lvl1pPr algn="l" defTabSz="342900" eaLnBrk="1" fontAlgn="auto" hangingPunct="1">
              <a:spcBef>
                <a:spcPts val="0"/>
              </a:spcBef>
              <a:spcAft>
                <a:spcPts val="0"/>
              </a:spcAft>
              <a:defRPr sz="750" b="1" i="0">
                <a:solidFill>
                  <a:srgbClr val="B31166"/>
                </a:solidFill>
                <a:latin typeface="Century Gothic" panose="020B0502020202020204"/>
                <a:cs typeface="+mn-cs"/>
              </a:defRPr>
            </a:lvl1pPr>
          </a:lstStyle>
          <a:p>
            <a:pPr>
              <a:defRPr/>
            </a:pPr>
            <a:r>
              <a:rPr lang="en-US"/>
              <a:t>
              </a:t>
            </a:r>
            <a:endParaRPr lang="en-US" dirty="0"/>
          </a:p>
        </p:txBody>
      </p:sp>
      <p:sp>
        <p:nvSpPr>
          <p:cNvPr id="21" name="Rectangle 20"/>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617" y="295275"/>
            <a:ext cx="838200" cy="768350"/>
          </a:xfrm>
          <a:prstGeom prst="rect">
            <a:avLst/>
          </a:prstGeom>
        </p:spPr>
        <p:txBody>
          <a:bodyPr vert="horz" lIns="91440" tIns="45720" rIns="91440" bIns="45720" rtlCol="0" anchor="b"/>
          <a:lstStyle>
            <a:lvl1pPr algn="ctr" defTabSz="342900" eaLnBrk="1" fontAlgn="auto" hangingPunct="1">
              <a:spcBef>
                <a:spcPts val="0"/>
              </a:spcBef>
              <a:spcAft>
                <a:spcPts val="0"/>
              </a:spcAft>
              <a:defRPr sz="2100" b="0" i="0">
                <a:solidFill>
                  <a:prstClr val="white"/>
                </a:solidFill>
                <a:latin typeface="Century Gothic" panose="020B0502020202020204"/>
                <a:cs typeface="+mn-cs"/>
              </a:defRPr>
            </a:lvl1pPr>
          </a:lstStyle>
          <a:p>
            <a:pPr>
              <a:defRPr/>
            </a:pPr>
            <a:fld id="{F56DAD8E-5408-40EA-B279-1F18D9A6B366}" type="slidenum">
              <a:rPr lang="en-US"/>
              <a:pPr>
                <a:defRPr/>
              </a:pPr>
              <a:t>‹#›</a:t>
            </a:fld>
            <a:endParaRPr lang="en-US" dirty="0"/>
          </a:p>
        </p:txBody>
      </p:sp>
    </p:spTree>
    <p:extLst>
      <p:ext uri="{BB962C8B-B14F-4D97-AF65-F5344CB8AC3E}">
        <p14:creationId xmlns:p14="http://schemas.microsoft.com/office/powerpoint/2010/main" val="106354628"/>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 id="2147484144" r:id="rId18"/>
  </p:sldLayoutIdLst>
  <p:hf sldNum="0" hdr="0" ftr="0" dt="0"/>
  <p:txStyles>
    <p:titleStyle>
      <a:lvl1pPr algn="l" defTabSz="342900" rtl="0" eaLnBrk="0" fontAlgn="base" hangingPunct="0">
        <a:spcBef>
          <a:spcPct val="0"/>
        </a:spcBef>
        <a:spcAft>
          <a:spcPct val="0"/>
        </a:spcAft>
        <a:defRPr sz="2700" kern="1200">
          <a:solidFill>
            <a:schemeClr val="bg2"/>
          </a:solidFill>
          <a:latin typeface="+mj-lt"/>
          <a:ea typeface="+mj-ea"/>
          <a:cs typeface="+mj-cs"/>
        </a:defRPr>
      </a:lvl1pPr>
      <a:lvl2pPr algn="l" defTabSz="342900" rtl="0" eaLnBrk="0" fontAlgn="base" hangingPunct="0">
        <a:spcBef>
          <a:spcPct val="0"/>
        </a:spcBef>
        <a:spcAft>
          <a:spcPct val="0"/>
        </a:spcAft>
        <a:defRPr sz="2700">
          <a:solidFill>
            <a:schemeClr val="bg2"/>
          </a:solidFill>
          <a:latin typeface="Century Gothic" panose="020B0502020202020204" pitchFamily="34" charset="0"/>
        </a:defRPr>
      </a:lvl2pPr>
      <a:lvl3pPr algn="l" defTabSz="342900" rtl="0" eaLnBrk="0" fontAlgn="base" hangingPunct="0">
        <a:spcBef>
          <a:spcPct val="0"/>
        </a:spcBef>
        <a:spcAft>
          <a:spcPct val="0"/>
        </a:spcAft>
        <a:defRPr sz="2700">
          <a:solidFill>
            <a:schemeClr val="bg2"/>
          </a:solidFill>
          <a:latin typeface="Century Gothic" panose="020B0502020202020204" pitchFamily="34" charset="0"/>
        </a:defRPr>
      </a:lvl3pPr>
      <a:lvl4pPr algn="l" defTabSz="342900" rtl="0" eaLnBrk="0" fontAlgn="base" hangingPunct="0">
        <a:spcBef>
          <a:spcPct val="0"/>
        </a:spcBef>
        <a:spcAft>
          <a:spcPct val="0"/>
        </a:spcAft>
        <a:defRPr sz="2700">
          <a:solidFill>
            <a:schemeClr val="bg2"/>
          </a:solidFill>
          <a:latin typeface="Century Gothic" panose="020B0502020202020204" pitchFamily="34" charset="0"/>
        </a:defRPr>
      </a:lvl4pPr>
      <a:lvl5pPr algn="l" defTabSz="342900" rtl="0" eaLnBrk="0" fontAlgn="base" hangingPunct="0">
        <a:spcBef>
          <a:spcPct val="0"/>
        </a:spcBef>
        <a:spcAft>
          <a:spcPct val="0"/>
        </a:spcAft>
        <a:defRPr sz="27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8467" y="14288"/>
            <a:ext cx="12175067"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cxnSp>
        <p:nvCxnSpPr>
          <p:cNvPr id="8" name="7 Düz Bağlayıcı"/>
          <p:cNvCxnSpPr/>
          <p:nvPr/>
        </p:nvCxnSpPr>
        <p:spPr>
          <a:xfrm>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8625417" y="4948239"/>
            <a:ext cx="3564467"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609600" y="268289"/>
            <a:ext cx="10972800" cy="1398587"/>
          </a:xfrm>
          <a:prstGeom prst="rect">
            <a:avLst/>
          </a:prstGeom>
        </p:spPr>
        <p:txBody>
          <a:bodyPr vert="horz" anchor="ctr">
            <a:normAutofit/>
          </a:bodyPr>
          <a:lstStyle/>
          <a:p>
            <a:r>
              <a:rPr lang="tr-TR" smtClean="0"/>
              <a:t>Asıl başlık stili için tıklatın</a:t>
            </a:r>
            <a:endParaRPr lang="en-US"/>
          </a:p>
        </p:txBody>
      </p:sp>
      <p:sp>
        <p:nvSpPr>
          <p:cNvPr id="1030" name="12 Metin Yer Tutucusu"/>
          <p:cNvSpPr>
            <a:spLocks noGrp="1"/>
          </p:cNvSpPr>
          <p:nvPr>
            <p:ph type="body" idx="1"/>
          </p:nvPr>
        </p:nvSpPr>
        <p:spPr bwMode="auto">
          <a:xfrm>
            <a:off x="609600" y="1882775"/>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388100" y="6481764"/>
            <a:ext cx="2844800" cy="301625"/>
          </a:xfrm>
          <a:prstGeom prst="rect">
            <a:avLst/>
          </a:prstGeom>
        </p:spPr>
        <p:txBody>
          <a:bodyPr vert="horz" anchor="b"/>
          <a:lstStyle>
            <a:lvl1pPr algn="l" eaLnBrk="1" latinLnBrk="0" hangingPunct="1">
              <a:defRPr kumimoji="0" sz="1000" b="0">
                <a:solidFill>
                  <a:schemeClr val="tx1"/>
                </a:solidFill>
                <a:latin typeface="Arial" pitchFamily="34" charset="0"/>
              </a:defRPr>
            </a:lvl1pPr>
          </a:lstStyle>
          <a:p>
            <a:pPr fontAlgn="base">
              <a:spcBef>
                <a:spcPct val="0"/>
              </a:spcBef>
              <a:spcAft>
                <a:spcPct val="0"/>
              </a:spcAft>
              <a:defRPr/>
            </a:pPr>
            <a:endParaRPr lang="tr-TR">
              <a:solidFill>
                <a:prstClr val="white"/>
              </a:solidFill>
            </a:endParaRPr>
          </a:p>
        </p:txBody>
      </p:sp>
      <p:sp>
        <p:nvSpPr>
          <p:cNvPr id="3" name="2 Altbilgi Yer Tutucusu"/>
          <p:cNvSpPr>
            <a:spLocks noGrp="1"/>
          </p:cNvSpPr>
          <p:nvPr>
            <p:ph type="ftr" sz="quarter" idx="3"/>
          </p:nvPr>
        </p:nvSpPr>
        <p:spPr>
          <a:xfrm>
            <a:off x="609601" y="6481764"/>
            <a:ext cx="5679017" cy="301625"/>
          </a:xfrm>
          <a:prstGeom prst="rect">
            <a:avLst/>
          </a:prstGeom>
        </p:spPr>
        <p:txBody>
          <a:bodyPr vert="horz" anchor="b"/>
          <a:lstStyle>
            <a:lvl1pPr algn="r" eaLnBrk="1" latinLnBrk="0" hangingPunct="1">
              <a:defRPr kumimoji="0" sz="1000">
                <a:solidFill>
                  <a:schemeClr val="tx1"/>
                </a:solidFill>
                <a:latin typeface="Arial" pitchFamily="34" charset="0"/>
              </a:defRPr>
            </a:lvl1pPr>
          </a:lstStyle>
          <a:p>
            <a:pPr fontAlgn="base">
              <a:spcBef>
                <a:spcPct val="0"/>
              </a:spcBef>
              <a:spcAft>
                <a:spcPct val="0"/>
              </a:spcAft>
              <a:defRPr/>
            </a:pPr>
            <a:endParaRPr lang="tr-TR">
              <a:solidFill>
                <a:prstClr val="white"/>
              </a:solidFill>
            </a:endParaRPr>
          </a:p>
        </p:txBody>
      </p:sp>
      <p:sp>
        <p:nvSpPr>
          <p:cNvPr id="23" name="22 Slayt Numarası Yer Tutucusu"/>
          <p:cNvSpPr>
            <a:spLocks noGrp="1"/>
          </p:cNvSpPr>
          <p:nvPr>
            <p:ph type="sldNum" sz="quarter" idx="4"/>
          </p:nvPr>
        </p:nvSpPr>
        <p:spPr>
          <a:xfrm>
            <a:off x="10119785" y="6481764"/>
            <a:ext cx="670983" cy="301625"/>
          </a:xfrm>
          <a:prstGeom prst="rect">
            <a:avLst/>
          </a:prstGeom>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pPr>
            <a:fld id="{CAF8BFC3-1D8E-4B5B-851C-3307873B26DC}" type="slidenum">
              <a:rPr lang="tr-TR" smtClean="0">
                <a:solidFill>
                  <a:prstClr val="white"/>
                </a:solidFill>
                <a:latin typeface="Arial" panose="020B0604020202020204" pitchFamily="34" charset="0"/>
              </a:rPr>
              <a:pPr fontAlgn="base">
                <a:spcBef>
                  <a:spcPct val="0"/>
                </a:spcBef>
                <a:spcAft>
                  <a:spcPct val="0"/>
                </a:spcAft>
              </a:pPr>
              <a:t>‹#›</a:t>
            </a:fld>
            <a:endParaRPr lang="tr-TR" smtClean="0">
              <a:solidFill>
                <a:prstClr val="white"/>
              </a:solidFill>
              <a:latin typeface="Arial" panose="020B0604020202020204" pitchFamily="34" charset="0"/>
            </a:endParaRPr>
          </a:p>
        </p:txBody>
      </p:sp>
    </p:spTree>
    <p:extLst>
      <p:ext uri="{BB962C8B-B14F-4D97-AF65-F5344CB8AC3E}">
        <p14:creationId xmlns:p14="http://schemas.microsoft.com/office/powerpoint/2010/main" val="3912770219"/>
      </p:ext>
    </p:extLst>
  </p:cSld>
  <p:clrMap bg1="dk1" tx1="lt1" bg2="dk2" tx2="lt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Lst>
  <p:transition>
    <p:wedge/>
  </p:transition>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965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965C"/>
          </a:solidFill>
          <a:latin typeface="Century Gothic" pitchFamily="34" charset="0"/>
        </a:defRPr>
      </a:lvl2pPr>
      <a:lvl3pPr marL="484188" indent="-484188" algn="l" rtl="0" eaLnBrk="0" fontAlgn="base" hangingPunct="0">
        <a:spcBef>
          <a:spcPct val="0"/>
        </a:spcBef>
        <a:spcAft>
          <a:spcPct val="0"/>
        </a:spcAft>
        <a:defRPr sz="4200">
          <a:solidFill>
            <a:srgbClr val="FF965C"/>
          </a:solidFill>
          <a:latin typeface="Century Gothic" pitchFamily="34" charset="0"/>
        </a:defRPr>
      </a:lvl3pPr>
      <a:lvl4pPr marL="484188" indent="-484188" algn="l" rtl="0" eaLnBrk="0" fontAlgn="base" hangingPunct="0">
        <a:spcBef>
          <a:spcPct val="0"/>
        </a:spcBef>
        <a:spcAft>
          <a:spcPct val="0"/>
        </a:spcAft>
        <a:defRPr sz="4200">
          <a:solidFill>
            <a:srgbClr val="FF965C"/>
          </a:solidFill>
          <a:latin typeface="Century Gothic" pitchFamily="34" charset="0"/>
        </a:defRPr>
      </a:lvl4pPr>
      <a:lvl5pPr marL="484188" indent="-484188" algn="l" rtl="0" eaLnBrk="0" fontAlgn="base" hangingPunct="0">
        <a:spcBef>
          <a:spcPct val="0"/>
        </a:spcBef>
        <a:spcAft>
          <a:spcPct val="0"/>
        </a:spcAft>
        <a:defRPr sz="4200">
          <a:solidFill>
            <a:srgbClr val="FF965C"/>
          </a:solidFill>
          <a:latin typeface="Century Gothic" pitchFamily="34" charset="0"/>
        </a:defRPr>
      </a:lvl5pPr>
      <a:lvl6pPr marL="941388" indent="-484188" algn="l" rtl="0" fontAlgn="base">
        <a:spcBef>
          <a:spcPct val="0"/>
        </a:spcBef>
        <a:spcAft>
          <a:spcPct val="0"/>
        </a:spcAft>
        <a:defRPr sz="4200">
          <a:solidFill>
            <a:srgbClr val="FF965C"/>
          </a:solidFill>
          <a:latin typeface="Century Gothic" pitchFamily="34" charset="0"/>
        </a:defRPr>
      </a:lvl6pPr>
      <a:lvl7pPr marL="1398588" indent="-484188" algn="l" rtl="0" fontAlgn="base">
        <a:spcBef>
          <a:spcPct val="0"/>
        </a:spcBef>
        <a:spcAft>
          <a:spcPct val="0"/>
        </a:spcAft>
        <a:defRPr sz="4200">
          <a:solidFill>
            <a:srgbClr val="FF965C"/>
          </a:solidFill>
          <a:latin typeface="Century Gothic" pitchFamily="34" charset="0"/>
        </a:defRPr>
      </a:lvl7pPr>
      <a:lvl8pPr marL="1855788" indent="-484188" algn="l" rtl="0" fontAlgn="base">
        <a:spcBef>
          <a:spcPct val="0"/>
        </a:spcBef>
        <a:spcAft>
          <a:spcPct val="0"/>
        </a:spcAft>
        <a:defRPr sz="4200">
          <a:solidFill>
            <a:srgbClr val="FF965C"/>
          </a:solidFill>
          <a:latin typeface="Century Gothic" pitchFamily="34" charset="0"/>
        </a:defRPr>
      </a:lvl8pPr>
      <a:lvl9pPr marL="2312988" indent="-484188" algn="l" rtl="0" fontAlgn="base">
        <a:spcBef>
          <a:spcPct val="0"/>
        </a:spcBef>
        <a:spcAft>
          <a:spcPct val="0"/>
        </a:spcAft>
        <a:defRPr sz="4200">
          <a:solidFill>
            <a:srgbClr val="FF965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EAF90"/>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37.xml"/><Relationship Id="rId7" Type="http://schemas.openxmlformats.org/officeDocument/2006/relationships/diagramQuickStyle" Target="../diagrams/quickStyle7.xml"/><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Layout" Target="../diagrams/layout7.xml"/><Relationship Id="rId11" Type="http://schemas.openxmlformats.org/officeDocument/2006/relationships/image" Target="../media/image7.jpeg"/><Relationship Id="rId5" Type="http://schemas.openxmlformats.org/officeDocument/2006/relationships/diagramData" Target="../diagrams/data7.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7.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89397" y="760330"/>
            <a:ext cx="11230377" cy="1081349"/>
          </a:xfrm>
          <a:solidFill>
            <a:srgbClr val="002060"/>
          </a:solidFill>
          <a:ln>
            <a:solidFill>
              <a:schemeClr val="accent1"/>
            </a:solidFill>
          </a:ln>
        </p:spPr>
        <p:txBody>
          <a:bodyPr/>
          <a:lstStyle/>
          <a:p>
            <a:pPr algn="ctr"/>
            <a:r>
              <a:rPr lang="tr-TR" sz="4000" b="1" dirty="0">
                <a:solidFill>
                  <a:prstClr val="white"/>
                </a:solidFill>
                <a:latin typeface="Calibri Light" panose="020F0302020204030204"/>
              </a:rPr>
              <a:t>OSMANLI KÜLTÜR VE MEDENİYETİ</a:t>
            </a:r>
            <a:endParaRPr lang="tr-TR" sz="3600" b="1" dirty="0"/>
          </a:p>
        </p:txBody>
      </p:sp>
      <p:grpSp>
        <p:nvGrpSpPr>
          <p:cNvPr id="7" name="Diagram group"/>
          <p:cNvGrpSpPr/>
          <p:nvPr/>
        </p:nvGrpSpPr>
        <p:grpSpPr>
          <a:xfrm>
            <a:off x="771388" y="2376482"/>
            <a:ext cx="2911970" cy="2731742"/>
            <a:chOff x="1346514" y="1401140"/>
            <a:chExt cx="2097652" cy="1838081"/>
          </a:xfrm>
          <a:scene3d>
            <a:camera prst="orthographicFront">
              <a:rot lat="0" lon="0" rev="0"/>
            </a:camera>
            <a:lightRig rig="soft" dir="t">
              <a:rot lat="0" lon="0" rev="0"/>
            </a:lightRig>
          </a:scene3d>
        </p:grpSpPr>
        <p:grpSp>
          <p:nvGrpSpPr>
            <p:cNvPr id="8" name="Grup 7"/>
            <p:cNvGrpSpPr/>
            <p:nvPr/>
          </p:nvGrpSpPr>
          <p:grpSpPr>
            <a:xfrm>
              <a:off x="1346514" y="1401140"/>
              <a:ext cx="2097652" cy="1838081"/>
              <a:chOff x="1346514" y="1401140"/>
              <a:chExt cx="2097652" cy="1838081"/>
            </a:xfrm>
            <a:scene3d>
              <a:camera prst="orthographicFront">
                <a:rot lat="0" lon="0" rev="0"/>
              </a:camera>
              <a:lightRig rig="soft" dir="t">
                <a:rot lat="0" lon="0" rev="0"/>
              </a:lightRig>
            </a:scene3d>
          </p:grpSpPr>
          <p:sp>
            <p:nvSpPr>
              <p:cNvPr id="9" name="Yuvarlatılmış Dikdörtgen 8"/>
              <p:cNvSpPr/>
              <p:nvPr/>
            </p:nvSpPr>
            <p:spPr>
              <a:xfrm>
                <a:off x="1346514" y="1401140"/>
                <a:ext cx="2097652" cy="1838081"/>
              </a:xfrm>
              <a:prstGeom prst="roundRect">
                <a:avLst>
                  <a:gd name="adj" fmla="val 10000"/>
                </a:avLst>
              </a:prstGeom>
              <a:blipFill rotWithShape="0">
                <a:blip r:embed="rId4"/>
                <a:stretch>
                  <a:fillRect/>
                </a:stretch>
              </a:blip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sp>
          <p:sp>
            <p:nvSpPr>
              <p:cNvPr id="10" name="Yuvarlatılmış Dikdörtgen 4"/>
              <p:cNvSpPr/>
              <p:nvPr/>
            </p:nvSpPr>
            <p:spPr>
              <a:xfrm>
                <a:off x="1400350" y="1454976"/>
                <a:ext cx="1989980" cy="1730409"/>
              </a:xfrm>
              <a:prstGeom prst="rect">
                <a:avLst/>
              </a:prstGeom>
              <a:noFill/>
              <a:ln>
                <a:noFill/>
              </a:ln>
              <a:effectLst/>
              <a:sp3d/>
            </p:spPr>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defRPr/>
                </a:pPr>
                <a:endParaRPr lang="tr-TR" sz="2000" b="1" dirty="0" smtClean="0">
                  <a:solidFill>
                    <a:sysClr val="windowText" lastClr="000000">
                      <a:hueOff val="0"/>
                      <a:satOff val="0"/>
                      <a:lumOff val="0"/>
                      <a:alphaOff val="0"/>
                    </a:sysClr>
                  </a:solidFill>
                  <a:latin typeface="Tahoma"/>
                </a:endParaRPr>
              </a:p>
              <a:p>
                <a:pPr algn="ctr" defTabSz="889000">
                  <a:lnSpc>
                    <a:spcPct val="90000"/>
                  </a:lnSpc>
                  <a:spcBef>
                    <a:spcPct val="0"/>
                  </a:spcBef>
                  <a:spcAft>
                    <a:spcPct val="35000"/>
                  </a:spcAft>
                  <a:defRPr/>
                </a:pPr>
                <a:endParaRPr lang="tr-TR" sz="2000" b="1" dirty="0" smtClean="0">
                  <a:solidFill>
                    <a:sysClr val="windowText" lastClr="000000">
                      <a:hueOff val="0"/>
                      <a:satOff val="0"/>
                      <a:lumOff val="0"/>
                      <a:alphaOff val="0"/>
                    </a:sysClr>
                  </a:solidFill>
                  <a:latin typeface="Tahoma"/>
                </a:endParaRPr>
              </a:p>
              <a:p>
                <a:pPr algn="ctr" defTabSz="889000">
                  <a:lnSpc>
                    <a:spcPct val="90000"/>
                  </a:lnSpc>
                  <a:spcBef>
                    <a:spcPct val="0"/>
                  </a:spcBef>
                  <a:spcAft>
                    <a:spcPct val="35000"/>
                  </a:spcAft>
                  <a:defRPr/>
                </a:pPr>
                <a:endParaRPr lang="tr-TR" sz="2000" b="1" dirty="0" smtClean="0">
                  <a:solidFill>
                    <a:sysClr val="windowText" lastClr="000000">
                      <a:hueOff val="0"/>
                      <a:satOff val="0"/>
                      <a:lumOff val="0"/>
                      <a:alphaOff val="0"/>
                    </a:sysClr>
                  </a:solidFill>
                  <a:latin typeface="Tahoma"/>
                </a:endParaRPr>
              </a:p>
              <a:p>
                <a:pPr algn="ctr" defTabSz="889000">
                  <a:lnSpc>
                    <a:spcPct val="90000"/>
                  </a:lnSpc>
                  <a:spcBef>
                    <a:spcPct val="0"/>
                  </a:spcBef>
                  <a:spcAft>
                    <a:spcPct val="35000"/>
                  </a:spcAft>
                  <a:defRPr/>
                </a:pPr>
                <a:endParaRPr lang="tr-TR" sz="1200" b="1" dirty="0" smtClean="0">
                  <a:solidFill>
                    <a:srgbClr val="FFFF00"/>
                  </a:solidFill>
                  <a:latin typeface="Tahoma"/>
                </a:endParaRPr>
              </a:p>
              <a:p>
                <a:pPr algn="ctr" defTabSz="889000">
                  <a:lnSpc>
                    <a:spcPct val="90000"/>
                  </a:lnSpc>
                  <a:spcBef>
                    <a:spcPct val="0"/>
                  </a:spcBef>
                  <a:spcAft>
                    <a:spcPct val="35000"/>
                  </a:spcAft>
                  <a:defRPr/>
                </a:pPr>
                <a:endParaRPr lang="tr-TR" sz="1200" b="1" dirty="0">
                  <a:solidFill>
                    <a:srgbClr val="FFFF00"/>
                  </a:solidFill>
                  <a:latin typeface="Tahoma"/>
                </a:endParaRPr>
              </a:p>
              <a:p>
                <a:pPr algn="ctr" defTabSz="889000">
                  <a:lnSpc>
                    <a:spcPct val="90000"/>
                  </a:lnSpc>
                  <a:spcBef>
                    <a:spcPct val="0"/>
                  </a:spcBef>
                  <a:spcAft>
                    <a:spcPct val="35000"/>
                  </a:spcAft>
                  <a:defRPr/>
                </a:pPr>
                <a:endParaRPr lang="tr-TR" sz="1200" b="1" dirty="0" smtClean="0">
                  <a:solidFill>
                    <a:srgbClr val="FFFF00"/>
                  </a:solidFill>
                  <a:latin typeface="Tahoma"/>
                </a:endParaRPr>
              </a:p>
              <a:p>
                <a:pPr algn="ctr" defTabSz="889000">
                  <a:lnSpc>
                    <a:spcPct val="90000"/>
                  </a:lnSpc>
                  <a:spcBef>
                    <a:spcPct val="0"/>
                  </a:spcBef>
                  <a:spcAft>
                    <a:spcPct val="35000"/>
                  </a:spcAft>
                  <a:defRPr/>
                </a:pPr>
                <a:r>
                  <a:rPr lang="tr-TR" sz="1200" b="1" dirty="0" smtClean="0">
                    <a:solidFill>
                      <a:srgbClr val="FFFF00"/>
                    </a:solidFill>
                    <a:latin typeface="Tahoma"/>
                  </a:rPr>
                  <a:t>OSMAN BEY</a:t>
                </a:r>
              </a:p>
              <a:p>
                <a:pPr algn="ctr" defTabSz="889000">
                  <a:lnSpc>
                    <a:spcPct val="90000"/>
                  </a:lnSpc>
                  <a:spcBef>
                    <a:spcPct val="0"/>
                  </a:spcBef>
                  <a:spcAft>
                    <a:spcPct val="35000"/>
                  </a:spcAft>
                  <a:defRPr/>
                </a:pPr>
                <a:r>
                  <a:rPr lang="tr-TR" sz="1200" b="1" dirty="0" smtClean="0">
                    <a:solidFill>
                      <a:srgbClr val="FFFF00"/>
                    </a:solidFill>
                    <a:latin typeface="Tahoma"/>
                  </a:rPr>
                  <a:t>(1284-1324)</a:t>
                </a:r>
                <a:endParaRPr lang="tr-TR" sz="1200" b="1" dirty="0">
                  <a:solidFill>
                    <a:srgbClr val="FFFF00"/>
                  </a:solidFill>
                  <a:latin typeface="Tahoma"/>
                </a:endParaRPr>
              </a:p>
            </p:txBody>
          </p:sp>
        </p:grpSp>
      </p:grpSp>
      <p:sp>
        <p:nvSpPr>
          <p:cNvPr id="11" name="Metin kutusu 10"/>
          <p:cNvSpPr txBox="1"/>
          <p:nvPr/>
        </p:nvSpPr>
        <p:spPr>
          <a:xfrm>
            <a:off x="8680360" y="5643028"/>
            <a:ext cx="3039414" cy="369332"/>
          </a:xfrm>
          <a:prstGeom prst="rect">
            <a:avLst/>
          </a:prstGeom>
          <a:solidFill>
            <a:srgbClr val="002060"/>
          </a:solidFill>
        </p:spPr>
        <p:txBody>
          <a:bodyPr wrap="square" rtlCol="0">
            <a:spAutoFit/>
          </a:bodyPr>
          <a:lstStyle/>
          <a:p>
            <a:r>
              <a:rPr lang="tr-TR" b="1" dirty="0" smtClean="0">
                <a:solidFill>
                  <a:srgbClr val="FFFF00"/>
                </a:solidFill>
              </a:rPr>
              <a:t>www.tariheglencesi.com</a:t>
            </a:r>
            <a:endParaRPr lang="tr-TR" b="1" dirty="0">
              <a:solidFill>
                <a:srgbClr val="FFFF00"/>
              </a:solidFill>
            </a:endParaRPr>
          </a:p>
        </p:txBody>
      </p:sp>
      <p:sp>
        <p:nvSpPr>
          <p:cNvPr id="12" name="Metin kutusu 11"/>
          <p:cNvSpPr txBox="1"/>
          <p:nvPr/>
        </p:nvSpPr>
        <p:spPr>
          <a:xfrm>
            <a:off x="643943" y="5643028"/>
            <a:ext cx="4662152" cy="369332"/>
          </a:xfrm>
          <a:prstGeom prst="rect">
            <a:avLst/>
          </a:prstGeom>
          <a:solidFill>
            <a:srgbClr val="002060"/>
          </a:solidFill>
        </p:spPr>
        <p:txBody>
          <a:bodyPr wrap="square" rtlCol="0">
            <a:spAutoFit/>
          </a:bodyPr>
          <a:lstStyle/>
          <a:p>
            <a:r>
              <a:rPr lang="tr-TR" b="1" dirty="0" smtClean="0">
                <a:solidFill>
                  <a:prstClr val="white"/>
                </a:solidFill>
              </a:rPr>
              <a:t>Youtube kanalı: </a:t>
            </a:r>
            <a:r>
              <a:rPr lang="tr-TR" b="1" dirty="0" err="1" smtClean="0">
                <a:solidFill>
                  <a:srgbClr val="FFFF00"/>
                </a:solidFill>
              </a:rPr>
              <a:t>tariheglencesi</a:t>
            </a:r>
            <a:endParaRPr lang="tr-TR" b="1" dirty="0">
              <a:solidFill>
                <a:srgbClr val="FFFF00"/>
              </a:solidFill>
            </a:endParaRPr>
          </a:p>
        </p:txBody>
      </p:sp>
      <p:sp>
        <p:nvSpPr>
          <p:cNvPr id="13" name="Dikdörtgen 12"/>
          <p:cNvSpPr/>
          <p:nvPr/>
        </p:nvSpPr>
        <p:spPr>
          <a:xfrm>
            <a:off x="5306095" y="5643028"/>
            <a:ext cx="3374265" cy="369332"/>
          </a:xfrm>
          <a:prstGeom prst="rect">
            <a:avLst/>
          </a:prstGeom>
          <a:solidFill>
            <a:srgbClr val="002060"/>
          </a:solidFill>
        </p:spPr>
        <p:txBody>
          <a:bodyPr wrap="square">
            <a:spAutoFit/>
          </a:bodyPr>
          <a:lstStyle/>
          <a:p>
            <a:r>
              <a:rPr lang="tr-TR" b="1" dirty="0">
                <a:solidFill>
                  <a:prstClr val="white"/>
                </a:solidFill>
              </a:rPr>
              <a:t>Arif özbeyli</a:t>
            </a:r>
          </a:p>
        </p:txBody>
      </p:sp>
      <p:sp>
        <p:nvSpPr>
          <p:cNvPr id="14" name="Unvan 1"/>
          <p:cNvSpPr txBox="1">
            <a:spLocks/>
          </p:cNvSpPr>
          <p:nvPr/>
        </p:nvSpPr>
        <p:spPr bwMode="gray">
          <a:xfrm>
            <a:off x="4134118" y="2376482"/>
            <a:ext cx="7274417" cy="2731742"/>
          </a:xfrm>
          <a:prstGeom prst="rect">
            <a:avLst/>
          </a:prstGeom>
          <a:solidFill>
            <a:srgbClr val="002060"/>
          </a:solidFill>
          <a:ln>
            <a:solidFill>
              <a:schemeClr val="accent1"/>
            </a:solidFill>
          </a:ln>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lnSpc>
                <a:spcPct val="150000"/>
              </a:lnSpc>
            </a:pPr>
            <a:r>
              <a:rPr lang="tr-TR" sz="4000" b="1" dirty="0"/>
              <a:t>OSMANLILARDA GÜZEL SANATLAR</a:t>
            </a:r>
            <a:r>
              <a:rPr lang="tr-TR" sz="4000" b="1" dirty="0" smtClean="0"/>
              <a:t>, EDEBİYAT, SPOR </a:t>
            </a:r>
            <a:r>
              <a:rPr lang="tr-TR" sz="4000" b="1" dirty="0"/>
              <a:t>VE </a:t>
            </a:r>
            <a:r>
              <a:rPr lang="tr-TR" sz="4000" b="1" dirty="0" smtClean="0"/>
              <a:t>EĞLENCE’DE DEĞİŞMELER</a:t>
            </a:r>
            <a:endParaRPr lang="tr-TR" sz="4000" b="1" dirty="0"/>
          </a:p>
        </p:txBody>
      </p:sp>
      <p:pic>
        <p:nvPicPr>
          <p:cNvPr id="3" name="5- Yarbay Hasan Bey kırmızı gü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08535" y="6012360"/>
            <a:ext cx="270328" cy="270328"/>
          </a:xfrm>
          <a:prstGeom prst="rect">
            <a:avLst/>
          </a:prstGeom>
        </p:spPr>
      </p:pic>
    </p:spTree>
    <p:extLst>
      <p:ext uri="{BB962C8B-B14F-4D97-AF65-F5344CB8AC3E}">
        <p14:creationId xmlns:p14="http://schemas.microsoft.com/office/powerpoint/2010/main" val="18419319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0478">
        <p15:prstTrans prst="fallOver"/>
      </p:transition>
    </mc:Choice>
    <mc:Fallback>
      <p:transition spd="slow" advTm="104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subTnLst>
                                    <p:set>
                                      <p:cBhvr override="childStyle">
                                        <p:cTn dur="1" fill="hold" display="0" masterRel="sameClick" afterEffect="1">
                                          <p:stCondLst>
                                            <p:cond evt="end" delay="0">
                                              <p:tn val="5"/>
                                            </p:cond>
                                          </p:stCondLst>
                                        </p:cTn>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numSld="7">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2757416505"/>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6200"/>
            <a:ext cx="1903413"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300" y="-1"/>
            <a:ext cx="16637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10</a:t>
            </a:fld>
            <a:endParaRPr lang="tr-TR" sz="1200">
              <a:solidFill>
                <a:prstClr val="white"/>
              </a:solidFill>
            </a:endParaRPr>
          </a:p>
        </p:txBody>
      </p:sp>
    </p:spTree>
    <p:extLst>
      <p:ext uri="{BB962C8B-B14F-4D97-AF65-F5344CB8AC3E}">
        <p14:creationId xmlns:p14="http://schemas.microsoft.com/office/powerpoint/2010/main" val="3089472396"/>
      </p:ext>
    </p:extLst>
  </p:cSld>
  <p:clrMapOvr>
    <a:masterClrMapping/>
  </p:clrMapOvr>
  <mc:AlternateContent xmlns:mc="http://schemas.openxmlformats.org/markup-compatibility/2006">
    <mc:Choice xmlns:p14="http://schemas.microsoft.com/office/powerpoint/2010/main" Requires="p14">
      <p:transition spd="slow" p14:dur="2000" advTm="25177">
        <p14:prism isContent="1"/>
      </p:transition>
    </mc:Choice>
    <mc:Fallback>
      <p:transition spd="slow" advTm="25177">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4163596766"/>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6200"/>
            <a:ext cx="1903413"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300" y="-1"/>
            <a:ext cx="16637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11</a:t>
            </a:fld>
            <a:endParaRPr lang="tr-TR" sz="1200">
              <a:solidFill>
                <a:prstClr val="white"/>
              </a:solidFill>
            </a:endParaRPr>
          </a:p>
        </p:txBody>
      </p:sp>
    </p:spTree>
    <p:extLst>
      <p:ext uri="{BB962C8B-B14F-4D97-AF65-F5344CB8AC3E}">
        <p14:creationId xmlns:p14="http://schemas.microsoft.com/office/powerpoint/2010/main" val="1218665112"/>
      </p:ext>
    </p:extLst>
  </p:cSld>
  <p:clrMapOvr>
    <a:masterClrMapping/>
  </p:clrMapOvr>
  <mc:AlternateContent xmlns:mc="http://schemas.openxmlformats.org/markup-compatibility/2006">
    <mc:Choice xmlns:p14="http://schemas.microsoft.com/office/powerpoint/2010/main" Requires="p14">
      <p:transition spd="slow" p14:dur="1600" advTm="27276">
        <p14:gallery dir="l"/>
      </p:transition>
    </mc:Choice>
    <mc:Fallback>
      <p:transition spd="slow" advTm="27276">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3087438964"/>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6200"/>
            <a:ext cx="1903413"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300" y="-1"/>
            <a:ext cx="16637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12</a:t>
            </a:fld>
            <a:endParaRPr lang="tr-TR" sz="1200">
              <a:solidFill>
                <a:prstClr val="white"/>
              </a:solidFill>
            </a:endParaRPr>
          </a:p>
        </p:txBody>
      </p:sp>
    </p:spTree>
    <p:extLst>
      <p:ext uri="{BB962C8B-B14F-4D97-AF65-F5344CB8AC3E}">
        <p14:creationId xmlns:p14="http://schemas.microsoft.com/office/powerpoint/2010/main" val="3861437827"/>
      </p:ext>
    </p:extLst>
  </p:cSld>
  <p:clrMapOvr>
    <a:masterClrMapping/>
  </p:clrMapOvr>
  <mc:AlternateContent xmlns:mc="http://schemas.openxmlformats.org/markup-compatibility/2006">
    <mc:Choice xmlns:p14="http://schemas.microsoft.com/office/powerpoint/2010/main" Requires="p14">
      <p:transition spd="slow" p14:dur="1200" advTm="27095">
        <p14:prism/>
      </p:transition>
    </mc:Choice>
    <mc:Fallback>
      <p:transition spd="slow" advTm="27095">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rcRect l="4892" t="8891" r="31177" b="62302"/>
          <a:stretch>
            <a:fillRect/>
          </a:stretch>
        </p:blipFill>
        <p:spPr>
          <a:xfrm>
            <a:off x="3017839" y="3159126"/>
            <a:ext cx="6181725" cy="1565275"/>
          </a:xfrm>
        </p:spPr>
      </p:pic>
      <p:sp>
        <p:nvSpPr>
          <p:cNvPr id="2" name="Metin kutusu 1"/>
          <p:cNvSpPr txBox="1"/>
          <p:nvPr/>
        </p:nvSpPr>
        <p:spPr>
          <a:xfrm>
            <a:off x="5934076" y="3700463"/>
            <a:ext cx="2862263" cy="506412"/>
          </a:xfrm>
          <a:prstGeom prst="rect">
            <a:avLst/>
          </a:prstGeom>
          <a:noFill/>
        </p:spPr>
        <p:txBody>
          <a:bodyPr>
            <a:spAutoFit/>
          </a:bodyPr>
          <a:lstStyle/>
          <a:p>
            <a:pPr defTabSz="342900">
              <a:defRPr/>
            </a:pPr>
            <a:r>
              <a:rPr lang="tr-TR" sz="2700" b="1" dirty="0">
                <a:solidFill>
                  <a:prstClr val="white"/>
                </a:solidFill>
                <a:cs typeface="Arial" panose="020B0604020202020204" pitchFamily="34" charset="0"/>
              </a:rPr>
              <a:t>tariheglencesi</a:t>
            </a:r>
          </a:p>
        </p:txBody>
      </p:sp>
      <p:sp>
        <p:nvSpPr>
          <p:cNvPr id="3" name="Metin kutusu 2"/>
          <p:cNvSpPr txBox="1"/>
          <p:nvPr/>
        </p:nvSpPr>
        <p:spPr>
          <a:xfrm>
            <a:off x="3017839" y="4887913"/>
            <a:ext cx="6181725" cy="368300"/>
          </a:xfrm>
          <a:prstGeom prst="rect">
            <a:avLst/>
          </a:prstGeom>
          <a:solidFill>
            <a:schemeClr val="tx1"/>
          </a:solidFill>
        </p:spPr>
        <p:txBody>
          <a:bodyPr>
            <a:spAutoFit/>
          </a:bodyPr>
          <a:lstStyle/>
          <a:p>
            <a:pPr algn="ctr" defTabSz="342900">
              <a:defRPr/>
            </a:pPr>
            <a:r>
              <a:rPr lang="tr-TR" b="1" dirty="0">
                <a:solidFill>
                  <a:prstClr val="white"/>
                </a:solidFill>
                <a:cs typeface="Arial" panose="020B0604020202020204" pitchFamily="34" charset="0"/>
              </a:rPr>
              <a:t>Kanalıma abone olup, destek olabilirsiniz.</a:t>
            </a:r>
          </a:p>
        </p:txBody>
      </p:sp>
    </p:spTree>
    <p:extLst>
      <p:ext uri="{BB962C8B-B14F-4D97-AF65-F5344CB8AC3E}">
        <p14:creationId xmlns:p14="http://schemas.microsoft.com/office/powerpoint/2010/main" val="1280032281"/>
      </p:ext>
    </p:extLst>
  </p:cSld>
  <p:clrMapOvr>
    <a:masterClrMapping/>
  </p:clrMapOvr>
  <mc:AlternateContent xmlns:mc="http://schemas.openxmlformats.org/markup-compatibility/2006">
    <mc:Choice xmlns:p14="http://schemas.microsoft.com/office/powerpoint/2010/main" Requires="p14">
      <p:transition spd="slow" p14:dur="3000" advTm="15123">
        <p14:shred/>
        <p:sndAc>
          <p:stSnd>
            <p:snd r:embed="rId2" name="camera.wav"/>
          </p:stSnd>
        </p:sndAc>
      </p:transition>
    </mc:Choice>
    <mc:Fallback>
      <p:transition spd="slow" advTm="15123">
        <p:fade/>
        <p:sndAc>
          <p:stSnd>
            <p:snd r:embed="rId2"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2309313911"/>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299" y="1"/>
            <a:ext cx="1663701" cy="1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2</a:t>
            </a:fld>
            <a:endParaRPr lang="tr-TR" sz="1200">
              <a:solidFill>
                <a:prstClr val="white"/>
              </a:solidFill>
            </a:endParaRPr>
          </a:p>
        </p:txBody>
      </p:sp>
    </p:spTree>
    <p:extLst>
      <p:ext uri="{BB962C8B-B14F-4D97-AF65-F5344CB8AC3E}">
        <p14:creationId xmlns:p14="http://schemas.microsoft.com/office/powerpoint/2010/main" val="26272603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20053">
        <p15:prstTrans prst="curtains"/>
      </p:transition>
    </mc:Choice>
    <mc:Fallback>
      <p:transition spd="slow" advTm="20053">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3700920215"/>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299" y="1"/>
            <a:ext cx="1663701" cy="1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3</a:t>
            </a:fld>
            <a:endParaRPr lang="tr-TR" sz="1200">
              <a:solidFill>
                <a:prstClr val="white"/>
              </a:solidFill>
            </a:endParaRPr>
          </a:p>
        </p:txBody>
      </p:sp>
    </p:spTree>
    <p:extLst>
      <p:ext uri="{BB962C8B-B14F-4D97-AF65-F5344CB8AC3E}">
        <p14:creationId xmlns:p14="http://schemas.microsoft.com/office/powerpoint/2010/main" val="30318315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8072">
        <p15:prstTrans prst="peelOff"/>
      </p:transition>
    </mc:Choice>
    <mc:Fallback>
      <p:transition spd="slow" advTm="38072">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2103713026"/>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299" y="1"/>
            <a:ext cx="1663701" cy="1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4</a:t>
            </a:fld>
            <a:endParaRPr lang="tr-TR" sz="1200">
              <a:solidFill>
                <a:prstClr val="white"/>
              </a:solidFill>
            </a:endParaRPr>
          </a:p>
        </p:txBody>
      </p:sp>
    </p:spTree>
    <p:extLst>
      <p:ext uri="{BB962C8B-B14F-4D97-AF65-F5344CB8AC3E}">
        <p14:creationId xmlns:p14="http://schemas.microsoft.com/office/powerpoint/2010/main" val="26403929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27020">
        <p15:prstTrans prst="crush"/>
      </p:transition>
    </mc:Choice>
    <mc:Fallback>
      <p:transition spd="slow" advTm="2702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2159834057"/>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299" y="1"/>
            <a:ext cx="1663701" cy="1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5</a:t>
            </a:fld>
            <a:endParaRPr lang="tr-TR" sz="1200">
              <a:solidFill>
                <a:prstClr val="white"/>
              </a:solidFill>
            </a:endParaRPr>
          </a:p>
        </p:txBody>
      </p:sp>
    </p:spTree>
    <p:extLst>
      <p:ext uri="{BB962C8B-B14F-4D97-AF65-F5344CB8AC3E}">
        <p14:creationId xmlns:p14="http://schemas.microsoft.com/office/powerpoint/2010/main" val="13473478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8215">
        <p15:prstTrans prst="airplane"/>
      </p:transition>
    </mc:Choice>
    <mc:Fallback>
      <p:transition spd="slow" advTm="18215">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3559720200"/>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299" y="1"/>
            <a:ext cx="1663701" cy="1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6</a:t>
            </a:fld>
            <a:endParaRPr lang="tr-TR" sz="1200">
              <a:solidFill>
                <a:prstClr val="white"/>
              </a:solidFill>
            </a:endParaRPr>
          </a:p>
        </p:txBody>
      </p:sp>
    </p:spTree>
    <p:extLst>
      <p:ext uri="{BB962C8B-B14F-4D97-AF65-F5344CB8AC3E}">
        <p14:creationId xmlns:p14="http://schemas.microsoft.com/office/powerpoint/2010/main" val="3934480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Tm="26176">
        <p15:prstTrans prst="origami"/>
      </p:transition>
    </mc:Choice>
    <mc:Fallback>
      <p:transition spd="slow" advTm="26176">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411455834"/>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299" y="1"/>
            <a:ext cx="1663701" cy="1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7</a:t>
            </a:fld>
            <a:endParaRPr lang="tr-TR" sz="1200">
              <a:solidFill>
                <a:prstClr val="white"/>
              </a:solidFill>
            </a:endParaRPr>
          </a:p>
        </p:txBody>
      </p:sp>
    </p:spTree>
    <p:extLst>
      <p:ext uri="{BB962C8B-B14F-4D97-AF65-F5344CB8AC3E}">
        <p14:creationId xmlns:p14="http://schemas.microsoft.com/office/powerpoint/2010/main" val="1182079409"/>
      </p:ext>
    </p:extLst>
  </p:cSld>
  <p:clrMapOvr>
    <a:masterClrMapping/>
  </p:clrMapOvr>
  <mc:AlternateContent xmlns:mc="http://schemas.openxmlformats.org/markup-compatibility/2006">
    <mc:Choice xmlns:p14="http://schemas.microsoft.com/office/powerpoint/2010/main" Requires="p14">
      <p:transition spd="slow" p14:dur="1600" advTm="20200">
        <p14:gallery dir="l"/>
      </p:transition>
    </mc:Choice>
    <mc:Fallback>
      <p:transition spd="slow" advTm="202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4188289013"/>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532" name="Picture 4" descr="kus2-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76200"/>
            <a:ext cx="1903413"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28300" y="-1"/>
            <a:ext cx="16637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8</a:t>
            </a:fld>
            <a:endParaRPr lang="tr-TR" sz="1200">
              <a:solidFill>
                <a:prstClr val="white"/>
              </a:solidFill>
            </a:endParaRPr>
          </a:p>
        </p:txBody>
      </p:sp>
      <p:pic>
        <p:nvPicPr>
          <p:cNvPr id="2" name="5- Yarbay Hasan Bey kırmızı gü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flipH="1">
            <a:off x="11814628" y="6611938"/>
            <a:ext cx="177800" cy="177800"/>
          </a:xfrm>
          <a:prstGeom prst="rect">
            <a:avLst/>
          </a:prstGeom>
        </p:spPr>
      </p:pic>
    </p:spTree>
    <p:extLst>
      <p:ext uri="{BB962C8B-B14F-4D97-AF65-F5344CB8AC3E}">
        <p14:creationId xmlns:p14="http://schemas.microsoft.com/office/powerpoint/2010/main" val="3104387040"/>
      </p:ext>
    </p:extLst>
  </p:cSld>
  <p:clrMapOvr>
    <a:masterClrMapping/>
  </p:clrMapOvr>
  <mc:AlternateContent xmlns:mc="http://schemas.openxmlformats.org/markup-compatibility/2006">
    <mc:Choice xmlns:p14="http://schemas.microsoft.com/office/powerpoint/2010/main" Requires="p14">
      <p:transition spd="slow" p14:dur="1500" advTm="48280">
        <p14:window dir="vert"/>
      </p:transition>
    </mc:Choice>
    <mc:Fallback>
      <p:transition spd="slow" advTm="482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numSld="13">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0"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1752862126"/>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6200"/>
            <a:ext cx="1903413"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300" y="-1"/>
            <a:ext cx="16637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9</a:t>
            </a:fld>
            <a:endParaRPr lang="tr-TR" sz="1200">
              <a:solidFill>
                <a:prstClr val="white"/>
              </a:solidFill>
            </a:endParaRPr>
          </a:p>
        </p:txBody>
      </p:sp>
    </p:spTree>
    <p:extLst>
      <p:ext uri="{BB962C8B-B14F-4D97-AF65-F5344CB8AC3E}">
        <p14:creationId xmlns:p14="http://schemas.microsoft.com/office/powerpoint/2010/main" val="2525440946"/>
      </p:ext>
    </p:extLst>
  </p:cSld>
  <p:clrMapOvr>
    <a:masterClrMapping/>
  </p:clrMapOvr>
  <mc:AlternateContent xmlns:mc="http://schemas.openxmlformats.org/markup-compatibility/2006">
    <mc:Choice xmlns:p14="http://schemas.microsoft.com/office/powerpoint/2010/main" Requires="p14">
      <p:transition spd="slow" p14:dur="2000" advTm="25055">
        <p14:ferris dir="l"/>
      </p:transition>
    </mc:Choice>
    <mc:Fallback>
      <p:transition spd="slow" advTm="25055">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2_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7_Canlı">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TotalTime>
  <Words>1005</Words>
  <Application>Microsoft Office PowerPoint</Application>
  <PresentationFormat>Geniş ekran</PresentationFormat>
  <Paragraphs>93</Paragraphs>
  <Slides>13</Slides>
  <Notes>0</Notes>
  <HiddenSlides>0</HiddenSlides>
  <MMClips>2</MMClips>
  <ScaleCrop>false</ScaleCrop>
  <HeadingPairs>
    <vt:vector size="6" baseType="variant">
      <vt:variant>
        <vt:lpstr>Kullanılan Yazı Tipleri</vt:lpstr>
      </vt:variant>
      <vt:variant>
        <vt:i4>9</vt:i4>
      </vt:variant>
      <vt:variant>
        <vt:lpstr>Tema</vt:lpstr>
      </vt:variant>
      <vt:variant>
        <vt:i4>3</vt:i4>
      </vt:variant>
      <vt:variant>
        <vt:lpstr>Slayt Başlıkları</vt:lpstr>
      </vt:variant>
      <vt:variant>
        <vt:i4>13</vt:i4>
      </vt:variant>
    </vt:vector>
  </HeadingPairs>
  <TitlesOfParts>
    <vt:vector size="25" baseType="lpstr">
      <vt:lpstr>Arial</vt:lpstr>
      <vt:lpstr>Calibri</vt:lpstr>
      <vt:lpstr>Calibri Light</vt:lpstr>
      <vt:lpstr>Century Gothic</vt:lpstr>
      <vt:lpstr>Tahoma</vt:lpstr>
      <vt:lpstr>Times New Roman</vt:lpstr>
      <vt:lpstr>Verdana</vt:lpstr>
      <vt:lpstr>Wingdings 2</vt:lpstr>
      <vt:lpstr>Wingdings 3</vt:lpstr>
      <vt:lpstr>1_İyon Toplantı Odası</vt:lpstr>
      <vt:lpstr>2_İyon Toplantı Odası</vt:lpstr>
      <vt:lpstr>7_Canlı</vt:lpstr>
      <vt:lpstr>OSMANLI KÜLTÜR VE MEDENİYETİ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toshiba</cp:lastModifiedBy>
  <cp:revision>56</cp:revision>
  <dcterms:created xsi:type="dcterms:W3CDTF">2018-04-03T19:40:40Z</dcterms:created>
  <dcterms:modified xsi:type="dcterms:W3CDTF">2020-04-27T17:41:40Z</dcterms:modified>
</cp:coreProperties>
</file>