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4108" r:id="rId2"/>
    <p:sldMasterId id="2147484126" r:id="rId3"/>
    <p:sldMasterId id="2147484145" r:id="rId4"/>
  </p:sldMasterIdLst>
  <p:notesMasterIdLst>
    <p:notesMasterId r:id="rId11"/>
  </p:notesMasterIdLst>
  <p:sldIdLst>
    <p:sldId id="315" r:id="rId5"/>
    <p:sldId id="320" r:id="rId6"/>
    <p:sldId id="318" r:id="rId7"/>
    <p:sldId id="293" r:id="rId8"/>
    <p:sldId id="319" r:id="rId9"/>
    <p:sldId id="31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539D5-0294-4CCD-A4F5-0F2A610C676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11852-551D-49B7-BBF7-E951F069E7B5}">
      <dgm:prSet phldrT="[Metin]"/>
      <dgm:spPr>
        <a:solidFill>
          <a:srgbClr val="FF0000"/>
        </a:solidFill>
      </dgm:spPr>
      <dgm:t>
        <a:bodyPr/>
        <a:lstStyle/>
        <a:p>
          <a:r>
            <a:rPr lang="tr-TR" b="1" dirty="0" smtClean="0"/>
            <a:t>ADALET</a:t>
          </a:r>
          <a:endParaRPr lang="tr-TR" b="1" dirty="0"/>
        </a:p>
      </dgm:t>
    </dgm:pt>
    <dgm:pt modelId="{CE19B59B-71D0-4694-BAF8-B3C4AF7213CB}" type="parTrans" cxnId="{E05D34AE-9F5F-4265-8BDE-CB419F0F83FA}">
      <dgm:prSet/>
      <dgm:spPr/>
      <dgm:t>
        <a:bodyPr/>
        <a:lstStyle/>
        <a:p>
          <a:endParaRPr lang="tr-TR"/>
        </a:p>
      </dgm:t>
    </dgm:pt>
    <dgm:pt modelId="{BB5E4493-96B2-4CF8-BC98-9F7A538AE376}" type="sibTrans" cxnId="{E05D34AE-9F5F-4265-8BDE-CB419F0F83FA}">
      <dgm:prSet/>
      <dgm:spPr/>
      <dgm:t>
        <a:bodyPr/>
        <a:lstStyle/>
        <a:p>
          <a:endParaRPr lang="tr-TR"/>
        </a:p>
      </dgm:t>
    </dgm:pt>
    <dgm:pt modelId="{7A37F7CE-E634-4145-A9AD-E37A3EAF63BC}">
      <dgm:prSet phldrT="[Metin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b="1" dirty="0" smtClean="0"/>
            <a:t>Ordu</a:t>
          </a:r>
          <a:endParaRPr lang="tr-TR" b="1" dirty="0"/>
        </a:p>
      </dgm:t>
    </dgm:pt>
    <dgm:pt modelId="{05E303FA-B9F3-4A32-802B-4A3D996966FF}" type="parTrans" cxnId="{C1DC7EEC-E8EA-4B4A-9E28-849D782E7DDC}">
      <dgm:prSet/>
      <dgm:spPr/>
      <dgm:t>
        <a:bodyPr/>
        <a:lstStyle/>
        <a:p>
          <a:endParaRPr lang="tr-TR"/>
        </a:p>
      </dgm:t>
    </dgm:pt>
    <dgm:pt modelId="{98C80C00-67FC-4EB2-A78F-CDF89376C7AD}" type="sibTrans" cxnId="{C1DC7EEC-E8EA-4B4A-9E28-849D782E7DDC}">
      <dgm:prSet/>
      <dgm:spPr/>
      <dgm:t>
        <a:bodyPr/>
        <a:lstStyle/>
        <a:p>
          <a:endParaRPr lang="tr-TR"/>
        </a:p>
      </dgm:t>
    </dgm:pt>
    <dgm:pt modelId="{82A67E06-2512-4123-AF0C-68892493D508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 smtClean="0"/>
            <a:t>Kanun</a:t>
          </a:r>
          <a:endParaRPr lang="tr-TR" b="1" dirty="0"/>
        </a:p>
      </dgm:t>
    </dgm:pt>
    <dgm:pt modelId="{A17685DF-6186-4DBD-A236-608E8ADE1B59}" type="parTrans" cxnId="{63D519FB-80D2-4515-AB36-8DAE12D6D4AB}">
      <dgm:prSet/>
      <dgm:spPr/>
      <dgm:t>
        <a:bodyPr/>
        <a:lstStyle/>
        <a:p>
          <a:endParaRPr lang="tr-TR"/>
        </a:p>
      </dgm:t>
    </dgm:pt>
    <dgm:pt modelId="{728299EB-EFFC-4738-BBF1-629F496FDD6D}" type="sibTrans" cxnId="{63D519FB-80D2-4515-AB36-8DAE12D6D4AB}">
      <dgm:prSet/>
      <dgm:spPr/>
      <dgm:t>
        <a:bodyPr/>
        <a:lstStyle/>
        <a:p>
          <a:endParaRPr lang="tr-TR"/>
        </a:p>
      </dgm:t>
    </dgm:pt>
    <dgm:pt modelId="{4236FE8E-6A7D-4193-839D-D6C37B1794F4}">
      <dgm:prSet phldrT="[Metin]"/>
      <dgm:spPr>
        <a:solidFill>
          <a:srgbClr val="00B0F0"/>
        </a:solidFill>
      </dgm:spPr>
      <dgm:t>
        <a:bodyPr/>
        <a:lstStyle/>
        <a:p>
          <a:r>
            <a:rPr lang="tr-TR" b="1" dirty="0" smtClean="0"/>
            <a:t>Servet</a:t>
          </a:r>
          <a:endParaRPr lang="tr-TR" b="1" dirty="0"/>
        </a:p>
      </dgm:t>
    </dgm:pt>
    <dgm:pt modelId="{1B311E1D-5483-4382-919D-10EF4FA510D6}" type="parTrans" cxnId="{98D5E73D-A9D2-4656-A265-0F9BFF0F3B83}">
      <dgm:prSet/>
      <dgm:spPr/>
      <dgm:t>
        <a:bodyPr/>
        <a:lstStyle/>
        <a:p>
          <a:endParaRPr lang="tr-TR"/>
        </a:p>
      </dgm:t>
    </dgm:pt>
    <dgm:pt modelId="{A7E064E3-C664-4732-8EF1-B82F033D3F83}" type="sibTrans" cxnId="{98D5E73D-A9D2-4656-A265-0F9BFF0F3B83}">
      <dgm:prSet/>
      <dgm:spPr/>
      <dgm:t>
        <a:bodyPr/>
        <a:lstStyle/>
        <a:p>
          <a:endParaRPr lang="tr-TR"/>
        </a:p>
      </dgm:t>
    </dgm:pt>
    <dgm:pt modelId="{1E1BB7A2-6385-4BB6-A8A8-4E6914160A66}">
      <dgm:prSet phldrT="[Metin]"/>
      <dgm:spPr>
        <a:solidFill>
          <a:srgbClr val="002060"/>
        </a:solidFill>
      </dgm:spPr>
      <dgm:t>
        <a:bodyPr/>
        <a:lstStyle/>
        <a:p>
          <a:r>
            <a:rPr lang="tr-TR" b="1" dirty="0" smtClean="0"/>
            <a:t>Devlet</a:t>
          </a:r>
          <a:endParaRPr lang="tr-TR" b="1" dirty="0"/>
        </a:p>
      </dgm:t>
    </dgm:pt>
    <dgm:pt modelId="{95DCA820-DE87-4B40-BFF5-3D66DB146443}" type="parTrans" cxnId="{2B4370CC-3BD9-41A2-83E5-E1005734AD24}">
      <dgm:prSet/>
      <dgm:spPr/>
      <dgm:t>
        <a:bodyPr/>
        <a:lstStyle/>
        <a:p>
          <a:endParaRPr lang="tr-TR"/>
        </a:p>
      </dgm:t>
    </dgm:pt>
    <dgm:pt modelId="{D16B5AD9-8E51-4FE3-9122-2E5EAD75C6D3}" type="sibTrans" cxnId="{2B4370CC-3BD9-41A2-83E5-E1005734AD24}">
      <dgm:prSet/>
      <dgm:spPr/>
      <dgm:t>
        <a:bodyPr/>
        <a:lstStyle/>
        <a:p>
          <a:endParaRPr lang="tr-TR"/>
        </a:p>
      </dgm:t>
    </dgm:pt>
    <dgm:pt modelId="{FA596C04-9F4B-4A1D-A880-5679E4CB0DCA}">
      <dgm:prSet custT="1"/>
      <dgm:spPr>
        <a:solidFill>
          <a:srgbClr val="92D050"/>
        </a:solidFill>
      </dgm:spPr>
      <dgm:t>
        <a:bodyPr/>
        <a:lstStyle/>
        <a:p>
          <a:r>
            <a:rPr lang="tr-TR" sz="1400" b="1" dirty="0" smtClean="0"/>
            <a:t>Hükümranlık </a:t>
          </a:r>
          <a:endParaRPr lang="tr-TR" sz="1400" b="1" dirty="0"/>
        </a:p>
      </dgm:t>
    </dgm:pt>
    <dgm:pt modelId="{BB3A627A-E6F7-4732-96CD-8D0553E0388B}" type="parTrans" cxnId="{3214C1BB-579C-4464-8511-9480D00406EF}">
      <dgm:prSet/>
      <dgm:spPr/>
      <dgm:t>
        <a:bodyPr/>
        <a:lstStyle/>
        <a:p>
          <a:endParaRPr lang="tr-TR"/>
        </a:p>
      </dgm:t>
    </dgm:pt>
    <dgm:pt modelId="{E899536D-700D-4A51-8663-649FFAC1239C}" type="sibTrans" cxnId="{3214C1BB-579C-4464-8511-9480D00406EF}">
      <dgm:prSet/>
      <dgm:spPr/>
      <dgm:t>
        <a:bodyPr/>
        <a:lstStyle/>
        <a:p>
          <a:endParaRPr lang="tr-TR"/>
        </a:p>
      </dgm:t>
    </dgm:pt>
    <dgm:pt modelId="{52403399-90A6-4BA9-B507-0F63AAEE5629}">
      <dgm:prSet/>
      <dgm:spPr>
        <a:solidFill>
          <a:srgbClr val="00B0F0"/>
        </a:solidFill>
      </dgm:spPr>
      <dgm:t>
        <a:bodyPr/>
        <a:lstStyle/>
        <a:p>
          <a:r>
            <a:rPr lang="tr-TR" b="1" dirty="0" smtClean="0"/>
            <a:t>Halk</a:t>
          </a:r>
          <a:endParaRPr lang="tr-TR" b="1" dirty="0"/>
        </a:p>
      </dgm:t>
    </dgm:pt>
    <dgm:pt modelId="{8D369676-418D-43BF-8D2D-567D96E696E9}" type="parTrans" cxnId="{8CCF1EB7-7243-4803-8992-C724144E5D78}">
      <dgm:prSet/>
      <dgm:spPr/>
      <dgm:t>
        <a:bodyPr/>
        <a:lstStyle/>
        <a:p>
          <a:endParaRPr lang="tr-TR"/>
        </a:p>
      </dgm:t>
    </dgm:pt>
    <dgm:pt modelId="{B2B07447-AE31-46E4-AB1A-6F8119FC5375}" type="sibTrans" cxnId="{8CCF1EB7-7243-4803-8992-C724144E5D78}">
      <dgm:prSet/>
      <dgm:spPr/>
      <dgm:t>
        <a:bodyPr/>
        <a:lstStyle/>
        <a:p>
          <a:endParaRPr lang="tr-TR"/>
        </a:p>
      </dgm:t>
    </dgm:pt>
    <dgm:pt modelId="{35850C33-F9A7-4F54-8CC8-4130080CB088}" type="pres">
      <dgm:prSet presAssocID="{900539D5-0294-4CCD-A4F5-0F2A610C67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40427D-D62E-4425-86D7-472D07AA04C9}" type="pres">
      <dgm:prSet presAssocID="{54B11852-551D-49B7-BBF7-E951F069E7B5}" presName="centerShape" presStyleLbl="node0" presStyleIdx="0" presStyleCnt="1" custScaleX="62700" custScaleY="57892"/>
      <dgm:spPr/>
      <dgm:t>
        <a:bodyPr/>
        <a:lstStyle/>
        <a:p>
          <a:endParaRPr lang="tr-TR"/>
        </a:p>
      </dgm:t>
    </dgm:pt>
    <dgm:pt modelId="{EF635F74-1469-4028-AFC4-8DF16AB98BE9}" type="pres">
      <dgm:prSet presAssocID="{52403399-90A6-4BA9-B507-0F63AAEE5629}" presName="node" presStyleLbl="node1" presStyleIdx="0" presStyleCnt="6" custScaleX="111272" custScaleY="1086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C9803D-24C5-4189-A60B-5838CDEEE003}" type="pres">
      <dgm:prSet presAssocID="{52403399-90A6-4BA9-B507-0F63AAEE5629}" presName="dummy" presStyleCnt="0"/>
      <dgm:spPr/>
    </dgm:pt>
    <dgm:pt modelId="{33F7B9F1-CDA0-421A-9CAB-01DB5988EE47}" type="pres">
      <dgm:prSet presAssocID="{B2B07447-AE31-46E4-AB1A-6F8119FC5375}" presName="sibTrans" presStyleLbl="sibTrans2D1" presStyleIdx="0" presStyleCnt="6"/>
      <dgm:spPr/>
      <dgm:t>
        <a:bodyPr/>
        <a:lstStyle/>
        <a:p>
          <a:endParaRPr lang="tr-TR"/>
        </a:p>
      </dgm:t>
    </dgm:pt>
    <dgm:pt modelId="{9DB70581-29E2-46AD-BEBB-24D4CF904B41}" type="pres">
      <dgm:prSet presAssocID="{FA596C04-9F4B-4A1D-A880-5679E4CB0DCA}" presName="node" presStyleLbl="node1" presStyleIdx="1" presStyleCnt="6" custScaleX="123496" custScaleY="1125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37518-BFDD-4F2B-90F2-329B481FBCE4}" type="pres">
      <dgm:prSet presAssocID="{FA596C04-9F4B-4A1D-A880-5679E4CB0DCA}" presName="dummy" presStyleCnt="0"/>
      <dgm:spPr/>
    </dgm:pt>
    <dgm:pt modelId="{E35AE36A-D530-493E-9F4B-C174DC9D1AFF}" type="pres">
      <dgm:prSet presAssocID="{E899536D-700D-4A51-8663-649FFAC1239C}" presName="sibTrans" presStyleLbl="sibTrans2D1" presStyleIdx="1" presStyleCnt="6"/>
      <dgm:spPr/>
      <dgm:t>
        <a:bodyPr/>
        <a:lstStyle/>
        <a:p>
          <a:endParaRPr lang="tr-TR"/>
        </a:p>
      </dgm:t>
    </dgm:pt>
    <dgm:pt modelId="{F14291C9-F075-42ED-AEDC-9EFD432D6092}" type="pres">
      <dgm:prSet presAssocID="{7A37F7CE-E634-4145-A9AD-E37A3EAF63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4A355F-B08C-42F4-9523-CEAEFE31BD8C}" type="pres">
      <dgm:prSet presAssocID="{7A37F7CE-E634-4145-A9AD-E37A3EAF63BC}" presName="dummy" presStyleCnt="0"/>
      <dgm:spPr/>
    </dgm:pt>
    <dgm:pt modelId="{9AE7106E-FF1B-4DD0-ADEA-685CCD0AB8A9}" type="pres">
      <dgm:prSet presAssocID="{98C80C00-67FC-4EB2-A78F-CDF89376C7AD}" presName="sibTrans" presStyleLbl="sibTrans2D1" presStyleIdx="2" presStyleCnt="6"/>
      <dgm:spPr/>
      <dgm:t>
        <a:bodyPr/>
        <a:lstStyle/>
        <a:p>
          <a:endParaRPr lang="tr-TR"/>
        </a:p>
      </dgm:t>
    </dgm:pt>
    <dgm:pt modelId="{37D86414-1AB1-4E9D-AB3C-E584D5F13DC6}" type="pres">
      <dgm:prSet presAssocID="{82A67E06-2512-4123-AF0C-68892493D5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8D82D-CCF5-4523-9A55-ADDACE7A4F40}" type="pres">
      <dgm:prSet presAssocID="{82A67E06-2512-4123-AF0C-68892493D508}" presName="dummy" presStyleCnt="0"/>
      <dgm:spPr/>
    </dgm:pt>
    <dgm:pt modelId="{9A234517-6289-467B-92B9-460B5A4C64BC}" type="pres">
      <dgm:prSet presAssocID="{728299EB-EFFC-4738-BBF1-629F496FDD6D}" presName="sibTrans" presStyleLbl="sibTrans2D1" presStyleIdx="3" presStyleCnt="6"/>
      <dgm:spPr/>
      <dgm:t>
        <a:bodyPr/>
        <a:lstStyle/>
        <a:p>
          <a:endParaRPr lang="tr-TR"/>
        </a:p>
      </dgm:t>
    </dgm:pt>
    <dgm:pt modelId="{910A92E9-1663-4969-A757-5C5C242708D9}" type="pres">
      <dgm:prSet presAssocID="{4236FE8E-6A7D-4193-839D-D6C37B1794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4CD29F-CCFD-49A2-8C84-65CF36281ECE}" type="pres">
      <dgm:prSet presAssocID="{4236FE8E-6A7D-4193-839D-D6C37B1794F4}" presName="dummy" presStyleCnt="0"/>
      <dgm:spPr/>
    </dgm:pt>
    <dgm:pt modelId="{B8975D59-C17F-4F6A-B29F-F797CE6B72F4}" type="pres">
      <dgm:prSet presAssocID="{A7E064E3-C664-4732-8EF1-B82F033D3F83}" presName="sibTrans" presStyleLbl="sibTrans2D1" presStyleIdx="4" presStyleCnt="6"/>
      <dgm:spPr/>
      <dgm:t>
        <a:bodyPr/>
        <a:lstStyle/>
        <a:p>
          <a:endParaRPr lang="tr-TR"/>
        </a:p>
      </dgm:t>
    </dgm:pt>
    <dgm:pt modelId="{D99F3721-B7ED-4198-93C1-98325439167E}" type="pres">
      <dgm:prSet presAssocID="{1E1BB7A2-6385-4BB6-A8A8-4E6914160A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34008A-C983-4A3D-94B9-441A0764C4BA}" type="pres">
      <dgm:prSet presAssocID="{1E1BB7A2-6385-4BB6-A8A8-4E6914160A66}" presName="dummy" presStyleCnt="0"/>
      <dgm:spPr/>
    </dgm:pt>
    <dgm:pt modelId="{C127E55D-7F1B-4E42-9227-67CF7F641249}" type="pres">
      <dgm:prSet presAssocID="{D16B5AD9-8E51-4FE3-9122-2E5EAD75C6D3}" presName="sibTrans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53720962-7CC2-4D56-BDF2-C46ED631C0FD}" type="presOf" srcId="{E899536D-700D-4A51-8663-649FFAC1239C}" destId="{E35AE36A-D530-493E-9F4B-C174DC9D1AFF}" srcOrd="0" destOrd="0" presId="urn:microsoft.com/office/officeart/2005/8/layout/radial6"/>
    <dgm:cxn modelId="{63D519FB-80D2-4515-AB36-8DAE12D6D4AB}" srcId="{54B11852-551D-49B7-BBF7-E951F069E7B5}" destId="{82A67E06-2512-4123-AF0C-68892493D508}" srcOrd="3" destOrd="0" parTransId="{A17685DF-6186-4DBD-A236-608E8ADE1B59}" sibTransId="{728299EB-EFFC-4738-BBF1-629F496FDD6D}"/>
    <dgm:cxn modelId="{8CCF1EB7-7243-4803-8992-C724144E5D78}" srcId="{54B11852-551D-49B7-BBF7-E951F069E7B5}" destId="{52403399-90A6-4BA9-B507-0F63AAEE5629}" srcOrd="0" destOrd="0" parTransId="{8D369676-418D-43BF-8D2D-567D96E696E9}" sibTransId="{B2B07447-AE31-46E4-AB1A-6F8119FC5375}"/>
    <dgm:cxn modelId="{D96908DA-B5E2-4287-957D-01CB3320DB69}" type="presOf" srcId="{1E1BB7A2-6385-4BB6-A8A8-4E6914160A66}" destId="{D99F3721-B7ED-4198-93C1-98325439167E}" srcOrd="0" destOrd="0" presId="urn:microsoft.com/office/officeart/2005/8/layout/radial6"/>
    <dgm:cxn modelId="{718A3623-B932-469C-99D9-99CD324BAE57}" type="presOf" srcId="{A7E064E3-C664-4732-8EF1-B82F033D3F83}" destId="{B8975D59-C17F-4F6A-B29F-F797CE6B72F4}" srcOrd="0" destOrd="0" presId="urn:microsoft.com/office/officeart/2005/8/layout/radial6"/>
    <dgm:cxn modelId="{C1DC7EEC-E8EA-4B4A-9E28-849D782E7DDC}" srcId="{54B11852-551D-49B7-BBF7-E951F069E7B5}" destId="{7A37F7CE-E634-4145-A9AD-E37A3EAF63BC}" srcOrd="2" destOrd="0" parTransId="{05E303FA-B9F3-4A32-802B-4A3D996966FF}" sibTransId="{98C80C00-67FC-4EB2-A78F-CDF89376C7AD}"/>
    <dgm:cxn modelId="{98D5E73D-A9D2-4656-A265-0F9BFF0F3B83}" srcId="{54B11852-551D-49B7-BBF7-E951F069E7B5}" destId="{4236FE8E-6A7D-4193-839D-D6C37B1794F4}" srcOrd="4" destOrd="0" parTransId="{1B311E1D-5483-4382-919D-10EF4FA510D6}" sibTransId="{A7E064E3-C664-4732-8EF1-B82F033D3F83}"/>
    <dgm:cxn modelId="{0BDDD219-F0BA-4731-AB71-ADECB7247BCA}" type="presOf" srcId="{FA596C04-9F4B-4A1D-A880-5679E4CB0DCA}" destId="{9DB70581-29E2-46AD-BEBB-24D4CF904B41}" srcOrd="0" destOrd="0" presId="urn:microsoft.com/office/officeart/2005/8/layout/radial6"/>
    <dgm:cxn modelId="{4433F7F8-4777-4445-A61A-603FF3007EC7}" type="presOf" srcId="{900539D5-0294-4CCD-A4F5-0F2A610C6762}" destId="{35850C33-F9A7-4F54-8CC8-4130080CB088}" srcOrd="0" destOrd="0" presId="urn:microsoft.com/office/officeart/2005/8/layout/radial6"/>
    <dgm:cxn modelId="{13B8FBC6-EA44-4C53-86B3-91695436B4F5}" type="presOf" srcId="{4236FE8E-6A7D-4193-839D-D6C37B1794F4}" destId="{910A92E9-1663-4969-A757-5C5C242708D9}" srcOrd="0" destOrd="0" presId="urn:microsoft.com/office/officeart/2005/8/layout/radial6"/>
    <dgm:cxn modelId="{E05D34AE-9F5F-4265-8BDE-CB419F0F83FA}" srcId="{900539D5-0294-4CCD-A4F5-0F2A610C6762}" destId="{54B11852-551D-49B7-BBF7-E951F069E7B5}" srcOrd="0" destOrd="0" parTransId="{CE19B59B-71D0-4694-BAF8-B3C4AF7213CB}" sibTransId="{BB5E4493-96B2-4CF8-BC98-9F7A538AE376}"/>
    <dgm:cxn modelId="{A65C9F91-F64E-4EFD-ADF0-5D0735B1D2C5}" type="presOf" srcId="{D16B5AD9-8E51-4FE3-9122-2E5EAD75C6D3}" destId="{C127E55D-7F1B-4E42-9227-67CF7F641249}" srcOrd="0" destOrd="0" presId="urn:microsoft.com/office/officeart/2005/8/layout/radial6"/>
    <dgm:cxn modelId="{14FAADB5-E8DF-4D19-AA02-BB889B102396}" type="presOf" srcId="{7A37F7CE-E634-4145-A9AD-E37A3EAF63BC}" destId="{F14291C9-F075-42ED-AEDC-9EFD432D6092}" srcOrd="0" destOrd="0" presId="urn:microsoft.com/office/officeart/2005/8/layout/radial6"/>
    <dgm:cxn modelId="{3F5625DF-1CF0-48CB-847B-9BA78CAACB11}" type="presOf" srcId="{B2B07447-AE31-46E4-AB1A-6F8119FC5375}" destId="{33F7B9F1-CDA0-421A-9CAB-01DB5988EE47}" srcOrd="0" destOrd="0" presId="urn:microsoft.com/office/officeart/2005/8/layout/radial6"/>
    <dgm:cxn modelId="{291EB704-B412-4CB4-B97A-999C5512CADB}" type="presOf" srcId="{98C80C00-67FC-4EB2-A78F-CDF89376C7AD}" destId="{9AE7106E-FF1B-4DD0-ADEA-685CCD0AB8A9}" srcOrd="0" destOrd="0" presId="urn:microsoft.com/office/officeart/2005/8/layout/radial6"/>
    <dgm:cxn modelId="{2B4370CC-3BD9-41A2-83E5-E1005734AD24}" srcId="{54B11852-551D-49B7-BBF7-E951F069E7B5}" destId="{1E1BB7A2-6385-4BB6-A8A8-4E6914160A66}" srcOrd="5" destOrd="0" parTransId="{95DCA820-DE87-4B40-BFF5-3D66DB146443}" sibTransId="{D16B5AD9-8E51-4FE3-9122-2E5EAD75C6D3}"/>
    <dgm:cxn modelId="{F3CCD555-A4C7-429C-9227-5600D231956E}" type="presOf" srcId="{82A67E06-2512-4123-AF0C-68892493D508}" destId="{37D86414-1AB1-4E9D-AB3C-E584D5F13DC6}" srcOrd="0" destOrd="0" presId="urn:microsoft.com/office/officeart/2005/8/layout/radial6"/>
    <dgm:cxn modelId="{0AA64A4A-2D22-4B42-86E6-2D65CC4F2916}" type="presOf" srcId="{52403399-90A6-4BA9-B507-0F63AAEE5629}" destId="{EF635F74-1469-4028-AFC4-8DF16AB98BE9}" srcOrd="0" destOrd="0" presId="urn:microsoft.com/office/officeart/2005/8/layout/radial6"/>
    <dgm:cxn modelId="{4A92FC79-B5A8-4FAB-90C9-B75E286A423B}" type="presOf" srcId="{54B11852-551D-49B7-BBF7-E951F069E7B5}" destId="{E340427D-D62E-4425-86D7-472D07AA04C9}" srcOrd="0" destOrd="0" presId="urn:microsoft.com/office/officeart/2005/8/layout/radial6"/>
    <dgm:cxn modelId="{3214C1BB-579C-4464-8511-9480D00406EF}" srcId="{54B11852-551D-49B7-BBF7-E951F069E7B5}" destId="{FA596C04-9F4B-4A1D-A880-5679E4CB0DCA}" srcOrd="1" destOrd="0" parTransId="{BB3A627A-E6F7-4732-96CD-8D0553E0388B}" sibTransId="{E899536D-700D-4A51-8663-649FFAC1239C}"/>
    <dgm:cxn modelId="{CF8F24A6-5A98-4861-A3F9-3B27828E7D28}" type="presOf" srcId="{728299EB-EFFC-4738-BBF1-629F496FDD6D}" destId="{9A234517-6289-467B-92B9-460B5A4C64BC}" srcOrd="0" destOrd="0" presId="urn:microsoft.com/office/officeart/2005/8/layout/radial6"/>
    <dgm:cxn modelId="{02D0267F-D38E-4E0E-973C-E488F5CFAC7B}" type="presParOf" srcId="{35850C33-F9A7-4F54-8CC8-4130080CB088}" destId="{E340427D-D62E-4425-86D7-472D07AA04C9}" srcOrd="0" destOrd="0" presId="urn:microsoft.com/office/officeart/2005/8/layout/radial6"/>
    <dgm:cxn modelId="{6D336BF0-0640-4F12-AFF6-1303F9638C27}" type="presParOf" srcId="{35850C33-F9A7-4F54-8CC8-4130080CB088}" destId="{EF635F74-1469-4028-AFC4-8DF16AB98BE9}" srcOrd="1" destOrd="0" presId="urn:microsoft.com/office/officeart/2005/8/layout/radial6"/>
    <dgm:cxn modelId="{3C065718-E78C-46EA-9751-356D7C0BE9B5}" type="presParOf" srcId="{35850C33-F9A7-4F54-8CC8-4130080CB088}" destId="{0BC9803D-24C5-4189-A60B-5838CDEEE003}" srcOrd="2" destOrd="0" presId="urn:microsoft.com/office/officeart/2005/8/layout/radial6"/>
    <dgm:cxn modelId="{CDE19115-22EC-4C83-A2BE-1C4A2A141A79}" type="presParOf" srcId="{35850C33-F9A7-4F54-8CC8-4130080CB088}" destId="{33F7B9F1-CDA0-421A-9CAB-01DB5988EE47}" srcOrd="3" destOrd="0" presId="urn:microsoft.com/office/officeart/2005/8/layout/radial6"/>
    <dgm:cxn modelId="{86A2980A-2453-43AE-B537-41C8789F20A9}" type="presParOf" srcId="{35850C33-F9A7-4F54-8CC8-4130080CB088}" destId="{9DB70581-29E2-46AD-BEBB-24D4CF904B41}" srcOrd="4" destOrd="0" presId="urn:microsoft.com/office/officeart/2005/8/layout/radial6"/>
    <dgm:cxn modelId="{6D6E91B3-5B47-4D7A-9BD2-00FEE6A63E4D}" type="presParOf" srcId="{35850C33-F9A7-4F54-8CC8-4130080CB088}" destId="{0C037518-BFDD-4F2B-90F2-329B481FBCE4}" srcOrd="5" destOrd="0" presId="urn:microsoft.com/office/officeart/2005/8/layout/radial6"/>
    <dgm:cxn modelId="{157A3152-8F0C-4805-B316-8C618B585BF1}" type="presParOf" srcId="{35850C33-F9A7-4F54-8CC8-4130080CB088}" destId="{E35AE36A-D530-493E-9F4B-C174DC9D1AFF}" srcOrd="6" destOrd="0" presId="urn:microsoft.com/office/officeart/2005/8/layout/radial6"/>
    <dgm:cxn modelId="{38E400A7-B181-4965-9F96-91013BB6C484}" type="presParOf" srcId="{35850C33-F9A7-4F54-8CC8-4130080CB088}" destId="{F14291C9-F075-42ED-AEDC-9EFD432D6092}" srcOrd="7" destOrd="0" presId="urn:microsoft.com/office/officeart/2005/8/layout/radial6"/>
    <dgm:cxn modelId="{F965A639-B8AF-4644-9A78-5EDD1D3269C4}" type="presParOf" srcId="{35850C33-F9A7-4F54-8CC8-4130080CB088}" destId="{E04A355F-B08C-42F4-9523-CEAEFE31BD8C}" srcOrd="8" destOrd="0" presId="urn:microsoft.com/office/officeart/2005/8/layout/radial6"/>
    <dgm:cxn modelId="{E8EB0BC8-6190-4189-9C7C-6BDBD5DECADF}" type="presParOf" srcId="{35850C33-F9A7-4F54-8CC8-4130080CB088}" destId="{9AE7106E-FF1B-4DD0-ADEA-685CCD0AB8A9}" srcOrd="9" destOrd="0" presId="urn:microsoft.com/office/officeart/2005/8/layout/radial6"/>
    <dgm:cxn modelId="{CDF4C385-3D4B-4563-BC52-715C043069DE}" type="presParOf" srcId="{35850C33-F9A7-4F54-8CC8-4130080CB088}" destId="{37D86414-1AB1-4E9D-AB3C-E584D5F13DC6}" srcOrd="10" destOrd="0" presId="urn:microsoft.com/office/officeart/2005/8/layout/radial6"/>
    <dgm:cxn modelId="{D580EC42-07FA-47F1-A950-5D8E82841686}" type="presParOf" srcId="{35850C33-F9A7-4F54-8CC8-4130080CB088}" destId="{D268D82D-CCF5-4523-9A55-ADDACE7A4F40}" srcOrd="11" destOrd="0" presId="urn:microsoft.com/office/officeart/2005/8/layout/radial6"/>
    <dgm:cxn modelId="{45445853-AD9A-47F7-838B-92A894FEB566}" type="presParOf" srcId="{35850C33-F9A7-4F54-8CC8-4130080CB088}" destId="{9A234517-6289-467B-92B9-460B5A4C64BC}" srcOrd="12" destOrd="0" presId="urn:microsoft.com/office/officeart/2005/8/layout/radial6"/>
    <dgm:cxn modelId="{AF23DA64-7972-45DB-BC4C-F0FBE26CE14D}" type="presParOf" srcId="{35850C33-F9A7-4F54-8CC8-4130080CB088}" destId="{910A92E9-1663-4969-A757-5C5C242708D9}" srcOrd="13" destOrd="0" presId="urn:microsoft.com/office/officeart/2005/8/layout/radial6"/>
    <dgm:cxn modelId="{34815F55-C663-48DC-96DC-79E622B91923}" type="presParOf" srcId="{35850C33-F9A7-4F54-8CC8-4130080CB088}" destId="{584CD29F-CCFD-49A2-8C84-65CF36281ECE}" srcOrd="14" destOrd="0" presId="urn:microsoft.com/office/officeart/2005/8/layout/radial6"/>
    <dgm:cxn modelId="{60EB6749-2E8A-4E44-9E12-E6849885685C}" type="presParOf" srcId="{35850C33-F9A7-4F54-8CC8-4130080CB088}" destId="{B8975D59-C17F-4F6A-B29F-F797CE6B72F4}" srcOrd="15" destOrd="0" presId="urn:microsoft.com/office/officeart/2005/8/layout/radial6"/>
    <dgm:cxn modelId="{28F7172A-8CE9-4C9B-AA9F-EFB528E86BCE}" type="presParOf" srcId="{35850C33-F9A7-4F54-8CC8-4130080CB088}" destId="{D99F3721-B7ED-4198-93C1-98325439167E}" srcOrd="16" destOrd="0" presId="urn:microsoft.com/office/officeart/2005/8/layout/radial6"/>
    <dgm:cxn modelId="{4CBC0D1E-B089-4FFB-BF50-A9C48649672C}" type="presParOf" srcId="{35850C33-F9A7-4F54-8CC8-4130080CB088}" destId="{9C34008A-C983-4A3D-94B9-441A0764C4BA}" srcOrd="17" destOrd="0" presId="urn:microsoft.com/office/officeart/2005/8/layout/radial6"/>
    <dgm:cxn modelId="{1CA3B870-8CB3-4BAA-AE17-11DA5EDAC1AE}" type="presParOf" srcId="{35850C33-F9A7-4F54-8CC8-4130080CB088}" destId="{C127E55D-7F1B-4E42-9227-67CF7F641249}" srcOrd="18" destOrd="0" presId="urn:microsoft.com/office/officeart/2005/8/layout/radial6"/>
  </dgm:cxnLst>
  <dgm:bg>
    <a:solidFill>
      <a:schemeClr val="bg2">
        <a:lumMod val="50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F7038-F73C-4D25-84F1-CEEA5B47DE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8A801FEE-4403-41E3-8BA8-18F60F83DF10}">
      <dgm:prSet custT="1"/>
      <dgm:spPr>
        <a:solidFill>
          <a:srgbClr val="7030A0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p3d prstMaterial="clear">
          <a:bevelT h="63500"/>
        </a:sp3d>
      </dgm:spPr>
      <dgm:t>
        <a:bodyPr/>
        <a:lstStyle/>
        <a:p>
          <a:pPr rtl="0"/>
          <a:r>
            <a:rPr lang="tr-TR" sz="2000" b="1" dirty="0" smtClean="0">
              <a:solidFill>
                <a:schemeClr val="tx1"/>
              </a:solidFill>
            </a:rPr>
            <a:t>Askeri Sınıf: Yönetenler</a:t>
          </a:r>
        </a:p>
      </dgm:t>
    </dgm:pt>
    <dgm:pt modelId="{0F085AE0-CA14-4817-8E34-061A23CD4EDC}" type="parTrans" cxnId="{AC34EB81-DC64-4D4D-A158-997848999013}">
      <dgm:prSet/>
      <dgm:spPr/>
      <dgm:t>
        <a:bodyPr/>
        <a:lstStyle/>
        <a:p>
          <a:endParaRPr lang="tr-TR"/>
        </a:p>
      </dgm:t>
    </dgm:pt>
    <dgm:pt modelId="{781D0EDD-BDE9-49E5-8DFE-0401DD3306FE}" type="sibTrans" cxnId="{AC34EB81-DC64-4D4D-A158-997848999013}">
      <dgm:prSet/>
      <dgm:spPr/>
      <dgm:t>
        <a:bodyPr/>
        <a:lstStyle/>
        <a:p>
          <a:endParaRPr lang="tr-TR"/>
        </a:p>
      </dgm:t>
    </dgm:pt>
    <dgm:pt modelId="{C9795FBE-4091-4991-9EB7-3F4B21AA19E2}">
      <dgm:prSet custT="1"/>
      <dgm:spPr>
        <a:solidFill>
          <a:srgbClr val="7030A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p3d prstMaterial="clear">
          <a:bevelT h="63500"/>
        </a:sp3d>
      </dgm:spPr>
      <dgm:t>
        <a:bodyPr/>
        <a:lstStyle/>
        <a:p>
          <a:pPr marR="0" algn="ctr" rtl="0"/>
          <a:r>
            <a:rPr lang="tr-TR" sz="2000" b="1" baseline="0" dirty="0" smtClean="0">
              <a:solidFill>
                <a:srgbClr val="FFFF00"/>
              </a:solidFill>
              <a:latin typeface="Calibri"/>
            </a:rPr>
            <a:t>Seyfiye</a:t>
          </a:r>
        </a:p>
        <a:p>
          <a:pPr marR="0" algn="ctr" rtl="0"/>
          <a:r>
            <a:rPr lang="tr-TR" sz="2000" b="1" baseline="0" dirty="0" smtClean="0">
              <a:solidFill>
                <a:schemeClr val="bg1"/>
              </a:solidFill>
              <a:latin typeface="Calibri"/>
            </a:rPr>
            <a:t>-</a:t>
          </a:r>
          <a:r>
            <a:rPr lang="tr-TR" sz="2000" b="1" baseline="0" dirty="0" smtClean="0">
              <a:solidFill>
                <a:schemeClr val="tx1"/>
              </a:solidFill>
              <a:latin typeface="Calibri"/>
            </a:rPr>
            <a:t>Vezir-i azam</a:t>
          </a:r>
        </a:p>
        <a:p>
          <a:pPr marR="0" algn="ctr" rtl="0"/>
          <a:r>
            <a:rPr lang="tr-TR" sz="2000" b="1" baseline="0" dirty="0" smtClean="0">
              <a:solidFill>
                <a:schemeClr val="tx1"/>
              </a:solidFill>
              <a:latin typeface="Calibri"/>
            </a:rPr>
            <a:t>-Vezirler</a:t>
          </a:r>
        </a:p>
        <a:p>
          <a:pPr marR="0" algn="ctr" rtl="0"/>
          <a:r>
            <a:rPr lang="tr-TR" sz="2000" b="1" baseline="0" dirty="0" smtClean="0">
              <a:solidFill>
                <a:schemeClr val="tx1"/>
              </a:solidFill>
              <a:latin typeface="Calibri"/>
            </a:rPr>
            <a:t>-Yeniçeri Ağası</a:t>
          </a:r>
        </a:p>
      </dgm:t>
    </dgm:pt>
    <dgm:pt modelId="{E6F600F5-E716-45C8-AB53-51DF05F91BBF}" type="parTrans" cxnId="{AF8FF73B-5CD7-483B-A9CA-55453C71943A}">
      <dgm:prSet/>
      <dgm:spPr/>
      <dgm:t>
        <a:bodyPr/>
        <a:lstStyle/>
        <a:p>
          <a:endParaRPr lang="tr-TR"/>
        </a:p>
      </dgm:t>
    </dgm:pt>
    <dgm:pt modelId="{014D7658-5459-41C4-91DF-E657005BB806}" type="sibTrans" cxnId="{AF8FF73B-5CD7-483B-A9CA-55453C71943A}">
      <dgm:prSet/>
      <dgm:spPr/>
      <dgm:t>
        <a:bodyPr/>
        <a:lstStyle/>
        <a:p>
          <a:endParaRPr lang="tr-TR"/>
        </a:p>
      </dgm:t>
    </dgm:pt>
    <dgm:pt modelId="{7DE8AAB7-8629-4E7D-AC8B-093B2344EB9F}">
      <dgm:prSet custT="1"/>
      <dgm:spPr>
        <a:solidFill>
          <a:srgbClr val="7030A0"/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 prst="cross"/>
        </a:sp3d>
      </dgm:spPr>
      <dgm:t>
        <a:bodyPr/>
        <a:lstStyle/>
        <a:p>
          <a:pPr marR="0" algn="ctr" rtl="0"/>
          <a:r>
            <a:rPr lang="tr-TR" sz="2000" b="1" baseline="0" dirty="0" err="1" smtClean="0">
              <a:solidFill>
                <a:srgbClr val="FFFF00"/>
              </a:solidFill>
              <a:latin typeface="Calibri"/>
            </a:rPr>
            <a:t>Kalemiye</a:t>
          </a:r>
          <a:endParaRPr lang="tr-TR" sz="2000" b="1" baseline="0" dirty="0" smtClean="0">
            <a:solidFill>
              <a:srgbClr val="FFFF00"/>
            </a:solidFill>
            <a:latin typeface="Calibri"/>
          </a:endParaRPr>
        </a:p>
        <a:p>
          <a:pPr marR="0" algn="ctr" rtl="0"/>
          <a:r>
            <a:rPr lang="tr-TR" sz="2000" b="1" baseline="0" dirty="0" smtClean="0">
              <a:solidFill>
                <a:schemeClr val="tx1"/>
              </a:solidFill>
              <a:latin typeface="Calibri"/>
            </a:rPr>
            <a:t>- Defterdar</a:t>
          </a:r>
        </a:p>
        <a:p>
          <a:pPr marR="0" algn="ctr" rtl="0"/>
          <a:r>
            <a:rPr lang="tr-TR" sz="2000" b="1" baseline="0" dirty="0" smtClean="0">
              <a:solidFill>
                <a:schemeClr val="tx1"/>
              </a:solidFill>
              <a:latin typeface="Calibri"/>
            </a:rPr>
            <a:t>- Nişancı</a:t>
          </a:r>
        </a:p>
      </dgm:t>
    </dgm:pt>
    <dgm:pt modelId="{1673E4D0-4EF4-4E0D-8019-EF5C98CE1368}" type="parTrans" cxnId="{10752E42-0348-476F-B3E4-88A8B1CC3E7E}">
      <dgm:prSet/>
      <dgm:spPr/>
      <dgm:t>
        <a:bodyPr/>
        <a:lstStyle/>
        <a:p>
          <a:endParaRPr lang="tr-TR"/>
        </a:p>
      </dgm:t>
    </dgm:pt>
    <dgm:pt modelId="{29EF632A-906A-4A93-90E2-48B909F4884D}" type="sibTrans" cxnId="{10752E42-0348-476F-B3E4-88A8B1CC3E7E}">
      <dgm:prSet/>
      <dgm:spPr/>
      <dgm:t>
        <a:bodyPr/>
        <a:lstStyle/>
        <a:p>
          <a:endParaRPr lang="tr-TR"/>
        </a:p>
      </dgm:t>
    </dgm:pt>
    <dgm:pt modelId="{243BFA04-CA2D-44D0-B93F-4BE72E6E2018}">
      <dgm:prSet custT="1"/>
      <dgm:spPr>
        <a:solidFill>
          <a:srgbClr val="7030A0"/>
        </a:solidFill>
        <a:ln>
          <a:noFill/>
        </a:ln>
        <a:effectLst>
          <a:innerShdw blurRad="114300">
            <a:prstClr val="black"/>
          </a:innerShdw>
        </a:effectLst>
        <a:sp3d prstMaterial="clear">
          <a:bevelT h="63500"/>
        </a:sp3d>
      </dgm:spPr>
      <dgm:t>
        <a:bodyPr/>
        <a:lstStyle/>
        <a:p>
          <a:pPr marR="0" algn="ctr" rtl="0"/>
          <a:endParaRPr lang="tr-TR" sz="2000" b="1" baseline="0" dirty="0" smtClean="0">
            <a:solidFill>
              <a:srgbClr val="FF0000"/>
            </a:solidFill>
            <a:latin typeface="Calibri"/>
          </a:endParaRPr>
        </a:p>
        <a:p>
          <a:pPr marR="0" algn="ctr" rtl="0"/>
          <a:r>
            <a:rPr lang="tr-TR" sz="2000" b="1" baseline="0" dirty="0" smtClean="0">
              <a:solidFill>
                <a:srgbClr val="FFFF00"/>
              </a:solidFill>
              <a:latin typeface="Calibri"/>
            </a:rPr>
            <a:t>İlmiye</a:t>
          </a:r>
        </a:p>
        <a:p>
          <a:pPr marR="0" algn="ctr" rtl="0"/>
          <a:r>
            <a:rPr lang="tr-TR" sz="2000" b="1" baseline="0" dirty="0" smtClean="0">
              <a:solidFill>
                <a:schemeClr val="tx1"/>
              </a:solidFill>
              <a:latin typeface="Calibri"/>
            </a:rPr>
            <a:t>- Kazasker</a:t>
          </a:r>
        </a:p>
        <a:p>
          <a:pPr marR="0" algn="ctr" rtl="0"/>
          <a:r>
            <a:rPr lang="tr-TR" sz="2000" b="1" baseline="0" dirty="0" smtClean="0">
              <a:solidFill>
                <a:schemeClr val="tx1"/>
              </a:solidFill>
              <a:latin typeface="Calibri"/>
            </a:rPr>
            <a:t>- Şeyhülislam</a:t>
          </a:r>
        </a:p>
        <a:p>
          <a:pPr marR="0" algn="ctr" rtl="0"/>
          <a:endParaRPr lang="tr-TR" sz="2000" b="1" baseline="0" dirty="0" smtClean="0">
            <a:solidFill>
              <a:schemeClr val="tx1"/>
            </a:solidFill>
            <a:latin typeface="Calibri"/>
          </a:endParaRPr>
        </a:p>
      </dgm:t>
    </dgm:pt>
    <dgm:pt modelId="{3C21E5E8-06B5-4B7F-BDBD-6F8BB3C32487}" type="parTrans" cxnId="{DB47ABE0-E368-43E5-8027-785E44918727}">
      <dgm:prSet/>
      <dgm:spPr/>
      <dgm:t>
        <a:bodyPr/>
        <a:lstStyle/>
        <a:p>
          <a:endParaRPr lang="tr-TR"/>
        </a:p>
      </dgm:t>
    </dgm:pt>
    <dgm:pt modelId="{DB1E1AEC-653B-4B0D-B591-B8B11ADA46CE}" type="sibTrans" cxnId="{DB47ABE0-E368-43E5-8027-785E44918727}">
      <dgm:prSet/>
      <dgm:spPr/>
      <dgm:t>
        <a:bodyPr/>
        <a:lstStyle/>
        <a:p>
          <a:endParaRPr lang="tr-TR"/>
        </a:p>
      </dgm:t>
    </dgm:pt>
    <dgm:pt modelId="{100FEF2D-F990-405F-A8B7-BC5F2670D153}">
      <dgm:prSet custT="1"/>
      <dgm:spPr>
        <a:solidFill>
          <a:srgbClr val="FF0000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p3d prstMaterial="clear">
          <a:bevelT h="63500"/>
        </a:sp3d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Yönetilenler: Reaya</a:t>
          </a:r>
          <a:endParaRPr lang="tr-TR" sz="1800" b="1" dirty="0">
            <a:solidFill>
              <a:schemeClr val="tx1"/>
            </a:solidFill>
          </a:endParaRPr>
        </a:p>
      </dgm:t>
    </dgm:pt>
    <dgm:pt modelId="{FF3FB158-C0BB-4E9D-815A-DE5917A31705}" type="parTrans" cxnId="{889C2F68-15DB-43F4-A225-C8BF65FA144C}">
      <dgm:prSet/>
      <dgm:spPr/>
      <dgm:t>
        <a:bodyPr/>
        <a:lstStyle/>
        <a:p>
          <a:endParaRPr lang="tr-TR"/>
        </a:p>
      </dgm:t>
    </dgm:pt>
    <dgm:pt modelId="{FE5F9D45-A82C-424C-A3F9-0C85C8D7FAD5}" type="sibTrans" cxnId="{889C2F68-15DB-43F4-A225-C8BF65FA144C}">
      <dgm:prSet/>
      <dgm:spPr/>
      <dgm:t>
        <a:bodyPr/>
        <a:lstStyle/>
        <a:p>
          <a:endParaRPr lang="tr-TR"/>
        </a:p>
      </dgm:t>
    </dgm:pt>
    <dgm:pt modelId="{D7289ACC-3F19-4F5F-B0FF-D5F977647D56}">
      <dgm:prSet custT="1"/>
      <dgm:spPr>
        <a:solidFill>
          <a:srgbClr val="FF0000"/>
        </a:solidFill>
        <a:ln>
          <a:noFill/>
        </a:ln>
        <a:effectLst>
          <a:innerShdw blurRad="114300">
            <a:prstClr val="black"/>
          </a:innerShdw>
        </a:effectLst>
        <a:sp3d prstMaterial="clear">
          <a:bevelT h="63500"/>
        </a:sp3d>
      </dgm:spPr>
      <dgm:t>
        <a:bodyPr/>
        <a:lstStyle/>
        <a:p>
          <a:r>
            <a:rPr lang="tr-TR" sz="1400" b="1" dirty="0" smtClean="0">
              <a:solidFill>
                <a:srgbClr val="FFFF00"/>
              </a:solidFill>
            </a:rPr>
            <a:t>Müslümanlar</a:t>
          </a:r>
        </a:p>
        <a:p>
          <a:r>
            <a:rPr lang="tr-TR" sz="1600" b="1" dirty="0" smtClean="0"/>
            <a:t>Türkler</a:t>
          </a:r>
        </a:p>
        <a:p>
          <a:r>
            <a:rPr lang="tr-TR" sz="1600" b="1" dirty="0" smtClean="0"/>
            <a:t>Araplar</a:t>
          </a:r>
        </a:p>
        <a:p>
          <a:r>
            <a:rPr lang="tr-TR" sz="1600" b="1" dirty="0" smtClean="0"/>
            <a:t>Acemler </a:t>
          </a:r>
        </a:p>
        <a:p>
          <a:r>
            <a:rPr lang="tr-TR" sz="1600" b="1" dirty="0" smtClean="0"/>
            <a:t>Boşnaklar</a:t>
          </a:r>
        </a:p>
        <a:p>
          <a:r>
            <a:rPr lang="tr-TR" sz="1600" b="1" dirty="0" smtClean="0"/>
            <a:t>Arnavutlar</a:t>
          </a:r>
        </a:p>
        <a:p>
          <a:endParaRPr lang="tr-TR" sz="1600" dirty="0"/>
        </a:p>
      </dgm:t>
    </dgm:pt>
    <dgm:pt modelId="{EF30EF65-4E2F-4EB4-A34F-9356E0C0A59B}" type="parTrans" cxnId="{B411A62A-A2DD-4D22-AFD5-74A71415CD86}">
      <dgm:prSet/>
      <dgm:spPr/>
      <dgm:t>
        <a:bodyPr/>
        <a:lstStyle/>
        <a:p>
          <a:endParaRPr lang="tr-TR"/>
        </a:p>
      </dgm:t>
    </dgm:pt>
    <dgm:pt modelId="{A801E0CC-BFD3-4657-AEFE-48F42BD24713}" type="sibTrans" cxnId="{B411A62A-A2DD-4D22-AFD5-74A71415CD86}">
      <dgm:prSet/>
      <dgm:spPr/>
      <dgm:t>
        <a:bodyPr/>
        <a:lstStyle/>
        <a:p>
          <a:endParaRPr lang="tr-TR"/>
        </a:p>
      </dgm:t>
    </dgm:pt>
    <dgm:pt modelId="{BFF6BAD2-8536-4CE7-A8EB-D2E001D6821C}">
      <dgm:prSet custT="1"/>
      <dgm:spPr>
        <a:solidFill>
          <a:srgbClr val="FF0000"/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tr-TR" sz="1400" b="1" dirty="0" err="1" smtClean="0">
              <a:solidFill>
                <a:srgbClr val="FFFF00"/>
              </a:solidFill>
            </a:rPr>
            <a:t>Gayrimüslümler</a:t>
          </a:r>
          <a:endParaRPr lang="tr-TR" sz="1400" b="1" dirty="0" smtClean="0">
            <a:solidFill>
              <a:srgbClr val="FFFF00"/>
            </a:solidFill>
          </a:endParaRPr>
        </a:p>
        <a:p>
          <a:r>
            <a:rPr lang="tr-TR" sz="1600" b="1" dirty="0" smtClean="0"/>
            <a:t>Rumlar</a:t>
          </a:r>
        </a:p>
        <a:p>
          <a:r>
            <a:rPr lang="tr-TR" sz="1600" b="1" dirty="0" smtClean="0"/>
            <a:t>Eflak-</a:t>
          </a:r>
          <a:r>
            <a:rPr lang="tr-TR" sz="1600" b="1" dirty="0" err="1" smtClean="0"/>
            <a:t>Boğdanlılar</a:t>
          </a:r>
          <a:endParaRPr lang="tr-TR" sz="1600" b="1" dirty="0" smtClean="0"/>
        </a:p>
        <a:p>
          <a:r>
            <a:rPr lang="tr-TR" sz="1600" b="1" dirty="0" smtClean="0"/>
            <a:t>Karadağlılar</a:t>
          </a:r>
        </a:p>
        <a:p>
          <a:r>
            <a:rPr lang="tr-TR" sz="1600" b="1" dirty="0" smtClean="0"/>
            <a:t>Sırplar</a:t>
          </a:r>
        </a:p>
        <a:p>
          <a:r>
            <a:rPr lang="tr-TR" sz="1600" b="1" dirty="0" smtClean="0"/>
            <a:t>Bulgarlar </a:t>
          </a:r>
        </a:p>
        <a:p>
          <a:r>
            <a:rPr lang="tr-TR" sz="1600" b="1" dirty="0" smtClean="0"/>
            <a:t>Ermeniler</a:t>
          </a:r>
        </a:p>
        <a:p>
          <a:r>
            <a:rPr lang="tr-TR" sz="1600" b="1" dirty="0" smtClean="0"/>
            <a:t>Museviler</a:t>
          </a:r>
        </a:p>
        <a:p>
          <a:r>
            <a:rPr lang="tr-TR" sz="1600" b="1" dirty="0" smtClean="0"/>
            <a:t>Süryaniler</a:t>
          </a:r>
        </a:p>
        <a:p>
          <a:r>
            <a:rPr lang="tr-TR" sz="1600" b="1" dirty="0" err="1" smtClean="0"/>
            <a:t>Nasturiler</a:t>
          </a:r>
          <a:endParaRPr lang="tr-TR" sz="1600" b="1" dirty="0" smtClean="0"/>
        </a:p>
        <a:p>
          <a:r>
            <a:rPr lang="tr-TR" sz="1600" b="1" dirty="0" err="1" smtClean="0"/>
            <a:t>Keldaniler</a:t>
          </a:r>
          <a:endParaRPr lang="tr-TR" sz="1600" b="1" dirty="0" smtClean="0"/>
        </a:p>
        <a:p>
          <a:endParaRPr lang="tr-TR" sz="2400" b="1" dirty="0" smtClean="0"/>
        </a:p>
        <a:p>
          <a:endParaRPr lang="tr-TR" sz="2400" dirty="0"/>
        </a:p>
      </dgm:t>
    </dgm:pt>
    <dgm:pt modelId="{353D4450-E24E-4824-81B2-6D91F3230271}" type="parTrans" cxnId="{A81AF4CC-AED9-4246-82A3-7023D05459DB}">
      <dgm:prSet/>
      <dgm:spPr/>
      <dgm:t>
        <a:bodyPr/>
        <a:lstStyle/>
        <a:p>
          <a:endParaRPr lang="tr-TR"/>
        </a:p>
      </dgm:t>
    </dgm:pt>
    <dgm:pt modelId="{194F2DAC-ABC3-4C31-A9A0-F868ED2A84C2}" type="sibTrans" cxnId="{A81AF4CC-AED9-4246-82A3-7023D05459DB}">
      <dgm:prSet/>
      <dgm:spPr/>
      <dgm:t>
        <a:bodyPr/>
        <a:lstStyle/>
        <a:p>
          <a:endParaRPr lang="tr-TR"/>
        </a:p>
      </dgm:t>
    </dgm:pt>
    <dgm:pt modelId="{495D1D8E-B4E1-4F46-83DC-68928650E0A0}" type="pres">
      <dgm:prSet presAssocID="{17FF7038-F73C-4D25-84F1-CEEA5B47DE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89F7F9-D7D2-444E-AA58-365BC37DA0D4}" type="pres">
      <dgm:prSet presAssocID="{8A801FEE-4403-41E3-8BA8-18F60F83DF10}" presName="hierRoot1" presStyleCnt="0">
        <dgm:presLayoutVars>
          <dgm:hierBranch/>
        </dgm:presLayoutVars>
      </dgm:prSet>
      <dgm:spPr/>
    </dgm:pt>
    <dgm:pt modelId="{C115C3AA-562A-4DEB-9A43-385953798BD2}" type="pres">
      <dgm:prSet presAssocID="{8A801FEE-4403-41E3-8BA8-18F60F83DF10}" presName="rootComposite1" presStyleCnt="0"/>
      <dgm:spPr/>
    </dgm:pt>
    <dgm:pt modelId="{C14721AE-A348-4525-9BE4-33C8E41BB02A}" type="pres">
      <dgm:prSet presAssocID="{8A801FEE-4403-41E3-8BA8-18F60F83DF10}" presName="rootText1" presStyleLbl="node0" presStyleIdx="0" presStyleCnt="2" custScaleX="110969" custLinFactNeighborX="289" custLinFactNeighborY="9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214122-7D47-4E0E-9CBD-9C793EA17F33}" type="pres">
      <dgm:prSet presAssocID="{8A801FEE-4403-41E3-8BA8-18F60F83DF1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BDA42B6D-79C9-485D-AEE3-48B9800693A9}" type="pres">
      <dgm:prSet presAssocID="{8A801FEE-4403-41E3-8BA8-18F60F83DF10}" presName="hierChild2" presStyleCnt="0"/>
      <dgm:spPr/>
    </dgm:pt>
    <dgm:pt modelId="{52609384-CE19-4F1F-98F4-B24471980A7E}" type="pres">
      <dgm:prSet presAssocID="{E6F600F5-E716-45C8-AB53-51DF05F91BBF}" presName="Name35" presStyleLbl="parChTrans1D2" presStyleIdx="0" presStyleCnt="5"/>
      <dgm:spPr/>
      <dgm:t>
        <a:bodyPr/>
        <a:lstStyle/>
        <a:p>
          <a:endParaRPr lang="tr-TR"/>
        </a:p>
      </dgm:t>
    </dgm:pt>
    <dgm:pt modelId="{78CE54F3-F1F3-47E2-8E3A-CF253D515DB4}" type="pres">
      <dgm:prSet presAssocID="{C9795FBE-4091-4991-9EB7-3F4B21AA19E2}" presName="hierRoot2" presStyleCnt="0">
        <dgm:presLayoutVars>
          <dgm:hierBranch/>
        </dgm:presLayoutVars>
      </dgm:prSet>
      <dgm:spPr/>
    </dgm:pt>
    <dgm:pt modelId="{AB00283F-8B4C-48CB-ABE2-72A08D82DECA}" type="pres">
      <dgm:prSet presAssocID="{C9795FBE-4091-4991-9EB7-3F4B21AA19E2}" presName="rootComposite" presStyleCnt="0"/>
      <dgm:spPr/>
    </dgm:pt>
    <dgm:pt modelId="{190FB799-4BCE-46CE-A3E7-5E2DEA6699F6}" type="pres">
      <dgm:prSet presAssocID="{C9795FBE-4091-4991-9EB7-3F4B21AA19E2}" presName="rootText" presStyleLbl="node2" presStyleIdx="0" presStyleCnt="5" custScaleY="1972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E239B9-E163-4A31-B39F-518B5FE5F407}" type="pres">
      <dgm:prSet presAssocID="{C9795FBE-4091-4991-9EB7-3F4B21AA19E2}" presName="rootConnector" presStyleLbl="node2" presStyleIdx="0" presStyleCnt="5"/>
      <dgm:spPr/>
      <dgm:t>
        <a:bodyPr/>
        <a:lstStyle/>
        <a:p>
          <a:endParaRPr lang="tr-TR"/>
        </a:p>
      </dgm:t>
    </dgm:pt>
    <dgm:pt modelId="{52BDDCC0-51F4-41F5-B6F8-458FE4717A5A}" type="pres">
      <dgm:prSet presAssocID="{C9795FBE-4091-4991-9EB7-3F4B21AA19E2}" presName="hierChild4" presStyleCnt="0"/>
      <dgm:spPr/>
    </dgm:pt>
    <dgm:pt modelId="{B8477009-E2D0-438B-AA21-1F6E9C6963A6}" type="pres">
      <dgm:prSet presAssocID="{C9795FBE-4091-4991-9EB7-3F4B21AA19E2}" presName="hierChild5" presStyleCnt="0"/>
      <dgm:spPr/>
    </dgm:pt>
    <dgm:pt modelId="{EAB99F69-3670-40E1-967D-06923752AA3A}" type="pres">
      <dgm:prSet presAssocID="{1673E4D0-4EF4-4E0D-8019-EF5C98CE1368}" presName="Name35" presStyleLbl="parChTrans1D2" presStyleIdx="1" presStyleCnt="5"/>
      <dgm:spPr/>
      <dgm:t>
        <a:bodyPr/>
        <a:lstStyle/>
        <a:p>
          <a:endParaRPr lang="tr-TR"/>
        </a:p>
      </dgm:t>
    </dgm:pt>
    <dgm:pt modelId="{06D1E872-021E-4A4D-B325-B9C6C450B55A}" type="pres">
      <dgm:prSet presAssocID="{7DE8AAB7-8629-4E7D-AC8B-093B2344EB9F}" presName="hierRoot2" presStyleCnt="0">
        <dgm:presLayoutVars>
          <dgm:hierBranch/>
        </dgm:presLayoutVars>
      </dgm:prSet>
      <dgm:spPr/>
    </dgm:pt>
    <dgm:pt modelId="{95570004-0B27-4A09-A285-F0A298ED226E}" type="pres">
      <dgm:prSet presAssocID="{7DE8AAB7-8629-4E7D-AC8B-093B2344EB9F}" presName="rootComposite" presStyleCnt="0"/>
      <dgm:spPr/>
    </dgm:pt>
    <dgm:pt modelId="{4C199984-59B4-48E1-B8A2-063701FB70AE}" type="pres">
      <dgm:prSet presAssocID="{7DE8AAB7-8629-4E7D-AC8B-093B2344EB9F}" presName="rootText" presStyleLbl="node2" presStyleIdx="1" presStyleCnt="5" custScaleY="1972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F31925-7845-4652-890B-7F02D109336D}" type="pres">
      <dgm:prSet presAssocID="{7DE8AAB7-8629-4E7D-AC8B-093B2344EB9F}" presName="rootConnector" presStyleLbl="node2" presStyleIdx="1" presStyleCnt="5"/>
      <dgm:spPr/>
      <dgm:t>
        <a:bodyPr/>
        <a:lstStyle/>
        <a:p>
          <a:endParaRPr lang="tr-TR"/>
        </a:p>
      </dgm:t>
    </dgm:pt>
    <dgm:pt modelId="{A5870E40-6990-4979-9D50-06632E8A476D}" type="pres">
      <dgm:prSet presAssocID="{7DE8AAB7-8629-4E7D-AC8B-093B2344EB9F}" presName="hierChild4" presStyleCnt="0"/>
      <dgm:spPr/>
    </dgm:pt>
    <dgm:pt modelId="{0F49A15D-7C71-4363-96D2-AC17F119993B}" type="pres">
      <dgm:prSet presAssocID="{7DE8AAB7-8629-4E7D-AC8B-093B2344EB9F}" presName="hierChild5" presStyleCnt="0"/>
      <dgm:spPr/>
    </dgm:pt>
    <dgm:pt modelId="{65A11B54-F141-4EE9-8B2C-1FFA3810B291}" type="pres">
      <dgm:prSet presAssocID="{3C21E5E8-06B5-4B7F-BDBD-6F8BB3C32487}" presName="Name35" presStyleLbl="parChTrans1D2" presStyleIdx="2" presStyleCnt="5"/>
      <dgm:spPr/>
      <dgm:t>
        <a:bodyPr/>
        <a:lstStyle/>
        <a:p>
          <a:endParaRPr lang="tr-TR"/>
        </a:p>
      </dgm:t>
    </dgm:pt>
    <dgm:pt modelId="{34AD0C50-CF34-4AB8-AD89-A6EDDBA1C304}" type="pres">
      <dgm:prSet presAssocID="{243BFA04-CA2D-44D0-B93F-4BE72E6E2018}" presName="hierRoot2" presStyleCnt="0">
        <dgm:presLayoutVars>
          <dgm:hierBranch/>
        </dgm:presLayoutVars>
      </dgm:prSet>
      <dgm:spPr/>
    </dgm:pt>
    <dgm:pt modelId="{58499028-68DF-4531-8CF0-D119F043ACB7}" type="pres">
      <dgm:prSet presAssocID="{243BFA04-CA2D-44D0-B93F-4BE72E6E2018}" presName="rootComposite" presStyleCnt="0"/>
      <dgm:spPr/>
    </dgm:pt>
    <dgm:pt modelId="{40B939F7-993E-4D9B-9D8C-2BD198F7F746}" type="pres">
      <dgm:prSet presAssocID="{243BFA04-CA2D-44D0-B93F-4BE72E6E2018}" presName="rootText" presStyleLbl="node2" presStyleIdx="2" presStyleCnt="5" custScaleY="1971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911A11C-0DAE-4FD1-BCC3-31206733B29E}" type="pres">
      <dgm:prSet presAssocID="{243BFA04-CA2D-44D0-B93F-4BE72E6E2018}" presName="rootConnector" presStyleLbl="node2" presStyleIdx="2" presStyleCnt="5"/>
      <dgm:spPr/>
      <dgm:t>
        <a:bodyPr/>
        <a:lstStyle/>
        <a:p>
          <a:endParaRPr lang="tr-TR"/>
        </a:p>
      </dgm:t>
    </dgm:pt>
    <dgm:pt modelId="{2CBAA1C1-88BB-4EF7-89B8-F5282E583410}" type="pres">
      <dgm:prSet presAssocID="{243BFA04-CA2D-44D0-B93F-4BE72E6E2018}" presName="hierChild4" presStyleCnt="0"/>
      <dgm:spPr/>
    </dgm:pt>
    <dgm:pt modelId="{4DAB0F60-F261-4F88-8EDE-59BF11862F55}" type="pres">
      <dgm:prSet presAssocID="{243BFA04-CA2D-44D0-B93F-4BE72E6E2018}" presName="hierChild5" presStyleCnt="0"/>
      <dgm:spPr/>
    </dgm:pt>
    <dgm:pt modelId="{425EC3D3-6348-42CC-8916-41F9380BB2B4}" type="pres">
      <dgm:prSet presAssocID="{8A801FEE-4403-41E3-8BA8-18F60F83DF10}" presName="hierChild3" presStyleCnt="0"/>
      <dgm:spPr/>
    </dgm:pt>
    <dgm:pt modelId="{007D00DA-69C1-43E0-B2E2-2A7E6CBD9D7B}" type="pres">
      <dgm:prSet presAssocID="{100FEF2D-F990-405F-A8B7-BC5F2670D153}" presName="hierRoot1" presStyleCnt="0">
        <dgm:presLayoutVars>
          <dgm:hierBranch val="init"/>
        </dgm:presLayoutVars>
      </dgm:prSet>
      <dgm:spPr/>
    </dgm:pt>
    <dgm:pt modelId="{C546D8A4-86DB-4A4C-8F11-1587DDD58998}" type="pres">
      <dgm:prSet presAssocID="{100FEF2D-F990-405F-A8B7-BC5F2670D153}" presName="rootComposite1" presStyleCnt="0"/>
      <dgm:spPr/>
    </dgm:pt>
    <dgm:pt modelId="{58B058EC-30D8-4D28-B286-85DE46A13C9A}" type="pres">
      <dgm:prSet presAssocID="{100FEF2D-F990-405F-A8B7-BC5F2670D153}" presName="rootText1" presStyleLbl="node0" presStyleIdx="1" presStyleCnt="2" custScaleX="103484" custLinFactNeighborX="176" custLinFactNeighborY="9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5AA8C4-9A65-45CA-A3EE-124A12F4268D}" type="pres">
      <dgm:prSet presAssocID="{100FEF2D-F990-405F-A8B7-BC5F2670D15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8B1429F-F80E-4EC8-9A42-7882DB46B82F}" type="pres">
      <dgm:prSet presAssocID="{100FEF2D-F990-405F-A8B7-BC5F2670D153}" presName="hierChild2" presStyleCnt="0"/>
      <dgm:spPr/>
    </dgm:pt>
    <dgm:pt modelId="{34063024-D20A-47E3-A478-0D3BD8900850}" type="pres">
      <dgm:prSet presAssocID="{EF30EF65-4E2F-4EB4-A34F-9356E0C0A59B}" presName="Name37" presStyleLbl="parChTrans1D2" presStyleIdx="3" presStyleCnt="5"/>
      <dgm:spPr/>
      <dgm:t>
        <a:bodyPr/>
        <a:lstStyle/>
        <a:p>
          <a:endParaRPr lang="tr-TR"/>
        </a:p>
      </dgm:t>
    </dgm:pt>
    <dgm:pt modelId="{40C4E21C-B5DE-45B3-83FA-685661534707}" type="pres">
      <dgm:prSet presAssocID="{D7289ACC-3F19-4F5F-B0FF-D5F977647D56}" presName="hierRoot2" presStyleCnt="0">
        <dgm:presLayoutVars>
          <dgm:hierBranch val="init"/>
        </dgm:presLayoutVars>
      </dgm:prSet>
      <dgm:spPr/>
    </dgm:pt>
    <dgm:pt modelId="{C863241B-0206-4910-9EBF-8C9DF8CFB8D5}" type="pres">
      <dgm:prSet presAssocID="{D7289ACC-3F19-4F5F-B0FF-D5F977647D56}" presName="rootComposite" presStyleCnt="0"/>
      <dgm:spPr/>
    </dgm:pt>
    <dgm:pt modelId="{CF4D91FE-ABFB-4F87-B76C-6E8C064ADB37}" type="pres">
      <dgm:prSet presAssocID="{D7289ACC-3F19-4F5F-B0FF-D5F977647D56}" presName="rootText" presStyleLbl="node2" presStyleIdx="3" presStyleCnt="5" custScaleX="83635" custScaleY="304572" custLinFactNeighborX="2305" custLinFactNeighborY="1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EED9162-C697-4478-BD3F-563F8262BC1D}" type="pres">
      <dgm:prSet presAssocID="{D7289ACC-3F19-4F5F-B0FF-D5F977647D56}" presName="rootConnector" presStyleLbl="node2" presStyleIdx="3" presStyleCnt="5"/>
      <dgm:spPr/>
      <dgm:t>
        <a:bodyPr/>
        <a:lstStyle/>
        <a:p>
          <a:endParaRPr lang="tr-TR"/>
        </a:p>
      </dgm:t>
    </dgm:pt>
    <dgm:pt modelId="{F378F43C-873E-4BD9-B399-72050F5CD347}" type="pres">
      <dgm:prSet presAssocID="{D7289ACC-3F19-4F5F-B0FF-D5F977647D56}" presName="hierChild4" presStyleCnt="0"/>
      <dgm:spPr/>
    </dgm:pt>
    <dgm:pt modelId="{E2D03CCB-49BB-4F0A-AD43-6C0F74C05EDE}" type="pres">
      <dgm:prSet presAssocID="{D7289ACC-3F19-4F5F-B0FF-D5F977647D56}" presName="hierChild5" presStyleCnt="0"/>
      <dgm:spPr/>
    </dgm:pt>
    <dgm:pt modelId="{B8C6D4FA-E026-4264-8F81-2283F22C3408}" type="pres">
      <dgm:prSet presAssocID="{353D4450-E24E-4824-81B2-6D91F3230271}" presName="Name37" presStyleLbl="parChTrans1D2" presStyleIdx="4" presStyleCnt="5"/>
      <dgm:spPr/>
      <dgm:t>
        <a:bodyPr/>
        <a:lstStyle/>
        <a:p>
          <a:endParaRPr lang="tr-TR"/>
        </a:p>
      </dgm:t>
    </dgm:pt>
    <dgm:pt modelId="{1794A32C-9BD7-49F6-96D2-B40B4F5A3BBC}" type="pres">
      <dgm:prSet presAssocID="{BFF6BAD2-8536-4CE7-A8EB-D2E001D6821C}" presName="hierRoot2" presStyleCnt="0">
        <dgm:presLayoutVars>
          <dgm:hierBranch val="init"/>
        </dgm:presLayoutVars>
      </dgm:prSet>
      <dgm:spPr/>
    </dgm:pt>
    <dgm:pt modelId="{7DCF896C-AE5E-4AD7-BD9B-A011A0DC5953}" type="pres">
      <dgm:prSet presAssocID="{BFF6BAD2-8536-4CE7-A8EB-D2E001D6821C}" presName="rootComposite" presStyleCnt="0"/>
      <dgm:spPr/>
    </dgm:pt>
    <dgm:pt modelId="{A411BC29-E162-4A2B-84F4-6F664B7B063B}" type="pres">
      <dgm:prSet presAssocID="{BFF6BAD2-8536-4CE7-A8EB-D2E001D6821C}" presName="rootText" presStyleLbl="node2" presStyleIdx="4" presStyleCnt="5" custScaleY="5678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0D8F1B-451B-42D9-BDA6-A86504D4CEAC}" type="pres">
      <dgm:prSet presAssocID="{BFF6BAD2-8536-4CE7-A8EB-D2E001D6821C}" presName="rootConnector" presStyleLbl="node2" presStyleIdx="4" presStyleCnt="5"/>
      <dgm:spPr/>
      <dgm:t>
        <a:bodyPr/>
        <a:lstStyle/>
        <a:p>
          <a:endParaRPr lang="tr-TR"/>
        </a:p>
      </dgm:t>
    </dgm:pt>
    <dgm:pt modelId="{CB8B9815-076C-4F06-9A2C-D2DEAA6F2F11}" type="pres">
      <dgm:prSet presAssocID="{BFF6BAD2-8536-4CE7-A8EB-D2E001D6821C}" presName="hierChild4" presStyleCnt="0"/>
      <dgm:spPr/>
    </dgm:pt>
    <dgm:pt modelId="{2549E96C-B41B-44D4-95DB-5F30A8426078}" type="pres">
      <dgm:prSet presAssocID="{BFF6BAD2-8536-4CE7-A8EB-D2E001D6821C}" presName="hierChild5" presStyleCnt="0"/>
      <dgm:spPr/>
    </dgm:pt>
    <dgm:pt modelId="{91A45590-D524-4213-A889-9A9D89681FD2}" type="pres">
      <dgm:prSet presAssocID="{100FEF2D-F990-405F-A8B7-BC5F2670D153}" presName="hierChild3" presStyleCnt="0"/>
      <dgm:spPr/>
    </dgm:pt>
  </dgm:ptLst>
  <dgm:cxnLst>
    <dgm:cxn modelId="{9A56F4D0-6E62-4B30-AE39-C45722642466}" type="presOf" srcId="{100FEF2D-F990-405F-A8B7-BC5F2670D153}" destId="{305AA8C4-9A65-45CA-A3EE-124A12F4268D}" srcOrd="1" destOrd="0" presId="urn:microsoft.com/office/officeart/2005/8/layout/orgChart1"/>
    <dgm:cxn modelId="{AC34EB81-DC64-4D4D-A158-997848999013}" srcId="{17FF7038-F73C-4D25-84F1-CEEA5B47DE55}" destId="{8A801FEE-4403-41E3-8BA8-18F60F83DF10}" srcOrd="0" destOrd="0" parTransId="{0F085AE0-CA14-4817-8E34-061A23CD4EDC}" sibTransId="{781D0EDD-BDE9-49E5-8DFE-0401DD3306FE}"/>
    <dgm:cxn modelId="{FE2A22FC-CCB9-467E-AB99-A2A3F368DC19}" type="presOf" srcId="{EF30EF65-4E2F-4EB4-A34F-9356E0C0A59B}" destId="{34063024-D20A-47E3-A478-0D3BD8900850}" srcOrd="0" destOrd="0" presId="urn:microsoft.com/office/officeart/2005/8/layout/orgChart1"/>
    <dgm:cxn modelId="{763E0275-366B-4B6A-9DF0-44B0C3DDB143}" type="presOf" srcId="{1673E4D0-4EF4-4E0D-8019-EF5C98CE1368}" destId="{EAB99F69-3670-40E1-967D-06923752AA3A}" srcOrd="0" destOrd="0" presId="urn:microsoft.com/office/officeart/2005/8/layout/orgChart1"/>
    <dgm:cxn modelId="{831387EE-740C-494C-9ED9-07ED97E02A7D}" type="presOf" srcId="{17FF7038-F73C-4D25-84F1-CEEA5B47DE55}" destId="{495D1D8E-B4E1-4F46-83DC-68928650E0A0}" srcOrd="0" destOrd="0" presId="urn:microsoft.com/office/officeart/2005/8/layout/orgChart1"/>
    <dgm:cxn modelId="{6BD878B6-D5FC-4F18-AC73-2A8BBF116C87}" type="presOf" srcId="{8A801FEE-4403-41E3-8BA8-18F60F83DF10}" destId="{C14721AE-A348-4525-9BE4-33C8E41BB02A}" srcOrd="0" destOrd="0" presId="urn:microsoft.com/office/officeart/2005/8/layout/orgChart1"/>
    <dgm:cxn modelId="{AF8FF73B-5CD7-483B-A9CA-55453C71943A}" srcId="{8A801FEE-4403-41E3-8BA8-18F60F83DF10}" destId="{C9795FBE-4091-4991-9EB7-3F4B21AA19E2}" srcOrd="0" destOrd="0" parTransId="{E6F600F5-E716-45C8-AB53-51DF05F91BBF}" sibTransId="{014D7658-5459-41C4-91DF-E657005BB806}"/>
    <dgm:cxn modelId="{6909E125-49F4-4702-BD23-6CE3692DD30D}" type="presOf" srcId="{243BFA04-CA2D-44D0-B93F-4BE72E6E2018}" destId="{40B939F7-993E-4D9B-9D8C-2BD198F7F746}" srcOrd="0" destOrd="0" presId="urn:microsoft.com/office/officeart/2005/8/layout/orgChart1"/>
    <dgm:cxn modelId="{AA39A6C2-F48F-4F3C-9544-A00E603C4580}" type="presOf" srcId="{D7289ACC-3F19-4F5F-B0FF-D5F977647D56}" destId="{5EED9162-C697-4478-BD3F-563F8262BC1D}" srcOrd="1" destOrd="0" presId="urn:microsoft.com/office/officeart/2005/8/layout/orgChart1"/>
    <dgm:cxn modelId="{A81AF4CC-AED9-4246-82A3-7023D05459DB}" srcId="{100FEF2D-F990-405F-A8B7-BC5F2670D153}" destId="{BFF6BAD2-8536-4CE7-A8EB-D2E001D6821C}" srcOrd="1" destOrd="0" parTransId="{353D4450-E24E-4824-81B2-6D91F3230271}" sibTransId="{194F2DAC-ABC3-4C31-A9A0-F868ED2A84C2}"/>
    <dgm:cxn modelId="{85502701-726D-48D3-9F90-D37825AF58C5}" type="presOf" srcId="{C9795FBE-4091-4991-9EB7-3F4B21AA19E2}" destId="{74E239B9-E163-4A31-B39F-518B5FE5F407}" srcOrd="1" destOrd="0" presId="urn:microsoft.com/office/officeart/2005/8/layout/orgChart1"/>
    <dgm:cxn modelId="{DB47ABE0-E368-43E5-8027-785E44918727}" srcId="{8A801FEE-4403-41E3-8BA8-18F60F83DF10}" destId="{243BFA04-CA2D-44D0-B93F-4BE72E6E2018}" srcOrd="2" destOrd="0" parTransId="{3C21E5E8-06B5-4B7F-BDBD-6F8BB3C32487}" sibTransId="{DB1E1AEC-653B-4B0D-B591-B8B11ADA46CE}"/>
    <dgm:cxn modelId="{BD4BDB48-55A7-4C35-80A5-AC79835C9012}" type="presOf" srcId="{BFF6BAD2-8536-4CE7-A8EB-D2E001D6821C}" destId="{A411BC29-E162-4A2B-84F4-6F664B7B063B}" srcOrd="0" destOrd="0" presId="urn:microsoft.com/office/officeart/2005/8/layout/orgChart1"/>
    <dgm:cxn modelId="{D4F8D6AE-D033-4ECA-848F-B4385F5135F9}" type="presOf" srcId="{D7289ACC-3F19-4F5F-B0FF-D5F977647D56}" destId="{CF4D91FE-ABFB-4F87-B76C-6E8C064ADB37}" srcOrd="0" destOrd="0" presId="urn:microsoft.com/office/officeart/2005/8/layout/orgChart1"/>
    <dgm:cxn modelId="{889C2F68-15DB-43F4-A225-C8BF65FA144C}" srcId="{17FF7038-F73C-4D25-84F1-CEEA5B47DE55}" destId="{100FEF2D-F990-405F-A8B7-BC5F2670D153}" srcOrd="1" destOrd="0" parTransId="{FF3FB158-C0BB-4E9D-815A-DE5917A31705}" sibTransId="{FE5F9D45-A82C-424C-A3F9-0C85C8D7FAD5}"/>
    <dgm:cxn modelId="{D9652CCC-044D-4C51-A71E-DC2D1D0BBAAC}" type="presOf" srcId="{7DE8AAB7-8629-4E7D-AC8B-093B2344EB9F}" destId="{4C199984-59B4-48E1-B8A2-063701FB70AE}" srcOrd="0" destOrd="0" presId="urn:microsoft.com/office/officeart/2005/8/layout/orgChart1"/>
    <dgm:cxn modelId="{931385DB-DAED-4E77-ADAE-BA4D67F58D18}" type="presOf" srcId="{E6F600F5-E716-45C8-AB53-51DF05F91BBF}" destId="{52609384-CE19-4F1F-98F4-B24471980A7E}" srcOrd="0" destOrd="0" presId="urn:microsoft.com/office/officeart/2005/8/layout/orgChart1"/>
    <dgm:cxn modelId="{D54D9643-01B4-47F1-8847-9AA104BA6ACF}" type="presOf" srcId="{8A801FEE-4403-41E3-8BA8-18F60F83DF10}" destId="{47214122-7D47-4E0E-9CBD-9C793EA17F33}" srcOrd="1" destOrd="0" presId="urn:microsoft.com/office/officeart/2005/8/layout/orgChart1"/>
    <dgm:cxn modelId="{91B43E30-8F9F-48C0-AB90-B2B634EA0005}" type="presOf" srcId="{243BFA04-CA2D-44D0-B93F-4BE72E6E2018}" destId="{C911A11C-0DAE-4FD1-BCC3-31206733B29E}" srcOrd="1" destOrd="0" presId="urn:microsoft.com/office/officeart/2005/8/layout/orgChart1"/>
    <dgm:cxn modelId="{EB975DC9-9ACC-405B-B950-56A48C42F857}" type="presOf" srcId="{7DE8AAB7-8629-4E7D-AC8B-093B2344EB9F}" destId="{6CF31925-7845-4652-890B-7F02D109336D}" srcOrd="1" destOrd="0" presId="urn:microsoft.com/office/officeart/2005/8/layout/orgChart1"/>
    <dgm:cxn modelId="{10752E42-0348-476F-B3E4-88A8B1CC3E7E}" srcId="{8A801FEE-4403-41E3-8BA8-18F60F83DF10}" destId="{7DE8AAB7-8629-4E7D-AC8B-093B2344EB9F}" srcOrd="1" destOrd="0" parTransId="{1673E4D0-4EF4-4E0D-8019-EF5C98CE1368}" sibTransId="{29EF632A-906A-4A93-90E2-48B909F4884D}"/>
    <dgm:cxn modelId="{6FD166D3-7EB4-4D3A-8289-2D0D7A24CE4D}" type="presOf" srcId="{100FEF2D-F990-405F-A8B7-BC5F2670D153}" destId="{58B058EC-30D8-4D28-B286-85DE46A13C9A}" srcOrd="0" destOrd="0" presId="urn:microsoft.com/office/officeart/2005/8/layout/orgChart1"/>
    <dgm:cxn modelId="{B411A62A-A2DD-4D22-AFD5-74A71415CD86}" srcId="{100FEF2D-F990-405F-A8B7-BC5F2670D153}" destId="{D7289ACC-3F19-4F5F-B0FF-D5F977647D56}" srcOrd="0" destOrd="0" parTransId="{EF30EF65-4E2F-4EB4-A34F-9356E0C0A59B}" sibTransId="{A801E0CC-BFD3-4657-AEFE-48F42BD24713}"/>
    <dgm:cxn modelId="{288915A7-62EC-4BC1-AA05-5E84EA2C54E8}" type="presOf" srcId="{3C21E5E8-06B5-4B7F-BDBD-6F8BB3C32487}" destId="{65A11B54-F141-4EE9-8B2C-1FFA3810B291}" srcOrd="0" destOrd="0" presId="urn:microsoft.com/office/officeart/2005/8/layout/orgChart1"/>
    <dgm:cxn modelId="{26291656-F4B9-433A-94B9-3D2D2C74A2C1}" type="presOf" srcId="{353D4450-E24E-4824-81B2-6D91F3230271}" destId="{B8C6D4FA-E026-4264-8F81-2283F22C3408}" srcOrd="0" destOrd="0" presId="urn:microsoft.com/office/officeart/2005/8/layout/orgChart1"/>
    <dgm:cxn modelId="{17D2F5BC-4109-48AA-81FB-0A49252503F1}" type="presOf" srcId="{BFF6BAD2-8536-4CE7-A8EB-D2E001D6821C}" destId="{AB0D8F1B-451B-42D9-BDA6-A86504D4CEAC}" srcOrd="1" destOrd="0" presId="urn:microsoft.com/office/officeart/2005/8/layout/orgChart1"/>
    <dgm:cxn modelId="{3C44B96A-94C3-4D25-A4E8-2E6FC2E609D5}" type="presOf" srcId="{C9795FBE-4091-4991-9EB7-3F4B21AA19E2}" destId="{190FB799-4BCE-46CE-A3E7-5E2DEA6699F6}" srcOrd="0" destOrd="0" presId="urn:microsoft.com/office/officeart/2005/8/layout/orgChart1"/>
    <dgm:cxn modelId="{60F0E938-5F14-47DA-BA71-BDBC05E2ED4D}" type="presParOf" srcId="{495D1D8E-B4E1-4F46-83DC-68928650E0A0}" destId="{4889F7F9-D7D2-444E-AA58-365BC37DA0D4}" srcOrd="0" destOrd="0" presId="urn:microsoft.com/office/officeart/2005/8/layout/orgChart1"/>
    <dgm:cxn modelId="{47366968-53F8-41FA-B0D4-42F4835BE5D4}" type="presParOf" srcId="{4889F7F9-D7D2-444E-AA58-365BC37DA0D4}" destId="{C115C3AA-562A-4DEB-9A43-385953798BD2}" srcOrd="0" destOrd="0" presId="urn:microsoft.com/office/officeart/2005/8/layout/orgChart1"/>
    <dgm:cxn modelId="{4312144B-D0F8-42CC-9029-D79AD5E78E7C}" type="presParOf" srcId="{C115C3AA-562A-4DEB-9A43-385953798BD2}" destId="{C14721AE-A348-4525-9BE4-33C8E41BB02A}" srcOrd="0" destOrd="0" presId="urn:microsoft.com/office/officeart/2005/8/layout/orgChart1"/>
    <dgm:cxn modelId="{71923A66-FE7F-4252-B47D-433DAEAE3AE9}" type="presParOf" srcId="{C115C3AA-562A-4DEB-9A43-385953798BD2}" destId="{47214122-7D47-4E0E-9CBD-9C793EA17F33}" srcOrd="1" destOrd="0" presId="urn:microsoft.com/office/officeart/2005/8/layout/orgChart1"/>
    <dgm:cxn modelId="{83DD204B-EEC2-4FA3-A95E-D1E31DAD8B81}" type="presParOf" srcId="{4889F7F9-D7D2-444E-AA58-365BC37DA0D4}" destId="{BDA42B6D-79C9-485D-AEE3-48B9800693A9}" srcOrd="1" destOrd="0" presId="urn:microsoft.com/office/officeart/2005/8/layout/orgChart1"/>
    <dgm:cxn modelId="{6C739601-8957-4721-9404-7ADA026E4D39}" type="presParOf" srcId="{BDA42B6D-79C9-485D-AEE3-48B9800693A9}" destId="{52609384-CE19-4F1F-98F4-B24471980A7E}" srcOrd="0" destOrd="0" presId="urn:microsoft.com/office/officeart/2005/8/layout/orgChart1"/>
    <dgm:cxn modelId="{E38DB00E-05B1-44B9-A8D4-9D9FD6E773BC}" type="presParOf" srcId="{BDA42B6D-79C9-485D-AEE3-48B9800693A9}" destId="{78CE54F3-F1F3-47E2-8E3A-CF253D515DB4}" srcOrd="1" destOrd="0" presId="urn:microsoft.com/office/officeart/2005/8/layout/orgChart1"/>
    <dgm:cxn modelId="{93C6E3C4-CD58-4075-9B1D-02326C274847}" type="presParOf" srcId="{78CE54F3-F1F3-47E2-8E3A-CF253D515DB4}" destId="{AB00283F-8B4C-48CB-ABE2-72A08D82DECA}" srcOrd="0" destOrd="0" presId="urn:microsoft.com/office/officeart/2005/8/layout/orgChart1"/>
    <dgm:cxn modelId="{4A3D5A30-9C63-4A7D-B4E8-A238E03A2BEF}" type="presParOf" srcId="{AB00283F-8B4C-48CB-ABE2-72A08D82DECA}" destId="{190FB799-4BCE-46CE-A3E7-5E2DEA6699F6}" srcOrd="0" destOrd="0" presId="urn:microsoft.com/office/officeart/2005/8/layout/orgChart1"/>
    <dgm:cxn modelId="{C74FD87B-4E4E-4CDA-AE2D-AA5AEE00FE64}" type="presParOf" srcId="{AB00283F-8B4C-48CB-ABE2-72A08D82DECA}" destId="{74E239B9-E163-4A31-B39F-518B5FE5F407}" srcOrd="1" destOrd="0" presId="urn:microsoft.com/office/officeart/2005/8/layout/orgChart1"/>
    <dgm:cxn modelId="{CB883E8B-3EA3-4E7C-BB7C-1D42681E9FE7}" type="presParOf" srcId="{78CE54F3-F1F3-47E2-8E3A-CF253D515DB4}" destId="{52BDDCC0-51F4-41F5-B6F8-458FE4717A5A}" srcOrd="1" destOrd="0" presId="urn:microsoft.com/office/officeart/2005/8/layout/orgChart1"/>
    <dgm:cxn modelId="{12794DCB-8C95-461E-A35B-5E0AB7153C67}" type="presParOf" srcId="{78CE54F3-F1F3-47E2-8E3A-CF253D515DB4}" destId="{B8477009-E2D0-438B-AA21-1F6E9C6963A6}" srcOrd="2" destOrd="0" presId="urn:microsoft.com/office/officeart/2005/8/layout/orgChart1"/>
    <dgm:cxn modelId="{BBB72ABA-D386-4D5F-B0B2-CBABA3E2F3AD}" type="presParOf" srcId="{BDA42B6D-79C9-485D-AEE3-48B9800693A9}" destId="{EAB99F69-3670-40E1-967D-06923752AA3A}" srcOrd="2" destOrd="0" presId="urn:microsoft.com/office/officeart/2005/8/layout/orgChart1"/>
    <dgm:cxn modelId="{601D2E79-A070-4CC9-997E-B90EF3C4E048}" type="presParOf" srcId="{BDA42B6D-79C9-485D-AEE3-48B9800693A9}" destId="{06D1E872-021E-4A4D-B325-B9C6C450B55A}" srcOrd="3" destOrd="0" presId="urn:microsoft.com/office/officeart/2005/8/layout/orgChart1"/>
    <dgm:cxn modelId="{953568E9-80B1-4ECB-A5C4-F9344D06B2D0}" type="presParOf" srcId="{06D1E872-021E-4A4D-B325-B9C6C450B55A}" destId="{95570004-0B27-4A09-A285-F0A298ED226E}" srcOrd="0" destOrd="0" presId="urn:microsoft.com/office/officeart/2005/8/layout/orgChart1"/>
    <dgm:cxn modelId="{F6805DD0-93C8-4D87-8E73-ADA26F00FFBB}" type="presParOf" srcId="{95570004-0B27-4A09-A285-F0A298ED226E}" destId="{4C199984-59B4-48E1-B8A2-063701FB70AE}" srcOrd="0" destOrd="0" presId="urn:microsoft.com/office/officeart/2005/8/layout/orgChart1"/>
    <dgm:cxn modelId="{6FF79DFB-DB90-4515-B16C-334FA1F680E1}" type="presParOf" srcId="{95570004-0B27-4A09-A285-F0A298ED226E}" destId="{6CF31925-7845-4652-890B-7F02D109336D}" srcOrd="1" destOrd="0" presId="urn:microsoft.com/office/officeart/2005/8/layout/orgChart1"/>
    <dgm:cxn modelId="{47203D74-1E2F-4128-81E8-CBF7ADBECE84}" type="presParOf" srcId="{06D1E872-021E-4A4D-B325-B9C6C450B55A}" destId="{A5870E40-6990-4979-9D50-06632E8A476D}" srcOrd="1" destOrd="0" presId="urn:microsoft.com/office/officeart/2005/8/layout/orgChart1"/>
    <dgm:cxn modelId="{3A1D6C3B-524A-4F63-8F85-E4B79297CB06}" type="presParOf" srcId="{06D1E872-021E-4A4D-B325-B9C6C450B55A}" destId="{0F49A15D-7C71-4363-96D2-AC17F119993B}" srcOrd="2" destOrd="0" presId="urn:microsoft.com/office/officeart/2005/8/layout/orgChart1"/>
    <dgm:cxn modelId="{2B292540-E162-4B58-88D2-F465B25CF3DF}" type="presParOf" srcId="{BDA42B6D-79C9-485D-AEE3-48B9800693A9}" destId="{65A11B54-F141-4EE9-8B2C-1FFA3810B291}" srcOrd="4" destOrd="0" presId="urn:microsoft.com/office/officeart/2005/8/layout/orgChart1"/>
    <dgm:cxn modelId="{54C52C7B-54FF-4FFE-9A2F-CEA737C3CF8B}" type="presParOf" srcId="{BDA42B6D-79C9-485D-AEE3-48B9800693A9}" destId="{34AD0C50-CF34-4AB8-AD89-A6EDDBA1C304}" srcOrd="5" destOrd="0" presId="urn:microsoft.com/office/officeart/2005/8/layout/orgChart1"/>
    <dgm:cxn modelId="{101C2CAD-CAE3-4AD2-89F3-BB9260105E90}" type="presParOf" srcId="{34AD0C50-CF34-4AB8-AD89-A6EDDBA1C304}" destId="{58499028-68DF-4531-8CF0-D119F043ACB7}" srcOrd="0" destOrd="0" presId="urn:microsoft.com/office/officeart/2005/8/layout/orgChart1"/>
    <dgm:cxn modelId="{2456833A-C23B-4D2E-B0D0-A729C1B707D0}" type="presParOf" srcId="{58499028-68DF-4531-8CF0-D119F043ACB7}" destId="{40B939F7-993E-4D9B-9D8C-2BD198F7F746}" srcOrd="0" destOrd="0" presId="urn:microsoft.com/office/officeart/2005/8/layout/orgChart1"/>
    <dgm:cxn modelId="{FF8DAD7F-C5D7-4907-8BC4-28A258EACCF8}" type="presParOf" srcId="{58499028-68DF-4531-8CF0-D119F043ACB7}" destId="{C911A11C-0DAE-4FD1-BCC3-31206733B29E}" srcOrd="1" destOrd="0" presId="urn:microsoft.com/office/officeart/2005/8/layout/orgChart1"/>
    <dgm:cxn modelId="{E5DBBF6F-C0DA-4B79-8F88-A6AD3E9B66F6}" type="presParOf" srcId="{34AD0C50-CF34-4AB8-AD89-A6EDDBA1C304}" destId="{2CBAA1C1-88BB-4EF7-89B8-F5282E583410}" srcOrd="1" destOrd="0" presId="urn:microsoft.com/office/officeart/2005/8/layout/orgChart1"/>
    <dgm:cxn modelId="{82689850-4483-41CA-A6EF-BF73EAD9FC78}" type="presParOf" srcId="{34AD0C50-CF34-4AB8-AD89-A6EDDBA1C304}" destId="{4DAB0F60-F261-4F88-8EDE-59BF11862F55}" srcOrd="2" destOrd="0" presId="urn:microsoft.com/office/officeart/2005/8/layout/orgChart1"/>
    <dgm:cxn modelId="{36CD4958-FB62-4D8F-80F8-2FF82011D5DA}" type="presParOf" srcId="{4889F7F9-D7D2-444E-AA58-365BC37DA0D4}" destId="{425EC3D3-6348-42CC-8916-41F9380BB2B4}" srcOrd="2" destOrd="0" presId="urn:microsoft.com/office/officeart/2005/8/layout/orgChart1"/>
    <dgm:cxn modelId="{E89C3139-67D0-4447-A602-DD6FF14BDBA0}" type="presParOf" srcId="{495D1D8E-B4E1-4F46-83DC-68928650E0A0}" destId="{007D00DA-69C1-43E0-B2E2-2A7E6CBD9D7B}" srcOrd="1" destOrd="0" presId="urn:microsoft.com/office/officeart/2005/8/layout/orgChart1"/>
    <dgm:cxn modelId="{865D2242-C22E-4755-81FC-F21A1F610519}" type="presParOf" srcId="{007D00DA-69C1-43E0-B2E2-2A7E6CBD9D7B}" destId="{C546D8A4-86DB-4A4C-8F11-1587DDD58998}" srcOrd="0" destOrd="0" presId="urn:microsoft.com/office/officeart/2005/8/layout/orgChart1"/>
    <dgm:cxn modelId="{F2CB69AF-AD5B-4643-9D85-F944524BB2CA}" type="presParOf" srcId="{C546D8A4-86DB-4A4C-8F11-1587DDD58998}" destId="{58B058EC-30D8-4D28-B286-85DE46A13C9A}" srcOrd="0" destOrd="0" presId="urn:microsoft.com/office/officeart/2005/8/layout/orgChart1"/>
    <dgm:cxn modelId="{86CCF739-D7CD-434E-86BB-F9DA3D66A93D}" type="presParOf" srcId="{C546D8A4-86DB-4A4C-8F11-1587DDD58998}" destId="{305AA8C4-9A65-45CA-A3EE-124A12F4268D}" srcOrd="1" destOrd="0" presId="urn:microsoft.com/office/officeart/2005/8/layout/orgChart1"/>
    <dgm:cxn modelId="{0BD1ED4C-FEAB-499B-A524-D4E4F5B83FA6}" type="presParOf" srcId="{007D00DA-69C1-43E0-B2E2-2A7E6CBD9D7B}" destId="{48B1429F-F80E-4EC8-9A42-7882DB46B82F}" srcOrd="1" destOrd="0" presId="urn:microsoft.com/office/officeart/2005/8/layout/orgChart1"/>
    <dgm:cxn modelId="{75C2201D-ECB2-4918-896A-E885E299919C}" type="presParOf" srcId="{48B1429F-F80E-4EC8-9A42-7882DB46B82F}" destId="{34063024-D20A-47E3-A478-0D3BD8900850}" srcOrd="0" destOrd="0" presId="urn:microsoft.com/office/officeart/2005/8/layout/orgChart1"/>
    <dgm:cxn modelId="{5F88CA85-569E-4374-B0A5-B1531D4DF48B}" type="presParOf" srcId="{48B1429F-F80E-4EC8-9A42-7882DB46B82F}" destId="{40C4E21C-B5DE-45B3-83FA-685661534707}" srcOrd="1" destOrd="0" presId="urn:microsoft.com/office/officeart/2005/8/layout/orgChart1"/>
    <dgm:cxn modelId="{2871155D-CE3D-4F8A-A3D5-CEC0F713AD33}" type="presParOf" srcId="{40C4E21C-B5DE-45B3-83FA-685661534707}" destId="{C863241B-0206-4910-9EBF-8C9DF8CFB8D5}" srcOrd="0" destOrd="0" presId="urn:microsoft.com/office/officeart/2005/8/layout/orgChart1"/>
    <dgm:cxn modelId="{958AE80D-5E3A-44CF-BE9A-BB3A90F61C18}" type="presParOf" srcId="{C863241B-0206-4910-9EBF-8C9DF8CFB8D5}" destId="{CF4D91FE-ABFB-4F87-B76C-6E8C064ADB37}" srcOrd="0" destOrd="0" presId="urn:microsoft.com/office/officeart/2005/8/layout/orgChart1"/>
    <dgm:cxn modelId="{D235AF20-1B90-4A09-A1E8-1258A4817959}" type="presParOf" srcId="{C863241B-0206-4910-9EBF-8C9DF8CFB8D5}" destId="{5EED9162-C697-4478-BD3F-563F8262BC1D}" srcOrd="1" destOrd="0" presId="urn:microsoft.com/office/officeart/2005/8/layout/orgChart1"/>
    <dgm:cxn modelId="{DFC2E282-AB61-4D13-810E-E96CAE742269}" type="presParOf" srcId="{40C4E21C-B5DE-45B3-83FA-685661534707}" destId="{F378F43C-873E-4BD9-B399-72050F5CD347}" srcOrd="1" destOrd="0" presId="urn:microsoft.com/office/officeart/2005/8/layout/orgChart1"/>
    <dgm:cxn modelId="{29479152-3244-4459-AA5D-CECD19804AE9}" type="presParOf" srcId="{40C4E21C-B5DE-45B3-83FA-685661534707}" destId="{E2D03CCB-49BB-4F0A-AD43-6C0F74C05EDE}" srcOrd="2" destOrd="0" presId="urn:microsoft.com/office/officeart/2005/8/layout/orgChart1"/>
    <dgm:cxn modelId="{C0A5F586-2558-47F5-B0E9-7F193EACC5D7}" type="presParOf" srcId="{48B1429F-F80E-4EC8-9A42-7882DB46B82F}" destId="{B8C6D4FA-E026-4264-8F81-2283F22C3408}" srcOrd="2" destOrd="0" presId="urn:microsoft.com/office/officeart/2005/8/layout/orgChart1"/>
    <dgm:cxn modelId="{ACD21D79-638D-4013-9897-A442A5915977}" type="presParOf" srcId="{48B1429F-F80E-4EC8-9A42-7882DB46B82F}" destId="{1794A32C-9BD7-49F6-96D2-B40B4F5A3BBC}" srcOrd="3" destOrd="0" presId="urn:microsoft.com/office/officeart/2005/8/layout/orgChart1"/>
    <dgm:cxn modelId="{2576F1FF-C6EB-42BF-A9C9-AFE7EFDA3A98}" type="presParOf" srcId="{1794A32C-9BD7-49F6-96D2-B40B4F5A3BBC}" destId="{7DCF896C-AE5E-4AD7-BD9B-A011A0DC5953}" srcOrd="0" destOrd="0" presId="urn:microsoft.com/office/officeart/2005/8/layout/orgChart1"/>
    <dgm:cxn modelId="{9F68F35E-5EDD-4502-8089-76242685FC7D}" type="presParOf" srcId="{7DCF896C-AE5E-4AD7-BD9B-A011A0DC5953}" destId="{A411BC29-E162-4A2B-84F4-6F664B7B063B}" srcOrd="0" destOrd="0" presId="urn:microsoft.com/office/officeart/2005/8/layout/orgChart1"/>
    <dgm:cxn modelId="{B95E724E-448E-496A-BEAF-A9AF4507A996}" type="presParOf" srcId="{7DCF896C-AE5E-4AD7-BD9B-A011A0DC5953}" destId="{AB0D8F1B-451B-42D9-BDA6-A86504D4CEAC}" srcOrd="1" destOrd="0" presId="urn:microsoft.com/office/officeart/2005/8/layout/orgChart1"/>
    <dgm:cxn modelId="{1F4AEDBB-E234-4E69-968F-2A472B711F2D}" type="presParOf" srcId="{1794A32C-9BD7-49F6-96D2-B40B4F5A3BBC}" destId="{CB8B9815-076C-4F06-9A2C-D2DEAA6F2F11}" srcOrd="1" destOrd="0" presId="urn:microsoft.com/office/officeart/2005/8/layout/orgChart1"/>
    <dgm:cxn modelId="{A371C383-AF35-4283-B4EF-794727B46112}" type="presParOf" srcId="{1794A32C-9BD7-49F6-96D2-B40B4F5A3BBC}" destId="{2549E96C-B41B-44D4-95DB-5F30A8426078}" srcOrd="2" destOrd="0" presId="urn:microsoft.com/office/officeart/2005/8/layout/orgChart1"/>
    <dgm:cxn modelId="{F70F3BEE-7134-4CDF-915E-AA70700493D2}" type="presParOf" srcId="{007D00DA-69C1-43E0-B2E2-2A7E6CBD9D7B}" destId="{91A45590-D524-4213-A889-9A9D89681FD2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3E3C1-0012-498A-BBDE-91D22D9AFF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E2026C-8650-40A9-BCBA-2F1E0842DA23}">
      <dgm:prSet phldrT="[Metin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tr-TR" sz="1600" b="1" dirty="0" smtClean="0"/>
            <a:t>OSMANLI TOPLUMU</a:t>
          </a:r>
          <a:endParaRPr lang="tr-TR" sz="1600" b="1" dirty="0"/>
        </a:p>
      </dgm:t>
    </dgm:pt>
    <dgm:pt modelId="{FA5C94D0-2659-4912-B373-0FF9D65B4939}" type="parTrans" cxnId="{3719A8DB-9353-472F-A15C-10A2B7491176}">
      <dgm:prSet/>
      <dgm:spPr/>
      <dgm:t>
        <a:bodyPr/>
        <a:lstStyle/>
        <a:p>
          <a:endParaRPr lang="tr-TR"/>
        </a:p>
      </dgm:t>
    </dgm:pt>
    <dgm:pt modelId="{15C82A58-EB74-4EA0-9306-7960AD9E26AB}" type="sibTrans" cxnId="{3719A8DB-9353-472F-A15C-10A2B7491176}">
      <dgm:prSet/>
      <dgm:spPr/>
      <dgm:t>
        <a:bodyPr/>
        <a:lstStyle/>
        <a:p>
          <a:endParaRPr lang="tr-TR"/>
        </a:p>
      </dgm:t>
    </dgm:pt>
    <dgm:pt modelId="{054CDE32-20E7-4BDA-A3F1-F2F7D72C084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400" b="1" dirty="0" smtClean="0"/>
            <a:t>DEVLETİN RESMİ TASNİFİNE GÖRE OSMANLI TOPLUMU</a:t>
          </a:r>
          <a:endParaRPr lang="tr-TR" sz="1400" b="1" dirty="0"/>
        </a:p>
      </dgm:t>
    </dgm:pt>
    <dgm:pt modelId="{3EF21660-502D-474D-B8CE-05E8D07D3966}" type="parTrans" cxnId="{A2997641-74C1-47CA-AA82-5136FA2A995E}">
      <dgm:prSet/>
      <dgm:spPr/>
      <dgm:t>
        <a:bodyPr/>
        <a:lstStyle/>
        <a:p>
          <a:endParaRPr lang="tr-TR"/>
        </a:p>
      </dgm:t>
    </dgm:pt>
    <dgm:pt modelId="{409ECF01-7179-4D02-8CDB-C897F01A3FD7}" type="sibTrans" cxnId="{A2997641-74C1-47CA-AA82-5136FA2A995E}">
      <dgm:prSet/>
      <dgm:spPr/>
      <dgm:t>
        <a:bodyPr/>
        <a:lstStyle/>
        <a:p>
          <a:endParaRPr lang="tr-TR"/>
        </a:p>
      </dgm:t>
    </dgm:pt>
    <dgm:pt modelId="{F2B20F10-D318-4066-B2F1-57BEF041F9F7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400" b="1" dirty="0" smtClean="0"/>
            <a:t>YERLEŞİM DURUMUNA GÖRE OSMANLI TOPLUMU</a:t>
          </a:r>
          <a:endParaRPr lang="tr-TR" sz="1400" b="1" dirty="0"/>
        </a:p>
      </dgm:t>
    </dgm:pt>
    <dgm:pt modelId="{15DF512F-6602-4A0E-A0E8-3187206D0EC7}" type="parTrans" cxnId="{161203C4-A50C-46F9-8EAD-64F09E591CC9}">
      <dgm:prSet/>
      <dgm:spPr/>
      <dgm:t>
        <a:bodyPr/>
        <a:lstStyle/>
        <a:p>
          <a:endParaRPr lang="tr-TR"/>
        </a:p>
      </dgm:t>
    </dgm:pt>
    <dgm:pt modelId="{BA0AAB15-7941-4768-BB00-924DE124F631}" type="sibTrans" cxnId="{161203C4-A50C-46F9-8EAD-64F09E591CC9}">
      <dgm:prSet/>
      <dgm:spPr/>
      <dgm:t>
        <a:bodyPr/>
        <a:lstStyle/>
        <a:p>
          <a:endParaRPr lang="tr-TR"/>
        </a:p>
      </dgm:t>
    </dgm:pt>
    <dgm:pt modelId="{1F818D85-7F4D-475F-94DE-22839666ABF4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400" b="1" dirty="0" smtClean="0"/>
            <a:t>Şehirliler</a:t>
          </a:r>
          <a:endParaRPr lang="tr-TR" sz="1400" b="1" dirty="0"/>
        </a:p>
      </dgm:t>
    </dgm:pt>
    <dgm:pt modelId="{182BDFD3-30A6-4C42-AF83-EBDB0569CF7A}" type="parTrans" cxnId="{9F701F2D-6366-4293-9787-664E8141B0BB}">
      <dgm:prSet/>
      <dgm:spPr/>
      <dgm:t>
        <a:bodyPr/>
        <a:lstStyle/>
        <a:p>
          <a:endParaRPr lang="tr-TR"/>
        </a:p>
      </dgm:t>
    </dgm:pt>
    <dgm:pt modelId="{06E60D50-F824-48D1-AAC7-D255BCE09434}" type="sibTrans" cxnId="{9F701F2D-6366-4293-9787-664E8141B0BB}">
      <dgm:prSet/>
      <dgm:spPr/>
      <dgm:t>
        <a:bodyPr/>
        <a:lstStyle/>
        <a:p>
          <a:endParaRPr lang="tr-TR"/>
        </a:p>
      </dgm:t>
    </dgm:pt>
    <dgm:pt modelId="{7B2D27FE-D01B-4DBE-A632-E36A3191F55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/>
            <a:t>1-Askeriler</a:t>
          </a:r>
          <a:r>
            <a:rPr lang="tr-TR" sz="1800" b="0" dirty="0" smtClean="0"/>
            <a:t> (Yönetenler=Seyfiye,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0" dirty="0" smtClean="0"/>
            <a:t>ilmiye, </a:t>
          </a:r>
          <a:r>
            <a:rPr lang="tr-TR" sz="1800" b="0" dirty="0" err="1" smtClean="0"/>
            <a:t>kalemiye</a:t>
          </a:r>
          <a:r>
            <a:rPr lang="tr-TR" sz="1800" b="0" dirty="0" smtClean="0"/>
            <a:t>) 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/>
            <a:t>2-Tacirler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/>
            <a:t>3-Esnaf 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/>
            <a:t>4-Diğer gruplar </a:t>
          </a:r>
          <a:r>
            <a:rPr lang="tr-TR" sz="1800" b="0" dirty="0" smtClean="0"/>
            <a:t>(yabancılar,yabancı temsilciler,yabancı tacirler veya gezginler,işsizler,seyyar satıcılar, </a:t>
          </a:r>
          <a:r>
            <a:rPr lang="tr-TR" sz="1800" b="0" dirty="0" err="1" smtClean="0"/>
            <a:t>seyyidler</a:t>
          </a:r>
          <a:r>
            <a:rPr lang="tr-TR" sz="1800" b="0" dirty="0" smtClean="0"/>
            <a:t>)</a:t>
          </a:r>
          <a:endParaRPr lang="tr-TR" sz="1800" dirty="0"/>
        </a:p>
      </dgm:t>
    </dgm:pt>
    <dgm:pt modelId="{4DFA9F37-8B48-4986-8915-AAC3889D1F0D}" type="parTrans" cxnId="{031675E6-9454-470F-B8DB-8EC204464C67}">
      <dgm:prSet/>
      <dgm:spPr/>
      <dgm:t>
        <a:bodyPr/>
        <a:lstStyle/>
        <a:p>
          <a:endParaRPr lang="tr-TR"/>
        </a:p>
      </dgm:t>
    </dgm:pt>
    <dgm:pt modelId="{635646E8-47DB-427B-B711-9CD5889CCDED}" type="sibTrans" cxnId="{031675E6-9454-470F-B8DB-8EC204464C67}">
      <dgm:prSet/>
      <dgm:spPr/>
      <dgm:t>
        <a:bodyPr/>
        <a:lstStyle/>
        <a:p>
          <a:endParaRPr lang="tr-TR"/>
        </a:p>
      </dgm:t>
    </dgm:pt>
    <dgm:pt modelId="{6D978BE0-10C7-4683-8646-047E990D8001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tr-TR" sz="1400" b="1" dirty="0" smtClean="0"/>
            <a:t>b-Yönetilenler:</a:t>
          </a:r>
        </a:p>
        <a:p>
          <a:r>
            <a:rPr lang="tr-TR" sz="1400" b="1" dirty="0" smtClean="0"/>
            <a:t>Reaya</a:t>
          </a:r>
          <a:endParaRPr lang="tr-TR" sz="1400" dirty="0"/>
        </a:p>
      </dgm:t>
    </dgm:pt>
    <dgm:pt modelId="{B5CD5058-D099-4FA1-A7CE-7BE662AADA39}" type="parTrans" cxnId="{A1C47333-BC00-48C1-A069-FE3753FD88F2}">
      <dgm:prSet/>
      <dgm:spPr/>
      <dgm:t>
        <a:bodyPr/>
        <a:lstStyle/>
        <a:p>
          <a:endParaRPr lang="tr-TR"/>
        </a:p>
      </dgm:t>
    </dgm:pt>
    <dgm:pt modelId="{C4590E7E-5550-4832-BFE3-86A78BE893D4}" type="sibTrans" cxnId="{A1C47333-BC00-48C1-A069-FE3753FD88F2}">
      <dgm:prSet/>
      <dgm:spPr/>
      <dgm:t>
        <a:bodyPr/>
        <a:lstStyle/>
        <a:p>
          <a:endParaRPr lang="tr-TR"/>
        </a:p>
      </dgm:t>
    </dgm:pt>
    <dgm:pt modelId="{16C0558E-39FA-49FF-B435-AC23149B1F67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400" b="1" dirty="0" smtClean="0"/>
            <a:t>Köylüler</a:t>
          </a:r>
        </a:p>
      </dgm:t>
    </dgm:pt>
    <dgm:pt modelId="{64F62632-13C2-411F-9198-6154E936F02D}" type="parTrans" cxnId="{FD93E22C-334A-45CB-9A33-208E5DDAD6B7}">
      <dgm:prSet/>
      <dgm:spPr/>
      <dgm:t>
        <a:bodyPr/>
        <a:lstStyle/>
        <a:p>
          <a:endParaRPr lang="tr-TR"/>
        </a:p>
      </dgm:t>
    </dgm:pt>
    <dgm:pt modelId="{F822E814-DA7C-40F3-80D9-D043DAA8838E}" type="sibTrans" cxnId="{FD93E22C-334A-45CB-9A33-208E5DDAD6B7}">
      <dgm:prSet/>
      <dgm:spPr/>
      <dgm:t>
        <a:bodyPr/>
        <a:lstStyle/>
        <a:p>
          <a:endParaRPr lang="tr-TR"/>
        </a:p>
      </dgm:t>
    </dgm:pt>
    <dgm:pt modelId="{26ABFDC7-21B4-481D-B58A-E03CE99C8AB9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tr-TR" sz="1200" b="1" dirty="0" smtClean="0"/>
            <a:t>a-Yönetenler: Askeri sınıf</a:t>
          </a:r>
          <a:endParaRPr lang="tr-TR" sz="1200" dirty="0"/>
        </a:p>
      </dgm:t>
    </dgm:pt>
    <dgm:pt modelId="{7A43E26F-726D-4455-93FB-F3405DC3621E}" type="parTrans" cxnId="{AA11E37A-F73E-4009-8C78-DF93459276F1}">
      <dgm:prSet/>
      <dgm:spPr/>
      <dgm:t>
        <a:bodyPr/>
        <a:lstStyle/>
        <a:p>
          <a:endParaRPr lang="tr-TR"/>
        </a:p>
      </dgm:t>
    </dgm:pt>
    <dgm:pt modelId="{990DD8A7-8F82-4CF7-9906-7DC31E5C7DFC}" type="sibTrans" cxnId="{AA11E37A-F73E-4009-8C78-DF93459276F1}">
      <dgm:prSet/>
      <dgm:spPr/>
      <dgm:t>
        <a:bodyPr/>
        <a:lstStyle/>
        <a:p>
          <a:endParaRPr lang="tr-TR"/>
        </a:p>
      </dgm:t>
    </dgm:pt>
    <dgm:pt modelId="{2C55AD3A-4C05-4A3D-87B1-B1D5CBC8263F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600" b="1" dirty="0" smtClean="0"/>
            <a:t>Saray halkı,</a:t>
          </a:r>
          <a:endParaRPr lang="tr-TR" sz="1600" dirty="0" smtClean="0"/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b="1" dirty="0" smtClean="0"/>
            <a:t>Seyfiye,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b="1" dirty="0" smtClean="0"/>
            <a:t>ilmiye ve </a:t>
          </a:r>
          <a:r>
            <a:rPr lang="tr-TR" sz="1600" b="1" dirty="0" err="1" smtClean="0"/>
            <a:t>kalemiye</a:t>
          </a:r>
          <a:endParaRPr lang="tr-TR" sz="1600" dirty="0"/>
        </a:p>
      </dgm:t>
    </dgm:pt>
    <dgm:pt modelId="{48CA9262-54DB-4215-ACB8-195538EA969B}" type="parTrans" cxnId="{7E59E81A-3EF1-43D4-BF98-2DB56A1BCF1A}">
      <dgm:prSet/>
      <dgm:spPr/>
      <dgm:t>
        <a:bodyPr/>
        <a:lstStyle/>
        <a:p>
          <a:endParaRPr lang="tr-TR"/>
        </a:p>
      </dgm:t>
    </dgm:pt>
    <dgm:pt modelId="{B94DEBF1-A99B-4554-AE88-D779DFDEF066}" type="sibTrans" cxnId="{7E59E81A-3EF1-43D4-BF98-2DB56A1BCF1A}">
      <dgm:prSet/>
      <dgm:spPr/>
      <dgm:t>
        <a:bodyPr/>
        <a:lstStyle/>
        <a:p>
          <a:endParaRPr lang="tr-TR"/>
        </a:p>
      </dgm:t>
    </dgm:pt>
    <dgm:pt modelId="{58FF3656-5AC3-4F6C-B820-EA92C5A8AB25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0" dirty="0" smtClean="0"/>
            <a:t>Osmanlı Devleti’nde,askeri sınıf dışında kalan,dolayısıyla yönetime katılmayan,geçimini tarım ve sanayi alanında üretim yapmak ve ticaretle uğraşmak suretiyle temin eden ve devlete vergi veren kesim,toplumun ikinci sınıfını oluşturuyordu. Bu sınıfa </a:t>
          </a:r>
          <a:r>
            <a:rPr lang="tr-TR" sz="1800" b="1" dirty="0" err="1" smtClean="0"/>
            <a:t>raiyyet</a:t>
          </a:r>
          <a:r>
            <a:rPr lang="tr-TR" sz="1800" b="1" dirty="0" smtClean="0"/>
            <a:t> sınıfı</a:t>
          </a:r>
          <a:r>
            <a:rPr lang="tr-TR" sz="1800" b="0" dirty="0" smtClean="0"/>
            <a:t> veya </a:t>
          </a:r>
          <a:r>
            <a:rPr lang="tr-TR" sz="1800" b="1" dirty="0" smtClean="0"/>
            <a:t>reay</a:t>
          </a:r>
          <a:r>
            <a:rPr lang="tr-TR" sz="1800" b="0" dirty="0" smtClean="0"/>
            <a:t>a deniliyordu.</a:t>
          </a:r>
          <a:endParaRPr lang="tr-TR" sz="1800" dirty="0" smtClean="0"/>
        </a:p>
      </dgm:t>
    </dgm:pt>
    <dgm:pt modelId="{9E91F5BC-8EEF-45AD-AD07-059157FD8515}" type="parTrans" cxnId="{55D433FB-A388-4157-9C7C-F3A667C2AF39}">
      <dgm:prSet/>
      <dgm:spPr/>
      <dgm:t>
        <a:bodyPr/>
        <a:lstStyle/>
        <a:p>
          <a:endParaRPr lang="tr-TR"/>
        </a:p>
      </dgm:t>
    </dgm:pt>
    <dgm:pt modelId="{DAF4E478-16EC-4E4C-9FB5-D50B5E851BCA}" type="sibTrans" cxnId="{55D433FB-A388-4157-9C7C-F3A667C2AF39}">
      <dgm:prSet/>
      <dgm:spPr/>
      <dgm:t>
        <a:bodyPr/>
        <a:lstStyle/>
        <a:p>
          <a:endParaRPr lang="tr-TR"/>
        </a:p>
      </dgm:t>
    </dgm:pt>
    <dgm:pt modelId="{AC5C6474-0013-4CE5-ACBB-2BFB41A49C7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200" b="1" dirty="0" smtClean="0"/>
            <a:t>Göçebeler</a:t>
          </a:r>
          <a:endParaRPr lang="tr-TR" sz="1200" b="1" dirty="0"/>
        </a:p>
      </dgm:t>
    </dgm:pt>
    <dgm:pt modelId="{598B475F-93D3-4696-B141-7527466677FB}" type="parTrans" cxnId="{73B13D76-FED9-4F45-88D0-D8E228066742}">
      <dgm:prSet/>
      <dgm:spPr/>
      <dgm:t>
        <a:bodyPr/>
        <a:lstStyle/>
        <a:p>
          <a:endParaRPr lang="tr-TR"/>
        </a:p>
      </dgm:t>
    </dgm:pt>
    <dgm:pt modelId="{BCB65820-FC20-4F1E-87D9-1F96613B64DC}" type="sibTrans" cxnId="{73B13D76-FED9-4F45-88D0-D8E228066742}">
      <dgm:prSet/>
      <dgm:spPr/>
      <dgm:t>
        <a:bodyPr/>
        <a:lstStyle/>
        <a:p>
          <a:endParaRPr lang="tr-TR"/>
        </a:p>
      </dgm:t>
    </dgm:pt>
    <dgm:pt modelId="{FE57C441-8326-4926-89D9-1FCA438CF7EA}" type="pres">
      <dgm:prSet presAssocID="{FC53E3C1-0012-498A-BBDE-91D22D9AFF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ED51857-B446-4B6F-9074-27FC6ED5F2CF}" type="pres">
      <dgm:prSet presAssocID="{12E2026C-8650-40A9-BCBA-2F1E0842DA23}" presName="hierRoot1" presStyleCnt="0"/>
      <dgm:spPr/>
    </dgm:pt>
    <dgm:pt modelId="{D2BEAF86-796D-4E63-9065-6BE902D1A612}" type="pres">
      <dgm:prSet presAssocID="{12E2026C-8650-40A9-BCBA-2F1E0842DA23}" presName="composite" presStyleCnt="0"/>
      <dgm:spPr/>
    </dgm:pt>
    <dgm:pt modelId="{C5AA4022-49EC-4D2F-82B6-124B18C9BC69}" type="pres">
      <dgm:prSet presAssocID="{12E2026C-8650-40A9-BCBA-2F1E0842DA23}" presName="background" presStyleLbl="node0" presStyleIdx="0" presStyleCnt="1"/>
      <dgm:spPr/>
    </dgm:pt>
    <dgm:pt modelId="{3D728FAE-FAA6-4E7D-BE33-D2E1A932B9E1}" type="pres">
      <dgm:prSet presAssocID="{12E2026C-8650-40A9-BCBA-2F1E0842DA23}" presName="text" presStyleLbl="fgAcc0" presStyleIdx="0" presStyleCnt="1" custScaleX="924681" custScaleY="4234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5539ED2-2C53-481C-9011-30B0F48CD337}" type="pres">
      <dgm:prSet presAssocID="{12E2026C-8650-40A9-BCBA-2F1E0842DA23}" presName="hierChild2" presStyleCnt="0"/>
      <dgm:spPr/>
    </dgm:pt>
    <dgm:pt modelId="{4BEE805D-D82F-4A81-892B-8D2D3423DA63}" type="pres">
      <dgm:prSet presAssocID="{3EF21660-502D-474D-B8CE-05E8D07D3966}" presName="Name10" presStyleLbl="parChTrans1D2" presStyleIdx="0" presStyleCnt="2"/>
      <dgm:spPr/>
      <dgm:t>
        <a:bodyPr/>
        <a:lstStyle/>
        <a:p>
          <a:endParaRPr lang="tr-TR"/>
        </a:p>
      </dgm:t>
    </dgm:pt>
    <dgm:pt modelId="{F52BDA65-3CDE-4789-8675-F2EDD04697C0}" type="pres">
      <dgm:prSet presAssocID="{054CDE32-20E7-4BDA-A3F1-F2F7D72C0842}" presName="hierRoot2" presStyleCnt="0"/>
      <dgm:spPr/>
    </dgm:pt>
    <dgm:pt modelId="{BA5C8B38-D70E-4360-852F-D5D2456F6A90}" type="pres">
      <dgm:prSet presAssocID="{054CDE32-20E7-4BDA-A3F1-F2F7D72C0842}" presName="composite2" presStyleCnt="0"/>
      <dgm:spPr/>
    </dgm:pt>
    <dgm:pt modelId="{4ADCF822-2D41-4D58-9EF5-FD08ABA7FE4E}" type="pres">
      <dgm:prSet presAssocID="{054CDE32-20E7-4BDA-A3F1-F2F7D72C0842}" presName="background2" presStyleLbl="node2" presStyleIdx="0" presStyleCnt="2"/>
      <dgm:spPr/>
    </dgm:pt>
    <dgm:pt modelId="{E27DD131-186E-41A7-BDD9-825491B56F15}" type="pres">
      <dgm:prSet presAssocID="{054CDE32-20E7-4BDA-A3F1-F2F7D72C0842}" presName="text2" presStyleLbl="fgAcc2" presStyleIdx="0" presStyleCnt="2" custScaleX="1059525" custScaleY="29753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B3E16E-234C-489D-89ED-F98C950D198D}" type="pres">
      <dgm:prSet presAssocID="{054CDE32-20E7-4BDA-A3F1-F2F7D72C0842}" presName="hierChild3" presStyleCnt="0"/>
      <dgm:spPr/>
    </dgm:pt>
    <dgm:pt modelId="{71BACC70-E0FE-4EAE-9176-6C4BA2BE4C81}" type="pres">
      <dgm:prSet presAssocID="{7A43E26F-726D-4455-93FB-F3405DC3621E}" presName="Name17" presStyleLbl="parChTrans1D3" presStyleIdx="0" presStyleCnt="5"/>
      <dgm:spPr/>
      <dgm:t>
        <a:bodyPr/>
        <a:lstStyle/>
        <a:p>
          <a:endParaRPr lang="tr-TR"/>
        </a:p>
      </dgm:t>
    </dgm:pt>
    <dgm:pt modelId="{5D432497-5479-4C9C-AFDB-469751E9EA93}" type="pres">
      <dgm:prSet presAssocID="{26ABFDC7-21B4-481D-B58A-E03CE99C8AB9}" presName="hierRoot3" presStyleCnt="0"/>
      <dgm:spPr/>
    </dgm:pt>
    <dgm:pt modelId="{4653AE73-3234-4785-AAF9-6859420C2200}" type="pres">
      <dgm:prSet presAssocID="{26ABFDC7-21B4-481D-B58A-E03CE99C8AB9}" presName="composite3" presStyleCnt="0"/>
      <dgm:spPr/>
    </dgm:pt>
    <dgm:pt modelId="{A7E45B0C-7F01-4851-8412-E53FFBCEB668}" type="pres">
      <dgm:prSet presAssocID="{26ABFDC7-21B4-481D-B58A-E03CE99C8AB9}" presName="background3" presStyleLbl="node3" presStyleIdx="0" presStyleCnt="5"/>
      <dgm:spPr/>
    </dgm:pt>
    <dgm:pt modelId="{21F40397-38B1-403B-8790-697EE31664FB}" type="pres">
      <dgm:prSet presAssocID="{26ABFDC7-21B4-481D-B58A-E03CE99C8AB9}" presName="text3" presStyleLbl="fgAcc3" presStyleIdx="0" presStyleCnt="5" custScaleX="482336" custScaleY="298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EF8E6A-92C7-4A39-A2A2-906D0FFC3B12}" type="pres">
      <dgm:prSet presAssocID="{26ABFDC7-21B4-481D-B58A-E03CE99C8AB9}" presName="hierChild4" presStyleCnt="0"/>
      <dgm:spPr/>
    </dgm:pt>
    <dgm:pt modelId="{10F26E5A-59A3-4C5D-BA09-A08BA926E41B}" type="pres">
      <dgm:prSet presAssocID="{48CA9262-54DB-4215-ACB8-195538EA969B}" presName="Name23" presStyleLbl="parChTrans1D4" presStyleIdx="0" presStyleCnt="3"/>
      <dgm:spPr/>
      <dgm:t>
        <a:bodyPr/>
        <a:lstStyle/>
        <a:p>
          <a:endParaRPr lang="tr-TR"/>
        </a:p>
      </dgm:t>
    </dgm:pt>
    <dgm:pt modelId="{DE96C706-CA2A-4F44-A8F2-8556A75335F3}" type="pres">
      <dgm:prSet presAssocID="{2C55AD3A-4C05-4A3D-87B1-B1D5CBC8263F}" presName="hierRoot4" presStyleCnt="0"/>
      <dgm:spPr/>
    </dgm:pt>
    <dgm:pt modelId="{76AF6C11-12C1-47B7-90E2-01B040A48CBF}" type="pres">
      <dgm:prSet presAssocID="{2C55AD3A-4C05-4A3D-87B1-B1D5CBC8263F}" presName="composite4" presStyleCnt="0"/>
      <dgm:spPr/>
    </dgm:pt>
    <dgm:pt modelId="{9F96C6D2-0664-42FB-8D0B-0E7FBFFEB7DB}" type="pres">
      <dgm:prSet presAssocID="{2C55AD3A-4C05-4A3D-87B1-B1D5CBC8263F}" presName="background4" presStyleLbl="node4" presStyleIdx="0" presStyleCnt="3"/>
      <dgm:spPr/>
    </dgm:pt>
    <dgm:pt modelId="{73C80B61-BF1C-430D-92AB-56FE22DDB2A5}" type="pres">
      <dgm:prSet presAssocID="{2C55AD3A-4C05-4A3D-87B1-B1D5CBC8263F}" presName="text4" presStyleLbl="fgAcc4" presStyleIdx="0" presStyleCnt="3" custScaleX="547604" custScaleY="20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045F7B-4DDC-49F4-AD80-F030BA02F676}" type="pres">
      <dgm:prSet presAssocID="{2C55AD3A-4C05-4A3D-87B1-B1D5CBC8263F}" presName="hierChild5" presStyleCnt="0"/>
      <dgm:spPr/>
    </dgm:pt>
    <dgm:pt modelId="{27E307B4-8022-40E3-B441-3CBD7C841190}" type="pres">
      <dgm:prSet presAssocID="{B5CD5058-D099-4FA1-A7CE-7BE662AADA39}" presName="Name17" presStyleLbl="parChTrans1D3" presStyleIdx="1" presStyleCnt="5"/>
      <dgm:spPr/>
      <dgm:t>
        <a:bodyPr/>
        <a:lstStyle/>
        <a:p>
          <a:endParaRPr lang="tr-TR"/>
        </a:p>
      </dgm:t>
    </dgm:pt>
    <dgm:pt modelId="{68695CA9-8790-47AE-9543-282AEFFD4DA0}" type="pres">
      <dgm:prSet presAssocID="{6D978BE0-10C7-4683-8646-047E990D8001}" presName="hierRoot3" presStyleCnt="0"/>
      <dgm:spPr/>
    </dgm:pt>
    <dgm:pt modelId="{BF2503EA-D548-4C4A-8284-8947F46B7C25}" type="pres">
      <dgm:prSet presAssocID="{6D978BE0-10C7-4683-8646-047E990D8001}" presName="composite3" presStyleCnt="0"/>
      <dgm:spPr/>
    </dgm:pt>
    <dgm:pt modelId="{3AB4C631-A035-45C6-B490-9D313D419BBE}" type="pres">
      <dgm:prSet presAssocID="{6D978BE0-10C7-4683-8646-047E990D8001}" presName="background3" presStyleLbl="node3" presStyleIdx="1" presStyleCnt="5"/>
      <dgm:spPr>
        <a:solidFill>
          <a:srgbClr val="0070C0"/>
        </a:solidFill>
      </dgm:spPr>
      <dgm:t>
        <a:bodyPr/>
        <a:lstStyle/>
        <a:p>
          <a:endParaRPr lang="tr-TR"/>
        </a:p>
      </dgm:t>
    </dgm:pt>
    <dgm:pt modelId="{CC029706-C8E3-4A17-B978-D0AADAE3E669}" type="pres">
      <dgm:prSet presAssocID="{6D978BE0-10C7-4683-8646-047E990D8001}" presName="text3" presStyleLbl="fgAcc3" presStyleIdx="1" presStyleCnt="5" custScaleX="727314" custScaleY="31709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A1D1E5-95C8-4A3E-B597-E973C1DA03F2}" type="pres">
      <dgm:prSet presAssocID="{6D978BE0-10C7-4683-8646-047E990D8001}" presName="hierChild4" presStyleCnt="0"/>
      <dgm:spPr/>
    </dgm:pt>
    <dgm:pt modelId="{A55FD595-3694-4370-925D-336F543392F1}" type="pres">
      <dgm:prSet presAssocID="{9E91F5BC-8EEF-45AD-AD07-059157FD8515}" presName="Name23" presStyleLbl="parChTrans1D4" presStyleIdx="1" presStyleCnt="3"/>
      <dgm:spPr/>
      <dgm:t>
        <a:bodyPr/>
        <a:lstStyle/>
        <a:p>
          <a:endParaRPr lang="tr-TR"/>
        </a:p>
      </dgm:t>
    </dgm:pt>
    <dgm:pt modelId="{B69D0BA2-BA30-4B5F-AC75-E3D97A0C3806}" type="pres">
      <dgm:prSet presAssocID="{58FF3656-5AC3-4F6C-B820-EA92C5A8AB25}" presName="hierRoot4" presStyleCnt="0"/>
      <dgm:spPr/>
    </dgm:pt>
    <dgm:pt modelId="{58C4DDCB-E4BA-459B-96CE-9D2077465F4D}" type="pres">
      <dgm:prSet presAssocID="{58FF3656-5AC3-4F6C-B820-EA92C5A8AB25}" presName="composite4" presStyleCnt="0"/>
      <dgm:spPr/>
    </dgm:pt>
    <dgm:pt modelId="{7F4C078A-4E86-4867-80B9-B32A2188376A}" type="pres">
      <dgm:prSet presAssocID="{58FF3656-5AC3-4F6C-B820-EA92C5A8AB25}" presName="background4" presStyleLbl="node4" presStyleIdx="1" presStyleCnt="3"/>
      <dgm:spPr/>
    </dgm:pt>
    <dgm:pt modelId="{9E1F7C33-11C5-447F-B143-DE5BDB694740}" type="pres">
      <dgm:prSet presAssocID="{58FF3656-5AC3-4F6C-B820-EA92C5A8AB25}" presName="text4" presStyleLbl="fgAcc4" presStyleIdx="1" presStyleCnt="3" custScaleX="1159474" custScaleY="2000000" custLinFactNeighborX="-6154" custLinFactNeighborY="41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FDA53AA-47CF-4689-A38A-0B0234FE9D15}" type="pres">
      <dgm:prSet presAssocID="{58FF3656-5AC3-4F6C-B820-EA92C5A8AB25}" presName="hierChild5" presStyleCnt="0"/>
      <dgm:spPr/>
    </dgm:pt>
    <dgm:pt modelId="{537159E2-F486-43FD-AB84-FD182921CC57}" type="pres">
      <dgm:prSet presAssocID="{15DF512F-6602-4A0E-A0E8-3187206D0EC7}" presName="Name10" presStyleLbl="parChTrans1D2" presStyleIdx="1" presStyleCnt="2"/>
      <dgm:spPr/>
      <dgm:t>
        <a:bodyPr/>
        <a:lstStyle/>
        <a:p>
          <a:endParaRPr lang="tr-TR"/>
        </a:p>
      </dgm:t>
    </dgm:pt>
    <dgm:pt modelId="{26F7A38A-3079-41C1-8179-8D45C5544409}" type="pres">
      <dgm:prSet presAssocID="{F2B20F10-D318-4066-B2F1-57BEF041F9F7}" presName="hierRoot2" presStyleCnt="0"/>
      <dgm:spPr/>
    </dgm:pt>
    <dgm:pt modelId="{713FA9C7-8A51-4FD6-8507-6B1BDFF96380}" type="pres">
      <dgm:prSet presAssocID="{F2B20F10-D318-4066-B2F1-57BEF041F9F7}" presName="composite2" presStyleCnt="0"/>
      <dgm:spPr/>
    </dgm:pt>
    <dgm:pt modelId="{6ED2E8CF-A67E-403A-A72D-313F385E60DA}" type="pres">
      <dgm:prSet presAssocID="{F2B20F10-D318-4066-B2F1-57BEF041F9F7}" presName="background2" presStyleLbl="node2" presStyleIdx="1" presStyleCnt="2"/>
      <dgm:spPr/>
    </dgm:pt>
    <dgm:pt modelId="{30CEF295-F9D5-4691-A777-922181176410}" type="pres">
      <dgm:prSet presAssocID="{F2B20F10-D318-4066-B2F1-57BEF041F9F7}" presName="text2" presStyleLbl="fgAcc2" presStyleIdx="1" presStyleCnt="2" custScaleX="1071086" custScaleY="368976" custLinFactNeighborX="-1849" custLinFactNeighborY="32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00D54A-35BC-4A38-A610-98823303F761}" type="pres">
      <dgm:prSet presAssocID="{F2B20F10-D318-4066-B2F1-57BEF041F9F7}" presName="hierChild3" presStyleCnt="0"/>
      <dgm:spPr/>
    </dgm:pt>
    <dgm:pt modelId="{0FE857B6-B019-4091-B934-D8A5C8DF6BA8}" type="pres">
      <dgm:prSet presAssocID="{182BDFD3-30A6-4C42-AF83-EBDB0569CF7A}" presName="Name17" presStyleLbl="parChTrans1D3" presStyleIdx="2" presStyleCnt="5"/>
      <dgm:spPr/>
      <dgm:t>
        <a:bodyPr/>
        <a:lstStyle/>
        <a:p>
          <a:endParaRPr lang="tr-TR"/>
        </a:p>
      </dgm:t>
    </dgm:pt>
    <dgm:pt modelId="{988D4554-63C1-4E99-8A03-6309D96CC2F2}" type="pres">
      <dgm:prSet presAssocID="{1F818D85-7F4D-475F-94DE-22839666ABF4}" presName="hierRoot3" presStyleCnt="0"/>
      <dgm:spPr/>
    </dgm:pt>
    <dgm:pt modelId="{DEDC3F98-9F36-49CC-9E5F-A90C7FB3D882}" type="pres">
      <dgm:prSet presAssocID="{1F818D85-7F4D-475F-94DE-22839666ABF4}" presName="composite3" presStyleCnt="0"/>
      <dgm:spPr/>
    </dgm:pt>
    <dgm:pt modelId="{1DC1E401-066B-4788-98D5-BC2D966EE5A3}" type="pres">
      <dgm:prSet presAssocID="{1F818D85-7F4D-475F-94DE-22839666ABF4}" presName="background3" presStyleLbl="node3" presStyleIdx="2" presStyleCnt="5"/>
      <dgm:spPr/>
    </dgm:pt>
    <dgm:pt modelId="{191A0B2C-E081-4825-B50B-B2B64DB26B56}" type="pres">
      <dgm:prSet presAssocID="{1F818D85-7F4D-475F-94DE-22839666ABF4}" presName="text3" presStyleLbl="fgAcc3" presStyleIdx="2" presStyleCnt="5" custScaleX="516797" custScaleY="262727" custLinFactNeighborX="878" custLinFactNeighborY="-5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48031D-3446-4795-B1E5-B6CFA05C5AA7}" type="pres">
      <dgm:prSet presAssocID="{1F818D85-7F4D-475F-94DE-22839666ABF4}" presName="hierChild4" presStyleCnt="0"/>
      <dgm:spPr/>
    </dgm:pt>
    <dgm:pt modelId="{143CEE34-A22E-4283-BA09-D21AA5E106D2}" type="pres">
      <dgm:prSet presAssocID="{4DFA9F37-8B48-4986-8915-AAC3889D1F0D}" presName="Name23" presStyleLbl="parChTrans1D4" presStyleIdx="2" presStyleCnt="3"/>
      <dgm:spPr/>
      <dgm:t>
        <a:bodyPr/>
        <a:lstStyle/>
        <a:p>
          <a:endParaRPr lang="tr-TR"/>
        </a:p>
      </dgm:t>
    </dgm:pt>
    <dgm:pt modelId="{7CC81129-5A55-461F-8330-7F25D1F03442}" type="pres">
      <dgm:prSet presAssocID="{7B2D27FE-D01B-4DBE-A632-E36A3191F551}" presName="hierRoot4" presStyleCnt="0"/>
      <dgm:spPr/>
    </dgm:pt>
    <dgm:pt modelId="{6CAA620F-F8E6-46A2-99F6-D4933F04CC4D}" type="pres">
      <dgm:prSet presAssocID="{7B2D27FE-D01B-4DBE-A632-E36A3191F551}" presName="composite4" presStyleCnt="0"/>
      <dgm:spPr/>
    </dgm:pt>
    <dgm:pt modelId="{665F0A02-54A0-4047-AA5F-E87919599C14}" type="pres">
      <dgm:prSet presAssocID="{7B2D27FE-D01B-4DBE-A632-E36A3191F551}" presName="background4" presStyleLbl="node4" presStyleIdx="2" presStyleCnt="3"/>
      <dgm:spPr/>
    </dgm:pt>
    <dgm:pt modelId="{BEC7CAAD-E3C9-4210-8101-5FE3EA020841}" type="pres">
      <dgm:prSet presAssocID="{7B2D27FE-D01B-4DBE-A632-E36A3191F551}" presName="text4" presStyleLbl="fgAcc4" presStyleIdx="2" presStyleCnt="3" custScaleX="1271878" custScaleY="2000000" custLinFactX="65631" custLinFactNeighborX="100000" custLinFactNeighborY="510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EC258D-A995-42FF-9185-5AF717841E55}" type="pres">
      <dgm:prSet presAssocID="{7B2D27FE-D01B-4DBE-A632-E36A3191F551}" presName="hierChild5" presStyleCnt="0"/>
      <dgm:spPr/>
    </dgm:pt>
    <dgm:pt modelId="{3FEC9E81-6FD6-437C-92DC-57B71B57A3D6}" type="pres">
      <dgm:prSet presAssocID="{64F62632-13C2-411F-9198-6154E936F02D}" presName="Name17" presStyleLbl="parChTrans1D3" presStyleIdx="3" presStyleCnt="5"/>
      <dgm:spPr/>
      <dgm:t>
        <a:bodyPr/>
        <a:lstStyle/>
        <a:p>
          <a:endParaRPr lang="tr-TR"/>
        </a:p>
      </dgm:t>
    </dgm:pt>
    <dgm:pt modelId="{2EBC4663-7512-4DC4-81C5-EBAA89FE6F38}" type="pres">
      <dgm:prSet presAssocID="{16C0558E-39FA-49FF-B435-AC23149B1F67}" presName="hierRoot3" presStyleCnt="0"/>
      <dgm:spPr/>
    </dgm:pt>
    <dgm:pt modelId="{990DC0CA-748D-41D1-933A-E4F830552758}" type="pres">
      <dgm:prSet presAssocID="{16C0558E-39FA-49FF-B435-AC23149B1F67}" presName="composite3" presStyleCnt="0"/>
      <dgm:spPr/>
    </dgm:pt>
    <dgm:pt modelId="{184089A4-C1B9-441F-8E08-8C41A6D48EC7}" type="pres">
      <dgm:prSet presAssocID="{16C0558E-39FA-49FF-B435-AC23149B1F67}" presName="background3" presStyleLbl="node3" presStyleIdx="3" presStyleCnt="5"/>
      <dgm:spPr/>
    </dgm:pt>
    <dgm:pt modelId="{5EA71C75-3E67-4B85-8337-6FCEC81A6439}" type="pres">
      <dgm:prSet presAssocID="{16C0558E-39FA-49FF-B435-AC23149B1F67}" presName="text3" presStyleLbl="fgAcc3" presStyleIdx="3" presStyleCnt="5" custScaleX="283215" custScaleY="2385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454CEF-382A-41DB-B92C-AA697FC75001}" type="pres">
      <dgm:prSet presAssocID="{16C0558E-39FA-49FF-B435-AC23149B1F67}" presName="hierChild4" presStyleCnt="0"/>
      <dgm:spPr/>
    </dgm:pt>
    <dgm:pt modelId="{3210C54D-C378-4076-862A-31F60DE13364}" type="pres">
      <dgm:prSet presAssocID="{598B475F-93D3-4696-B141-7527466677FB}" presName="Name17" presStyleLbl="parChTrans1D3" presStyleIdx="4" presStyleCnt="5"/>
      <dgm:spPr/>
      <dgm:t>
        <a:bodyPr/>
        <a:lstStyle/>
        <a:p>
          <a:endParaRPr lang="tr-TR"/>
        </a:p>
      </dgm:t>
    </dgm:pt>
    <dgm:pt modelId="{41DEADFF-5A74-43FD-8271-E78633632CBC}" type="pres">
      <dgm:prSet presAssocID="{AC5C6474-0013-4CE5-ACBB-2BFB41A49C78}" presName="hierRoot3" presStyleCnt="0"/>
      <dgm:spPr/>
    </dgm:pt>
    <dgm:pt modelId="{54AFD596-D08F-448C-8FD9-7D6659C46D5D}" type="pres">
      <dgm:prSet presAssocID="{AC5C6474-0013-4CE5-ACBB-2BFB41A49C78}" presName="composite3" presStyleCnt="0"/>
      <dgm:spPr/>
    </dgm:pt>
    <dgm:pt modelId="{2EE3CF7B-B212-45B4-A8FC-7A0CDE319F8D}" type="pres">
      <dgm:prSet presAssocID="{AC5C6474-0013-4CE5-ACBB-2BFB41A49C78}" presName="background3" presStyleLbl="node3" presStyleIdx="4" presStyleCnt="5"/>
      <dgm:spPr/>
    </dgm:pt>
    <dgm:pt modelId="{A7B34EC9-E817-439F-9ACC-47C66DEA0578}" type="pres">
      <dgm:prSet presAssocID="{AC5C6474-0013-4CE5-ACBB-2BFB41A49C78}" presName="text3" presStyleLbl="fgAcc3" presStyleIdx="4" presStyleCnt="5" custScaleX="299545" custScaleY="2402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B9AD9D-27CC-47EE-90D5-3BB5372C8935}" type="pres">
      <dgm:prSet presAssocID="{AC5C6474-0013-4CE5-ACBB-2BFB41A49C78}" presName="hierChild4" presStyleCnt="0"/>
      <dgm:spPr/>
    </dgm:pt>
  </dgm:ptLst>
  <dgm:cxnLst>
    <dgm:cxn modelId="{031675E6-9454-470F-B8DB-8EC204464C67}" srcId="{1F818D85-7F4D-475F-94DE-22839666ABF4}" destId="{7B2D27FE-D01B-4DBE-A632-E36A3191F551}" srcOrd="0" destOrd="0" parTransId="{4DFA9F37-8B48-4986-8915-AAC3889D1F0D}" sibTransId="{635646E8-47DB-427B-B711-9CD5889CCDED}"/>
    <dgm:cxn modelId="{24AA79E1-8C8A-4B67-876C-C71F69764D85}" type="presOf" srcId="{15DF512F-6602-4A0E-A0E8-3187206D0EC7}" destId="{537159E2-F486-43FD-AB84-FD182921CC57}" srcOrd="0" destOrd="0" presId="urn:microsoft.com/office/officeart/2005/8/layout/hierarchy1"/>
    <dgm:cxn modelId="{6DBC672B-B3B9-4990-A595-24B9DFDD3B2F}" type="presOf" srcId="{3EF21660-502D-474D-B8CE-05E8D07D3966}" destId="{4BEE805D-D82F-4A81-892B-8D2D3423DA63}" srcOrd="0" destOrd="0" presId="urn:microsoft.com/office/officeart/2005/8/layout/hierarchy1"/>
    <dgm:cxn modelId="{A1C47333-BC00-48C1-A069-FE3753FD88F2}" srcId="{054CDE32-20E7-4BDA-A3F1-F2F7D72C0842}" destId="{6D978BE0-10C7-4683-8646-047E990D8001}" srcOrd="1" destOrd="0" parTransId="{B5CD5058-D099-4FA1-A7CE-7BE662AADA39}" sibTransId="{C4590E7E-5550-4832-BFE3-86A78BE893D4}"/>
    <dgm:cxn modelId="{63878612-3F95-4B67-90B7-5BCD2E4C3CD0}" type="presOf" srcId="{AC5C6474-0013-4CE5-ACBB-2BFB41A49C78}" destId="{A7B34EC9-E817-439F-9ACC-47C66DEA0578}" srcOrd="0" destOrd="0" presId="urn:microsoft.com/office/officeart/2005/8/layout/hierarchy1"/>
    <dgm:cxn modelId="{999DD8E4-75BF-4B54-BE72-1280F5A05D97}" type="presOf" srcId="{1F818D85-7F4D-475F-94DE-22839666ABF4}" destId="{191A0B2C-E081-4825-B50B-B2B64DB26B56}" srcOrd="0" destOrd="0" presId="urn:microsoft.com/office/officeart/2005/8/layout/hierarchy1"/>
    <dgm:cxn modelId="{01FDD4A9-17B5-4C9C-87D3-ADBCB51F5E37}" type="presOf" srcId="{12E2026C-8650-40A9-BCBA-2F1E0842DA23}" destId="{3D728FAE-FAA6-4E7D-BE33-D2E1A932B9E1}" srcOrd="0" destOrd="0" presId="urn:microsoft.com/office/officeart/2005/8/layout/hierarchy1"/>
    <dgm:cxn modelId="{55D433FB-A388-4157-9C7C-F3A667C2AF39}" srcId="{6D978BE0-10C7-4683-8646-047E990D8001}" destId="{58FF3656-5AC3-4F6C-B820-EA92C5A8AB25}" srcOrd="0" destOrd="0" parTransId="{9E91F5BC-8EEF-45AD-AD07-059157FD8515}" sibTransId="{DAF4E478-16EC-4E4C-9FB5-D50B5E851BCA}"/>
    <dgm:cxn modelId="{E481FEEB-D9C0-4D0A-B080-1B6BC45B2D21}" type="presOf" srcId="{182BDFD3-30A6-4C42-AF83-EBDB0569CF7A}" destId="{0FE857B6-B019-4091-B934-D8A5C8DF6BA8}" srcOrd="0" destOrd="0" presId="urn:microsoft.com/office/officeart/2005/8/layout/hierarchy1"/>
    <dgm:cxn modelId="{1E28E978-754B-4783-AB41-B42FAAD7DA5B}" type="presOf" srcId="{7B2D27FE-D01B-4DBE-A632-E36A3191F551}" destId="{BEC7CAAD-E3C9-4210-8101-5FE3EA020841}" srcOrd="0" destOrd="0" presId="urn:microsoft.com/office/officeart/2005/8/layout/hierarchy1"/>
    <dgm:cxn modelId="{73B13D76-FED9-4F45-88D0-D8E228066742}" srcId="{F2B20F10-D318-4066-B2F1-57BEF041F9F7}" destId="{AC5C6474-0013-4CE5-ACBB-2BFB41A49C78}" srcOrd="2" destOrd="0" parTransId="{598B475F-93D3-4696-B141-7527466677FB}" sibTransId="{BCB65820-FC20-4F1E-87D9-1F96613B64DC}"/>
    <dgm:cxn modelId="{AC8DA73C-BA01-43F8-AFAC-7E88124D11D1}" type="presOf" srcId="{26ABFDC7-21B4-481D-B58A-E03CE99C8AB9}" destId="{21F40397-38B1-403B-8790-697EE31664FB}" srcOrd="0" destOrd="0" presId="urn:microsoft.com/office/officeart/2005/8/layout/hierarchy1"/>
    <dgm:cxn modelId="{7E59E81A-3EF1-43D4-BF98-2DB56A1BCF1A}" srcId="{26ABFDC7-21B4-481D-B58A-E03CE99C8AB9}" destId="{2C55AD3A-4C05-4A3D-87B1-B1D5CBC8263F}" srcOrd="0" destOrd="0" parTransId="{48CA9262-54DB-4215-ACB8-195538EA969B}" sibTransId="{B94DEBF1-A99B-4554-AE88-D779DFDEF066}"/>
    <dgm:cxn modelId="{F8698E44-CD4B-4509-BB0B-4C1F9BF93AA9}" type="presOf" srcId="{64F62632-13C2-411F-9198-6154E936F02D}" destId="{3FEC9E81-6FD6-437C-92DC-57B71B57A3D6}" srcOrd="0" destOrd="0" presId="urn:microsoft.com/office/officeart/2005/8/layout/hierarchy1"/>
    <dgm:cxn modelId="{9DEF9E47-EB62-45F9-A25D-7AA281561E54}" type="presOf" srcId="{16C0558E-39FA-49FF-B435-AC23149B1F67}" destId="{5EA71C75-3E67-4B85-8337-6FCEC81A6439}" srcOrd="0" destOrd="0" presId="urn:microsoft.com/office/officeart/2005/8/layout/hierarchy1"/>
    <dgm:cxn modelId="{9F701F2D-6366-4293-9787-664E8141B0BB}" srcId="{F2B20F10-D318-4066-B2F1-57BEF041F9F7}" destId="{1F818D85-7F4D-475F-94DE-22839666ABF4}" srcOrd="0" destOrd="0" parTransId="{182BDFD3-30A6-4C42-AF83-EBDB0569CF7A}" sibTransId="{06E60D50-F824-48D1-AAC7-D255BCE09434}"/>
    <dgm:cxn modelId="{712DEE46-C71D-437B-BB80-57974CE5C334}" type="presOf" srcId="{2C55AD3A-4C05-4A3D-87B1-B1D5CBC8263F}" destId="{73C80B61-BF1C-430D-92AB-56FE22DDB2A5}" srcOrd="0" destOrd="0" presId="urn:microsoft.com/office/officeart/2005/8/layout/hierarchy1"/>
    <dgm:cxn modelId="{AA11E37A-F73E-4009-8C78-DF93459276F1}" srcId="{054CDE32-20E7-4BDA-A3F1-F2F7D72C0842}" destId="{26ABFDC7-21B4-481D-B58A-E03CE99C8AB9}" srcOrd="0" destOrd="0" parTransId="{7A43E26F-726D-4455-93FB-F3405DC3621E}" sibTransId="{990DD8A7-8F82-4CF7-9906-7DC31E5C7DFC}"/>
    <dgm:cxn modelId="{C5037EA7-AB1F-4401-8E55-A2F48FEEE4D0}" type="presOf" srcId="{F2B20F10-D318-4066-B2F1-57BEF041F9F7}" destId="{30CEF295-F9D5-4691-A777-922181176410}" srcOrd="0" destOrd="0" presId="urn:microsoft.com/office/officeart/2005/8/layout/hierarchy1"/>
    <dgm:cxn modelId="{3471730B-2E12-4C65-AF65-9127E83CA39C}" type="presOf" srcId="{58FF3656-5AC3-4F6C-B820-EA92C5A8AB25}" destId="{9E1F7C33-11C5-447F-B143-DE5BDB694740}" srcOrd="0" destOrd="0" presId="urn:microsoft.com/office/officeart/2005/8/layout/hierarchy1"/>
    <dgm:cxn modelId="{F9B53C45-F7A2-4617-BAA1-DB6DEAEA0DAB}" type="presOf" srcId="{054CDE32-20E7-4BDA-A3F1-F2F7D72C0842}" destId="{E27DD131-186E-41A7-BDD9-825491B56F15}" srcOrd="0" destOrd="0" presId="urn:microsoft.com/office/officeart/2005/8/layout/hierarchy1"/>
    <dgm:cxn modelId="{FD93E22C-334A-45CB-9A33-208E5DDAD6B7}" srcId="{F2B20F10-D318-4066-B2F1-57BEF041F9F7}" destId="{16C0558E-39FA-49FF-B435-AC23149B1F67}" srcOrd="1" destOrd="0" parTransId="{64F62632-13C2-411F-9198-6154E936F02D}" sibTransId="{F822E814-DA7C-40F3-80D9-D043DAA8838E}"/>
    <dgm:cxn modelId="{2C7C45E8-240A-4D40-8EFE-FEBC5984B607}" type="presOf" srcId="{6D978BE0-10C7-4683-8646-047E990D8001}" destId="{CC029706-C8E3-4A17-B978-D0AADAE3E669}" srcOrd="0" destOrd="0" presId="urn:microsoft.com/office/officeart/2005/8/layout/hierarchy1"/>
    <dgm:cxn modelId="{2610080A-7FA1-4C23-A4E3-BC9471ACD381}" type="presOf" srcId="{9E91F5BC-8EEF-45AD-AD07-059157FD8515}" destId="{A55FD595-3694-4370-925D-336F543392F1}" srcOrd="0" destOrd="0" presId="urn:microsoft.com/office/officeart/2005/8/layout/hierarchy1"/>
    <dgm:cxn modelId="{3719A8DB-9353-472F-A15C-10A2B7491176}" srcId="{FC53E3C1-0012-498A-BBDE-91D22D9AFF1B}" destId="{12E2026C-8650-40A9-BCBA-2F1E0842DA23}" srcOrd="0" destOrd="0" parTransId="{FA5C94D0-2659-4912-B373-0FF9D65B4939}" sibTransId="{15C82A58-EB74-4EA0-9306-7960AD9E26AB}"/>
    <dgm:cxn modelId="{161203C4-A50C-46F9-8EAD-64F09E591CC9}" srcId="{12E2026C-8650-40A9-BCBA-2F1E0842DA23}" destId="{F2B20F10-D318-4066-B2F1-57BEF041F9F7}" srcOrd="1" destOrd="0" parTransId="{15DF512F-6602-4A0E-A0E8-3187206D0EC7}" sibTransId="{BA0AAB15-7941-4768-BB00-924DE124F631}"/>
    <dgm:cxn modelId="{FAF1B342-2321-4B63-9607-581E0ADAD280}" type="presOf" srcId="{48CA9262-54DB-4215-ACB8-195538EA969B}" destId="{10F26E5A-59A3-4C5D-BA09-A08BA926E41B}" srcOrd="0" destOrd="0" presId="urn:microsoft.com/office/officeart/2005/8/layout/hierarchy1"/>
    <dgm:cxn modelId="{11F72446-299E-4EF9-B1EB-2C6783E7126C}" type="presOf" srcId="{4DFA9F37-8B48-4986-8915-AAC3889D1F0D}" destId="{143CEE34-A22E-4283-BA09-D21AA5E106D2}" srcOrd="0" destOrd="0" presId="urn:microsoft.com/office/officeart/2005/8/layout/hierarchy1"/>
    <dgm:cxn modelId="{ABC8FAEF-337A-4A29-A1C1-5C64ED271635}" type="presOf" srcId="{7A43E26F-726D-4455-93FB-F3405DC3621E}" destId="{71BACC70-E0FE-4EAE-9176-6C4BA2BE4C81}" srcOrd="0" destOrd="0" presId="urn:microsoft.com/office/officeart/2005/8/layout/hierarchy1"/>
    <dgm:cxn modelId="{A2997641-74C1-47CA-AA82-5136FA2A995E}" srcId="{12E2026C-8650-40A9-BCBA-2F1E0842DA23}" destId="{054CDE32-20E7-4BDA-A3F1-F2F7D72C0842}" srcOrd="0" destOrd="0" parTransId="{3EF21660-502D-474D-B8CE-05E8D07D3966}" sibTransId="{409ECF01-7179-4D02-8CDB-C897F01A3FD7}"/>
    <dgm:cxn modelId="{F5219DA2-97E1-4587-A390-C7E931821A00}" type="presOf" srcId="{B5CD5058-D099-4FA1-A7CE-7BE662AADA39}" destId="{27E307B4-8022-40E3-B441-3CBD7C841190}" srcOrd="0" destOrd="0" presId="urn:microsoft.com/office/officeart/2005/8/layout/hierarchy1"/>
    <dgm:cxn modelId="{E880EC4B-5DAB-4057-9B6E-58F5BBC948DD}" type="presOf" srcId="{FC53E3C1-0012-498A-BBDE-91D22D9AFF1B}" destId="{FE57C441-8326-4926-89D9-1FCA438CF7EA}" srcOrd="0" destOrd="0" presId="urn:microsoft.com/office/officeart/2005/8/layout/hierarchy1"/>
    <dgm:cxn modelId="{38AD3934-1D96-47A5-A4AC-6A57DB351C80}" type="presOf" srcId="{598B475F-93D3-4696-B141-7527466677FB}" destId="{3210C54D-C378-4076-862A-31F60DE13364}" srcOrd="0" destOrd="0" presId="urn:microsoft.com/office/officeart/2005/8/layout/hierarchy1"/>
    <dgm:cxn modelId="{525054D4-A0B2-4505-8A1C-9E1F0E1CBB1F}" type="presParOf" srcId="{FE57C441-8326-4926-89D9-1FCA438CF7EA}" destId="{4ED51857-B446-4B6F-9074-27FC6ED5F2CF}" srcOrd="0" destOrd="0" presId="urn:microsoft.com/office/officeart/2005/8/layout/hierarchy1"/>
    <dgm:cxn modelId="{A9E55B86-F061-4335-A337-AC6930D3DABD}" type="presParOf" srcId="{4ED51857-B446-4B6F-9074-27FC6ED5F2CF}" destId="{D2BEAF86-796D-4E63-9065-6BE902D1A612}" srcOrd="0" destOrd="0" presId="urn:microsoft.com/office/officeart/2005/8/layout/hierarchy1"/>
    <dgm:cxn modelId="{442C5742-07A9-45C7-A5C1-BC1184E59132}" type="presParOf" srcId="{D2BEAF86-796D-4E63-9065-6BE902D1A612}" destId="{C5AA4022-49EC-4D2F-82B6-124B18C9BC69}" srcOrd="0" destOrd="0" presId="urn:microsoft.com/office/officeart/2005/8/layout/hierarchy1"/>
    <dgm:cxn modelId="{C45FB7C0-7B81-4B04-AAD3-F30268C225C7}" type="presParOf" srcId="{D2BEAF86-796D-4E63-9065-6BE902D1A612}" destId="{3D728FAE-FAA6-4E7D-BE33-D2E1A932B9E1}" srcOrd="1" destOrd="0" presId="urn:microsoft.com/office/officeart/2005/8/layout/hierarchy1"/>
    <dgm:cxn modelId="{8E216AC4-8D43-4B58-91D9-A17ED0B264C2}" type="presParOf" srcId="{4ED51857-B446-4B6F-9074-27FC6ED5F2CF}" destId="{15539ED2-2C53-481C-9011-30B0F48CD337}" srcOrd="1" destOrd="0" presId="urn:microsoft.com/office/officeart/2005/8/layout/hierarchy1"/>
    <dgm:cxn modelId="{0CF86F4C-2672-4E42-A485-11E8AFC7A9B5}" type="presParOf" srcId="{15539ED2-2C53-481C-9011-30B0F48CD337}" destId="{4BEE805D-D82F-4A81-892B-8D2D3423DA63}" srcOrd="0" destOrd="0" presId="urn:microsoft.com/office/officeart/2005/8/layout/hierarchy1"/>
    <dgm:cxn modelId="{98EB6AEF-0A47-4859-A93E-FDF36D335C2E}" type="presParOf" srcId="{15539ED2-2C53-481C-9011-30B0F48CD337}" destId="{F52BDA65-3CDE-4789-8675-F2EDD04697C0}" srcOrd="1" destOrd="0" presId="urn:microsoft.com/office/officeart/2005/8/layout/hierarchy1"/>
    <dgm:cxn modelId="{D64733DA-4410-4C7D-B9FF-665ED7E6E30E}" type="presParOf" srcId="{F52BDA65-3CDE-4789-8675-F2EDD04697C0}" destId="{BA5C8B38-D70E-4360-852F-D5D2456F6A90}" srcOrd="0" destOrd="0" presId="urn:microsoft.com/office/officeart/2005/8/layout/hierarchy1"/>
    <dgm:cxn modelId="{9AFD397E-BE4D-4B3C-8D18-68F075C451E1}" type="presParOf" srcId="{BA5C8B38-D70E-4360-852F-D5D2456F6A90}" destId="{4ADCF822-2D41-4D58-9EF5-FD08ABA7FE4E}" srcOrd="0" destOrd="0" presId="urn:microsoft.com/office/officeart/2005/8/layout/hierarchy1"/>
    <dgm:cxn modelId="{70CD952A-C757-4CB8-9BB7-3F4783EC4B37}" type="presParOf" srcId="{BA5C8B38-D70E-4360-852F-D5D2456F6A90}" destId="{E27DD131-186E-41A7-BDD9-825491B56F15}" srcOrd="1" destOrd="0" presId="urn:microsoft.com/office/officeart/2005/8/layout/hierarchy1"/>
    <dgm:cxn modelId="{9378E978-969F-46DA-99C7-3A0CDD557C2E}" type="presParOf" srcId="{F52BDA65-3CDE-4789-8675-F2EDD04697C0}" destId="{42B3E16E-234C-489D-89ED-F98C950D198D}" srcOrd="1" destOrd="0" presId="urn:microsoft.com/office/officeart/2005/8/layout/hierarchy1"/>
    <dgm:cxn modelId="{5414D698-97A6-4B06-A332-98C400DBA484}" type="presParOf" srcId="{42B3E16E-234C-489D-89ED-F98C950D198D}" destId="{71BACC70-E0FE-4EAE-9176-6C4BA2BE4C81}" srcOrd="0" destOrd="0" presId="urn:microsoft.com/office/officeart/2005/8/layout/hierarchy1"/>
    <dgm:cxn modelId="{63161075-B913-4F21-B6B4-9786867D7E6F}" type="presParOf" srcId="{42B3E16E-234C-489D-89ED-F98C950D198D}" destId="{5D432497-5479-4C9C-AFDB-469751E9EA93}" srcOrd="1" destOrd="0" presId="urn:microsoft.com/office/officeart/2005/8/layout/hierarchy1"/>
    <dgm:cxn modelId="{41ECC532-B198-49F4-87C0-E00A384514EE}" type="presParOf" srcId="{5D432497-5479-4C9C-AFDB-469751E9EA93}" destId="{4653AE73-3234-4785-AAF9-6859420C2200}" srcOrd="0" destOrd="0" presId="urn:microsoft.com/office/officeart/2005/8/layout/hierarchy1"/>
    <dgm:cxn modelId="{35E407EB-F43B-4F0C-BD17-BFB36B32C4F4}" type="presParOf" srcId="{4653AE73-3234-4785-AAF9-6859420C2200}" destId="{A7E45B0C-7F01-4851-8412-E53FFBCEB668}" srcOrd="0" destOrd="0" presId="urn:microsoft.com/office/officeart/2005/8/layout/hierarchy1"/>
    <dgm:cxn modelId="{C8ED9449-5D3A-4C5C-80A2-99FFEF608D9E}" type="presParOf" srcId="{4653AE73-3234-4785-AAF9-6859420C2200}" destId="{21F40397-38B1-403B-8790-697EE31664FB}" srcOrd="1" destOrd="0" presId="urn:microsoft.com/office/officeart/2005/8/layout/hierarchy1"/>
    <dgm:cxn modelId="{154AF2CA-683E-4A60-9812-871A26A8A514}" type="presParOf" srcId="{5D432497-5479-4C9C-AFDB-469751E9EA93}" destId="{D6EF8E6A-92C7-4A39-A2A2-906D0FFC3B12}" srcOrd="1" destOrd="0" presId="urn:microsoft.com/office/officeart/2005/8/layout/hierarchy1"/>
    <dgm:cxn modelId="{38F6F1B6-581C-453A-B891-898DBEF0D52C}" type="presParOf" srcId="{D6EF8E6A-92C7-4A39-A2A2-906D0FFC3B12}" destId="{10F26E5A-59A3-4C5D-BA09-A08BA926E41B}" srcOrd="0" destOrd="0" presId="urn:microsoft.com/office/officeart/2005/8/layout/hierarchy1"/>
    <dgm:cxn modelId="{9FEE24C8-1D93-43AE-AAD8-689813D9AA52}" type="presParOf" srcId="{D6EF8E6A-92C7-4A39-A2A2-906D0FFC3B12}" destId="{DE96C706-CA2A-4F44-A8F2-8556A75335F3}" srcOrd="1" destOrd="0" presId="urn:microsoft.com/office/officeart/2005/8/layout/hierarchy1"/>
    <dgm:cxn modelId="{E44F6787-FEDE-421A-AE10-4E24857F51E2}" type="presParOf" srcId="{DE96C706-CA2A-4F44-A8F2-8556A75335F3}" destId="{76AF6C11-12C1-47B7-90E2-01B040A48CBF}" srcOrd="0" destOrd="0" presId="urn:microsoft.com/office/officeart/2005/8/layout/hierarchy1"/>
    <dgm:cxn modelId="{D3C01604-D2FA-404A-AE80-D7018D6DD1A7}" type="presParOf" srcId="{76AF6C11-12C1-47B7-90E2-01B040A48CBF}" destId="{9F96C6D2-0664-42FB-8D0B-0E7FBFFEB7DB}" srcOrd="0" destOrd="0" presId="urn:microsoft.com/office/officeart/2005/8/layout/hierarchy1"/>
    <dgm:cxn modelId="{24CB32BA-77B2-4344-9123-5C3747128971}" type="presParOf" srcId="{76AF6C11-12C1-47B7-90E2-01B040A48CBF}" destId="{73C80B61-BF1C-430D-92AB-56FE22DDB2A5}" srcOrd="1" destOrd="0" presId="urn:microsoft.com/office/officeart/2005/8/layout/hierarchy1"/>
    <dgm:cxn modelId="{B8F855C3-8620-465D-B65A-31D9048F49D0}" type="presParOf" srcId="{DE96C706-CA2A-4F44-A8F2-8556A75335F3}" destId="{2A045F7B-4DDC-49F4-AD80-F030BA02F676}" srcOrd="1" destOrd="0" presId="urn:microsoft.com/office/officeart/2005/8/layout/hierarchy1"/>
    <dgm:cxn modelId="{0F98D12A-E4E2-4A32-980C-93524FA9897F}" type="presParOf" srcId="{42B3E16E-234C-489D-89ED-F98C950D198D}" destId="{27E307B4-8022-40E3-B441-3CBD7C841190}" srcOrd="2" destOrd="0" presId="urn:microsoft.com/office/officeart/2005/8/layout/hierarchy1"/>
    <dgm:cxn modelId="{855701B0-C483-4125-99E7-AE862E3AD037}" type="presParOf" srcId="{42B3E16E-234C-489D-89ED-F98C950D198D}" destId="{68695CA9-8790-47AE-9543-282AEFFD4DA0}" srcOrd="3" destOrd="0" presId="urn:microsoft.com/office/officeart/2005/8/layout/hierarchy1"/>
    <dgm:cxn modelId="{7B00FB5D-0A7E-4A7D-A10A-3E113C23C30F}" type="presParOf" srcId="{68695CA9-8790-47AE-9543-282AEFFD4DA0}" destId="{BF2503EA-D548-4C4A-8284-8947F46B7C25}" srcOrd="0" destOrd="0" presId="urn:microsoft.com/office/officeart/2005/8/layout/hierarchy1"/>
    <dgm:cxn modelId="{FE713897-2286-4AF2-80DA-BA1D5BB91D36}" type="presParOf" srcId="{BF2503EA-D548-4C4A-8284-8947F46B7C25}" destId="{3AB4C631-A035-45C6-B490-9D313D419BBE}" srcOrd="0" destOrd="0" presId="urn:microsoft.com/office/officeart/2005/8/layout/hierarchy1"/>
    <dgm:cxn modelId="{AABF44B8-0F89-43BE-BAA5-96B272EDF579}" type="presParOf" srcId="{BF2503EA-D548-4C4A-8284-8947F46B7C25}" destId="{CC029706-C8E3-4A17-B978-D0AADAE3E669}" srcOrd="1" destOrd="0" presId="urn:microsoft.com/office/officeart/2005/8/layout/hierarchy1"/>
    <dgm:cxn modelId="{89877683-B50D-4431-B275-0D3DAE137007}" type="presParOf" srcId="{68695CA9-8790-47AE-9543-282AEFFD4DA0}" destId="{EFA1D1E5-95C8-4A3E-B597-E973C1DA03F2}" srcOrd="1" destOrd="0" presId="urn:microsoft.com/office/officeart/2005/8/layout/hierarchy1"/>
    <dgm:cxn modelId="{D4897185-3F88-4A03-8DC9-84F748561EA3}" type="presParOf" srcId="{EFA1D1E5-95C8-4A3E-B597-E973C1DA03F2}" destId="{A55FD595-3694-4370-925D-336F543392F1}" srcOrd="0" destOrd="0" presId="urn:microsoft.com/office/officeart/2005/8/layout/hierarchy1"/>
    <dgm:cxn modelId="{2AFE4441-15D2-4F2F-85F8-0CFFB1E9DA43}" type="presParOf" srcId="{EFA1D1E5-95C8-4A3E-B597-E973C1DA03F2}" destId="{B69D0BA2-BA30-4B5F-AC75-E3D97A0C3806}" srcOrd="1" destOrd="0" presId="urn:microsoft.com/office/officeart/2005/8/layout/hierarchy1"/>
    <dgm:cxn modelId="{1ADA4A53-AAF7-4F52-996B-644F98824702}" type="presParOf" srcId="{B69D0BA2-BA30-4B5F-AC75-E3D97A0C3806}" destId="{58C4DDCB-E4BA-459B-96CE-9D2077465F4D}" srcOrd="0" destOrd="0" presId="urn:microsoft.com/office/officeart/2005/8/layout/hierarchy1"/>
    <dgm:cxn modelId="{6D5AC1A7-F881-4BA7-9F91-D739DE3B54A4}" type="presParOf" srcId="{58C4DDCB-E4BA-459B-96CE-9D2077465F4D}" destId="{7F4C078A-4E86-4867-80B9-B32A2188376A}" srcOrd="0" destOrd="0" presId="urn:microsoft.com/office/officeart/2005/8/layout/hierarchy1"/>
    <dgm:cxn modelId="{A4A8AD74-3CB8-4EC4-B0F0-925FFCCD9394}" type="presParOf" srcId="{58C4DDCB-E4BA-459B-96CE-9D2077465F4D}" destId="{9E1F7C33-11C5-447F-B143-DE5BDB694740}" srcOrd="1" destOrd="0" presId="urn:microsoft.com/office/officeart/2005/8/layout/hierarchy1"/>
    <dgm:cxn modelId="{A2258E59-ADE1-4413-9777-8E0D39747259}" type="presParOf" srcId="{B69D0BA2-BA30-4B5F-AC75-E3D97A0C3806}" destId="{3FDA53AA-47CF-4689-A38A-0B0234FE9D15}" srcOrd="1" destOrd="0" presId="urn:microsoft.com/office/officeart/2005/8/layout/hierarchy1"/>
    <dgm:cxn modelId="{3EFB69BB-5164-41C6-87D7-E457E3C8B588}" type="presParOf" srcId="{15539ED2-2C53-481C-9011-30B0F48CD337}" destId="{537159E2-F486-43FD-AB84-FD182921CC57}" srcOrd="2" destOrd="0" presId="urn:microsoft.com/office/officeart/2005/8/layout/hierarchy1"/>
    <dgm:cxn modelId="{4450AAB5-77D7-4907-A48F-C41E3C9937C4}" type="presParOf" srcId="{15539ED2-2C53-481C-9011-30B0F48CD337}" destId="{26F7A38A-3079-41C1-8179-8D45C5544409}" srcOrd="3" destOrd="0" presId="urn:microsoft.com/office/officeart/2005/8/layout/hierarchy1"/>
    <dgm:cxn modelId="{4278D420-258E-407D-840E-B43C98709299}" type="presParOf" srcId="{26F7A38A-3079-41C1-8179-8D45C5544409}" destId="{713FA9C7-8A51-4FD6-8507-6B1BDFF96380}" srcOrd="0" destOrd="0" presId="urn:microsoft.com/office/officeart/2005/8/layout/hierarchy1"/>
    <dgm:cxn modelId="{0B321AF4-EFCB-440C-BCB0-1907C2B81227}" type="presParOf" srcId="{713FA9C7-8A51-4FD6-8507-6B1BDFF96380}" destId="{6ED2E8CF-A67E-403A-A72D-313F385E60DA}" srcOrd="0" destOrd="0" presId="urn:microsoft.com/office/officeart/2005/8/layout/hierarchy1"/>
    <dgm:cxn modelId="{52B7E12B-6332-430F-82C8-62D0CD415558}" type="presParOf" srcId="{713FA9C7-8A51-4FD6-8507-6B1BDFF96380}" destId="{30CEF295-F9D5-4691-A777-922181176410}" srcOrd="1" destOrd="0" presId="urn:microsoft.com/office/officeart/2005/8/layout/hierarchy1"/>
    <dgm:cxn modelId="{76C7F1DF-0D6F-49E4-BDE4-C722D59B2631}" type="presParOf" srcId="{26F7A38A-3079-41C1-8179-8D45C5544409}" destId="{6A00D54A-35BC-4A38-A610-98823303F761}" srcOrd="1" destOrd="0" presId="urn:microsoft.com/office/officeart/2005/8/layout/hierarchy1"/>
    <dgm:cxn modelId="{60420D11-9678-4716-A67F-18065E9CE23D}" type="presParOf" srcId="{6A00D54A-35BC-4A38-A610-98823303F761}" destId="{0FE857B6-B019-4091-B934-D8A5C8DF6BA8}" srcOrd="0" destOrd="0" presId="urn:microsoft.com/office/officeart/2005/8/layout/hierarchy1"/>
    <dgm:cxn modelId="{CD4083BD-9E23-462B-A478-54E5A8CF185D}" type="presParOf" srcId="{6A00D54A-35BC-4A38-A610-98823303F761}" destId="{988D4554-63C1-4E99-8A03-6309D96CC2F2}" srcOrd="1" destOrd="0" presId="urn:microsoft.com/office/officeart/2005/8/layout/hierarchy1"/>
    <dgm:cxn modelId="{256B02F8-859D-4B14-B0CA-85927D566009}" type="presParOf" srcId="{988D4554-63C1-4E99-8A03-6309D96CC2F2}" destId="{DEDC3F98-9F36-49CC-9E5F-A90C7FB3D882}" srcOrd="0" destOrd="0" presId="urn:microsoft.com/office/officeart/2005/8/layout/hierarchy1"/>
    <dgm:cxn modelId="{1006CDD5-2840-477E-8524-9E62B0DEE480}" type="presParOf" srcId="{DEDC3F98-9F36-49CC-9E5F-A90C7FB3D882}" destId="{1DC1E401-066B-4788-98D5-BC2D966EE5A3}" srcOrd="0" destOrd="0" presId="urn:microsoft.com/office/officeart/2005/8/layout/hierarchy1"/>
    <dgm:cxn modelId="{F82A6F1C-C003-4ED0-AA73-28C2255F6A3E}" type="presParOf" srcId="{DEDC3F98-9F36-49CC-9E5F-A90C7FB3D882}" destId="{191A0B2C-E081-4825-B50B-B2B64DB26B56}" srcOrd="1" destOrd="0" presId="urn:microsoft.com/office/officeart/2005/8/layout/hierarchy1"/>
    <dgm:cxn modelId="{26284003-57C6-41B3-88A0-BAF31D43FBCF}" type="presParOf" srcId="{988D4554-63C1-4E99-8A03-6309D96CC2F2}" destId="{F448031D-3446-4795-B1E5-B6CFA05C5AA7}" srcOrd="1" destOrd="0" presId="urn:microsoft.com/office/officeart/2005/8/layout/hierarchy1"/>
    <dgm:cxn modelId="{6569142F-4519-4E7A-8131-2A29D6474441}" type="presParOf" srcId="{F448031D-3446-4795-B1E5-B6CFA05C5AA7}" destId="{143CEE34-A22E-4283-BA09-D21AA5E106D2}" srcOrd="0" destOrd="0" presId="urn:microsoft.com/office/officeart/2005/8/layout/hierarchy1"/>
    <dgm:cxn modelId="{FE8E1CA5-E9AA-4FD4-96D6-9B413E5D64DD}" type="presParOf" srcId="{F448031D-3446-4795-B1E5-B6CFA05C5AA7}" destId="{7CC81129-5A55-461F-8330-7F25D1F03442}" srcOrd="1" destOrd="0" presId="urn:microsoft.com/office/officeart/2005/8/layout/hierarchy1"/>
    <dgm:cxn modelId="{FA843BA9-F20A-44C3-9564-0246B3662B8F}" type="presParOf" srcId="{7CC81129-5A55-461F-8330-7F25D1F03442}" destId="{6CAA620F-F8E6-46A2-99F6-D4933F04CC4D}" srcOrd="0" destOrd="0" presId="urn:microsoft.com/office/officeart/2005/8/layout/hierarchy1"/>
    <dgm:cxn modelId="{52F6A018-D60B-479C-A1A6-C61248BD0286}" type="presParOf" srcId="{6CAA620F-F8E6-46A2-99F6-D4933F04CC4D}" destId="{665F0A02-54A0-4047-AA5F-E87919599C14}" srcOrd="0" destOrd="0" presId="urn:microsoft.com/office/officeart/2005/8/layout/hierarchy1"/>
    <dgm:cxn modelId="{AC4B8847-91BB-46BE-A2CA-ACE13C9EE0FB}" type="presParOf" srcId="{6CAA620F-F8E6-46A2-99F6-D4933F04CC4D}" destId="{BEC7CAAD-E3C9-4210-8101-5FE3EA020841}" srcOrd="1" destOrd="0" presId="urn:microsoft.com/office/officeart/2005/8/layout/hierarchy1"/>
    <dgm:cxn modelId="{4856B259-E1D9-4222-AD3D-7FAFD37B3762}" type="presParOf" srcId="{7CC81129-5A55-461F-8330-7F25D1F03442}" destId="{9CEC258D-A995-42FF-9185-5AF717841E55}" srcOrd="1" destOrd="0" presId="urn:microsoft.com/office/officeart/2005/8/layout/hierarchy1"/>
    <dgm:cxn modelId="{6FA5ADB2-97B0-4EB0-B35D-301232887591}" type="presParOf" srcId="{6A00D54A-35BC-4A38-A610-98823303F761}" destId="{3FEC9E81-6FD6-437C-92DC-57B71B57A3D6}" srcOrd="2" destOrd="0" presId="urn:microsoft.com/office/officeart/2005/8/layout/hierarchy1"/>
    <dgm:cxn modelId="{322E1F09-29AD-44BB-BDD1-21FDAC956B1A}" type="presParOf" srcId="{6A00D54A-35BC-4A38-A610-98823303F761}" destId="{2EBC4663-7512-4DC4-81C5-EBAA89FE6F38}" srcOrd="3" destOrd="0" presId="urn:microsoft.com/office/officeart/2005/8/layout/hierarchy1"/>
    <dgm:cxn modelId="{4C5C6372-9101-47B5-B602-637D4F78B399}" type="presParOf" srcId="{2EBC4663-7512-4DC4-81C5-EBAA89FE6F38}" destId="{990DC0CA-748D-41D1-933A-E4F830552758}" srcOrd="0" destOrd="0" presId="urn:microsoft.com/office/officeart/2005/8/layout/hierarchy1"/>
    <dgm:cxn modelId="{8DC2959F-6E27-45DE-8912-B3E296CD821D}" type="presParOf" srcId="{990DC0CA-748D-41D1-933A-E4F830552758}" destId="{184089A4-C1B9-441F-8E08-8C41A6D48EC7}" srcOrd="0" destOrd="0" presId="urn:microsoft.com/office/officeart/2005/8/layout/hierarchy1"/>
    <dgm:cxn modelId="{A9A11606-CD63-4A6C-9E84-6529607EE846}" type="presParOf" srcId="{990DC0CA-748D-41D1-933A-E4F830552758}" destId="{5EA71C75-3E67-4B85-8337-6FCEC81A6439}" srcOrd="1" destOrd="0" presId="urn:microsoft.com/office/officeart/2005/8/layout/hierarchy1"/>
    <dgm:cxn modelId="{0649C5E2-79B9-4AF3-A55A-5FC8A8FD2753}" type="presParOf" srcId="{2EBC4663-7512-4DC4-81C5-EBAA89FE6F38}" destId="{62454CEF-382A-41DB-B92C-AA697FC75001}" srcOrd="1" destOrd="0" presId="urn:microsoft.com/office/officeart/2005/8/layout/hierarchy1"/>
    <dgm:cxn modelId="{3625BCAE-13C2-48E5-A541-08DE5ED9DEDE}" type="presParOf" srcId="{6A00D54A-35BC-4A38-A610-98823303F761}" destId="{3210C54D-C378-4076-862A-31F60DE13364}" srcOrd="4" destOrd="0" presId="urn:microsoft.com/office/officeart/2005/8/layout/hierarchy1"/>
    <dgm:cxn modelId="{88B3E15D-E601-4105-B170-9B9E5E97E9EB}" type="presParOf" srcId="{6A00D54A-35BC-4A38-A610-98823303F761}" destId="{41DEADFF-5A74-43FD-8271-E78633632CBC}" srcOrd="5" destOrd="0" presId="urn:microsoft.com/office/officeart/2005/8/layout/hierarchy1"/>
    <dgm:cxn modelId="{951AFC52-AB65-4AA7-B155-F39F2A974C76}" type="presParOf" srcId="{41DEADFF-5A74-43FD-8271-E78633632CBC}" destId="{54AFD596-D08F-448C-8FD9-7D6659C46D5D}" srcOrd="0" destOrd="0" presId="urn:microsoft.com/office/officeart/2005/8/layout/hierarchy1"/>
    <dgm:cxn modelId="{7DB0893A-B53B-45DB-9FFE-D14208256508}" type="presParOf" srcId="{54AFD596-D08F-448C-8FD9-7D6659C46D5D}" destId="{2EE3CF7B-B212-45B4-A8FC-7A0CDE319F8D}" srcOrd="0" destOrd="0" presId="urn:microsoft.com/office/officeart/2005/8/layout/hierarchy1"/>
    <dgm:cxn modelId="{A7BEF582-0498-450B-9CF2-02D08DBD15C5}" type="presParOf" srcId="{54AFD596-D08F-448C-8FD9-7D6659C46D5D}" destId="{A7B34EC9-E817-439F-9ACC-47C66DEA0578}" srcOrd="1" destOrd="0" presId="urn:microsoft.com/office/officeart/2005/8/layout/hierarchy1"/>
    <dgm:cxn modelId="{93A2A646-2F29-4EC6-AA56-8AED688FBDB7}" type="presParOf" srcId="{41DEADFF-5A74-43FD-8271-E78633632CBC}" destId="{6EB9AD9D-27CC-47EE-90D5-3BB5372C8935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3E3C1-0012-498A-BBDE-91D22D9AFF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E2026C-8650-40A9-BCBA-2F1E0842DA23}">
      <dgm:prSet phldrT="[Metin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OSMANLI TOPLUMUNDA SOSYAL HAREKETLİLİK</a:t>
          </a:r>
          <a:endParaRPr lang="tr-TR" sz="1600" b="1" dirty="0"/>
        </a:p>
      </dgm:t>
    </dgm:pt>
    <dgm:pt modelId="{FA5C94D0-2659-4912-B373-0FF9D65B4939}" type="parTrans" cxnId="{3719A8DB-9353-472F-A15C-10A2B7491176}">
      <dgm:prSet/>
      <dgm:spPr/>
      <dgm:t>
        <a:bodyPr/>
        <a:lstStyle/>
        <a:p>
          <a:endParaRPr lang="tr-TR"/>
        </a:p>
      </dgm:t>
    </dgm:pt>
    <dgm:pt modelId="{15C82A58-EB74-4EA0-9306-7960AD9E26AB}" type="sibTrans" cxnId="{3719A8DB-9353-472F-A15C-10A2B7491176}">
      <dgm:prSet/>
      <dgm:spPr/>
      <dgm:t>
        <a:bodyPr/>
        <a:lstStyle/>
        <a:p>
          <a:endParaRPr lang="tr-TR"/>
        </a:p>
      </dgm:t>
    </dgm:pt>
    <dgm:pt modelId="{054CDE32-20E7-4BDA-A3F1-F2F7D72C0842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tr-TR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A)-YATAY HAREKETLİLİK:</a:t>
          </a:r>
          <a:r>
            <a:rPr lang="tr-T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tr-TR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 toplumun ülke coğrafyası üzerinde çeşitli sebeplerle yer değiştirmesi(göç)</a:t>
          </a:r>
          <a:r>
            <a:rPr lang="tr-TR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</a:rPr>
            <a:t> </a:t>
          </a:r>
          <a:r>
            <a:rPr lang="tr-TR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olayına yatay hareketlilik denir.</a:t>
          </a:r>
          <a:endParaRPr lang="tr-TR" b="1" dirty="0">
            <a:solidFill>
              <a:schemeClr val="bg1">
                <a:lumMod val="50000"/>
              </a:schemeClr>
            </a:solidFill>
          </a:endParaRPr>
        </a:p>
      </dgm:t>
    </dgm:pt>
    <dgm:pt modelId="{3EF21660-502D-474D-B8CE-05E8D07D3966}" type="parTrans" cxnId="{A2997641-74C1-47CA-AA82-5136FA2A995E}">
      <dgm:prSet/>
      <dgm:spPr/>
      <dgm:t>
        <a:bodyPr/>
        <a:lstStyle/>
        <a:p>
          <a:endParaRPr lang="tr-TR"/>
        </a:p>
      </dgm:t>
    </dgm:pt>
    <dgm:pt modelId="{409ECF01-7179-4D02-8CDB-C897F01A3FD7}" type="sibTrans" cxnId="{A2997641-74C1-47CA-AA82-5136FA2A995E}">
      <dgm:prSet/>
      <dgm:spPr/>
      <dgm:t>
        <a:bodyPr/>
        <a:lstStyle/>
        <a:p>
          <a:endParaRPr lang="tr-TR"/>
        </a:p>
      </dgm:t>
    </dgm:pt>
    <dgm:pt modelId="{F2B20F10-D318-4066-B2F1-57BEF041F9F7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tr-TR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B)-DİKEY HAREKETLİLİK</a:t>
          </a:r>
        </a:p>
        <a:p>
          <a:r>
            <a:rPr lang="tr-TR" sz="1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 sınıftan başka bir sınıfa geçmek veya bulunduğu sınıf içinde daha yüksek mevkilere gelmeye "Dikey hareketlilik" denir. </a:t>
          </a:r>
          <a:endParaRPr lang="tr-TR" sz="1400" b="1" dirty="0" smtClean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F512F-6602-4A0E-A0E8-3187206D0EC7}" type="parTrans" cxnId="{161203C4-A50C-46F9-8EAD-64F09E591CC9}">
      <dgm:prSet/>
      <dgm:spPr/>
      <dgm:t>
        <a:bodyPr/>
        <a:lstStyle/>
        <a:p>
          <a:endParaRPr lang="tr-TR"/>
        </a:p>
      </dgm:t>
    </dgm:pt>
    <dgm:pt modelId="{BA0AAB15-7941-4768-BB00-924DE124F631}" type="sibTrans" cxnId="{161203C4-A50C-46F9-8EAD-64F09E591CC9}">
      <dgm:prSet/>
      <dgm:spPr/>
      <dgm:t>
        <a:bodyPr/>
        <a:lstStyle/>
        <a:p>
          <a:endParaRPr lang="tr-TR"/>
        </a:p>
      </dgm:t>
    </dgm:pt>
    <dgm:pt modelId="{7B2D27FE-D01B-4DBE-A632-E36A3191F551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Osmanlı Devletinde "kan bağına" dayanan sınıfsal bir yapı olmadığından dikey hareketlilik yoğun bir şekilde görülür. REAYA dediğimiz yönetilenlerden bir kişinin, yönetenlerden saydığımız </a:t>
          </a:r>
          <a:r>
            <a:rPr lang="tr-TR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seyfiye, ilmiye ya da </a:t>
          </a:r>
          <a:r>
            <a:rPr lang="tr-TR" sz="18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kalemiyeye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geçmesi mümkündür.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(padişah olmak hariç) Bunun için başlıca iki şart vardı: </a:t>
          </a:r>
          <a:endParaRPr lang="tr-TR" sz="1800" dirty="0" smtClean="0">
            <a:solidFill>
              <a:schemeClr val="tx1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1-Müslüman olmak,   2- Eğitim öğretim görmek.</a:t>
          </a:r>
          <a:endParaRPr lang="tr-TR" sz="1800" dirty="0">
            <a:solidFill>
              <a:srgbClr val="FFFF00"/>
            </a:solidFill>
          </a:endParaRPr>
        </a:p>
      </dgm:t>
    </dgm:pt>
    <dgm:pt modelId="{4DFA9F37-8B48-4986-8915-AAC3889D1F0D}" type="parTrans" cxnId="{031675E6-9454-470F-B8DB-8EC204464C67}">
      <dgm:prSet/>
      <dgm:spPr/>
      <dgm:t>
        <a:bodyPr/>
        <a:lstStyle/>
        <a:p>
          <a:endParaRPr lang="tr-TR"/>
        </a:p>
      </dgm:t>
    </dgm:pt>
    <dgm:pt modelId="{635646E8-47DB-427B-B711-9CD5889CCDED}" type="sibTrans" cxnId="{031675E6-9454-470F-B8DB-8EC204464C67}">
      <dgm:prSet/>
      <dgm:spPr/>
      <dgm:t>
        <a:bodyPr/>
        <a:lstStyle/>
        <a:p>
          <a:endParaRPr lang="tr-TR"/>
        </a:p>
      </dgm:t>
    </dgm:pt>
    <dgm:pt modelId="{2C55AD3A-4C05-4A3D-87B1-B1D5CBC8263F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a)-Kuruluş ve yükselme dönemlerinde yatay hareketlilik:</a:t>
          </a:r>
          <a:endParaRPr lang="tr-TR" sz="1600" dirty="0" smtClean="0">
            <a:solidFill>
              <a:srgbClr val="FFFF00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 dönemlerde yatay hareketlilik FETHEDİ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</a:rPr>
            <a:t>-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 yerlere doğru yerleşme şeklinde görülür. Osmanlı  Devleti bu dönemde Balkanlar'daki Türk nüfusunu artırmak için  yatay hareketliliği teşvik edici</a:t>
          </a:r>
          <a:r>
            <a:rPr lang="tr-TR" sz="1600" dirty="0" smtClean="0">
              <a:solidFill>
                <a:schemeClr val="tx1"/>
              </a:solidFill>
              <a:latin typeface="Courier New" panose="02070309020205020404" pitchFamily="49" charset="0"/>
            </a:rPr>
            <a:t> 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uygulamalar yapmıştır.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b)-Osmanlı Devletinde Duraklama Devri sonrası Yatay Hareketlilik: </a:t>
          </a:r>
          <a:r>
            <a:rPr lang="tr-TR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 dönemlerde kaybedilen yerlerdeki Türk ve 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</a:rPr>
            <a:t>M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üslüman halk iç kesimlere göç etmek zorunda kalmıştır.</a:t>
          </a:r>
          <a:endParaRPr lang="tr-TR" sz="1600" dirty="0" smtClean="0">
            <a:solidFill>
              <a:schemeClr val="tx1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 Nüfus artışı, ekonomik güçlükler ve </a:t>
          </a:r>
          <a:r>
            <a:rPr lang="tr-TR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eşkiyalık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hareketleri gibi nedenlerle kırsal kesimdeki halk büyük kentlere göç etmiştir.</a:t>
          </a:r>
          <a:endParaRPr lang="tr-TR" sz="1600" dirty="0">
            <a:solidFill>
              <a:schemeClr val="tx1"/>
            </a:solidFill>
          </a:endParaRPr>
        </a:p>
      </dgm:t>
    </dgm:pt>
    <dgm:pt modelId="{48CA9262-54DB-4215-ACB8-195538EA969B}" type="parTrans" cxnId="{7E59E81A-3EF1-43D4-BF98-2DB56A1BCF1A}">
      <dgm:prSet/>
      <dgm:spPr/>
      <dgm:t>
        <a:bodyPr/>
        <a:lstStyle/>
        <a:p>
          <a:endParaRPr lang="tr-TR"/>
        </a:p>
      </dgm:t>
    </dgm:pt>
    <dgm:pt modelId="{B94DEBF1-A99B-4554-AE88-D779DFDEF066}" type="sibTrans" cxnId="{7E59E81A-3EF1-43D4-BF98-2DB56A1BCF1A}">
      <dgm:prSet/>
      <dgm:spPr/>
      <dgm:t>
        <a:bodyPr/>
        <a:lstStyle/>
        <a:p>
          <a:endParaRPr lang="tr-TR"/>
        </a:p>
      </dgm:t>
    </dgm:pt>
    <dgm:pt modelId="{FE57C441-8326-4926-89D9-1FCA438CF7EA}" type="pres">
      <dgm:prSet presAssocID="{FC53E3C1-0012-498A-BBDE-91D22D9AFF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ED51857-B446-4B6F-9074-27FC6ED5F2CF}" type="pres">
      <dgm:prSet presAssocID="{12E2026C-8650-40A9-BCBA-2F1E0842DA23}" presName="hierRoot1" presStyleCnt="0"/>
      <dgm:spPr/>
    </dgm:pt>
    <dgm:pt modelId="{D2BEAF86-796D-4E63-9065-6BE902D1A612}" type="pres">
      <dgm:prSet presAssocID="{12E2026C-8650-40A9-BCBA-2F1E0842DA23}" presName="composite" presStyleCnt="0"/>
      <dgm:spPr/>
    </dgm:pt>
    <dgm:pt modelId="{C5AA4022-49EC-4D2F-82B6-124B18C9BC69}" type="pres">
      <dgm:prSet presAssocID="{12E2026C-8650-40A9-BCBA-2F1E0842DA23}" presName="background" presStyleLbl="node0" presStyleIdx="0" presStyleCnt="1"/>
      <dgm:spPr/>
    </dgm:pt>
    <dgm:pt modelId="{3D728FAE-FAA6-4E7D-BE33-D2E1A932B9E1}" type="pres">
      <dgm:prSet presAssocID="{12E2026C-8650-40A9-BCBA-2F1E0842DA23}" presName="text" presStyleLbl="fgAcc0" presStyleIdx="0" presStyleCnt="1" custScaleX="1164541" custScaleY="2599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5539ED2-2C53-481C-9011-30B0F48CD337}" type="pres">
      <dgm:prSet presAssocID="{12E2026C-8650-40A9-BCBA-2F1E0842DA23}" presName="hierChild2" presStyleCnt="0"/>
      <dgm:spPr/>
    </dgm:pt>
    <dgm:pt modelId="{4BEE805D-D82F-4A81-892B-8D2D3423DA63}" type="pres">
      <dgm:prSet presAssocID="{3EF21660-502D-474D-B8CE-05E8D07D3966}" presName="Name10" presStyleLbl="parChTrans1D2" presStyleIdx="0" presStyleCnt="2"/>
      <dgm:spPr/>
      <dgm:t>
        <a:bodyPr/>
        <a:lstStyle/>
        <a:p>
          <a:endParaRPr lang="tr-TR"/>
        </a:p>
      </dgm:t>
    </dgm:pt>
    <dgm:pt modelId="{F52BDA65-3CDE-4789-8675-F2EDD04697C0}" type="pres">
      <dgm:prSet presAssocID="{054CDE32-20E7-4BDA-A3F1-F2F7D72C0842}" presName="hierRoot2" presStyleCnt="0"/>
      <dgm:spPr/>
    </dgm:pt>
    <dgm:pt modelId="{BA5C8B38-D70E-4360-852F-D5D2456F6A90}" type="pres">
      <dgm:prSet presAssocID="{054CDE32-20E7-4BDA-A3F1-F2F7D72C0842}" presName="composite2" presStyleCnt="0"/>
      <dgm:spPr/>
    </dgm:pt>
    <dgm:pt modelId="{4ADCF822-2D41-4D58-9EF5-FD08ABA7FE4E}" type="pres">
      <dgm:prSet presAssocID="{054CDE32-20E7-4BDA-A3F1-F2F7D72C0842}" presName="background2" presStyleLbl="node2" presStyleIdx="0" presStyleCnt="2"/>
      <dgm:spPr/>
    </dgm:pt>
    <dgm:pt modelId="{E27DD131-186E-41A7-BDD9-825491B56F15}" type="pres">
      <dgm:prSet presAssocID="{054CDE32-20E7-4BDA-A3F1-F2F7D72C0842}" presName="text2" presStyleLbl="fgAcc2" presStyleIdx="0" presStyleCnt="2" custScaleX="865668" custScaleY="29753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B3E16E-234C-489D-89ED-F98C950D198D}" type="pres">
      <dgm:prSet presAssocID="{054CDE32-20E7-4BDA-A3F1-F2F7D72C0842}" presName="hierChild3" presStyleCnt="0"/>
      <dgm:spPr/>
    </dgm:pt>
    <dgm:pt modelId="{C6BEEC2A-611B-4CDE-87B7-05F17F93F6BA}" type="pres">
      <dgm:prSet presAssocID="{48CA9262-54DB-4215-ACB8-195538EA969B}" presName="Name17" presStyleLbl="parChTrans1D3" presStyleIdx="0" presStyleCnt="2"/>
      <dgm:spPr/>
      <dgm:t>
        <a:bodyPr/>
        <a:lstStyle/>
        <a:p>
          <a:endParaRPr lang="tr-TR"/>
        </a:p>
      </dgm:t>
    </dgm:pt>
    <dgm:pt modelId="{B7CD9A77-4B49-4EDE-B834-D9397FCB539C}" type="pres">
      <dgm:prSet presAssocID="{2C55AD3A-4C05-4A3D-87B1-B1D5CBC8263F}" presName="hierRoot3" presStyleCnt="0"/>
      <dgm:spPr/>
    </dgm:pt>
    <dgm:pt modelId="{55AD8C4F-7734-41E1-8EAC-119B4F905AA4}" type="pres">
      <dgm:prSet presAssocID="{2C55AD3A-4C05-4A3D-87B1-B1D5CBC8263F}" presName="composite3" presStyleCnt="0"/>
      <dgm:spPr/>
    </dgm:pt>
    <dgm:pt modelId="{3646285D-26C6-4F91-9CB4-49690FA48B25}" type="pres">
      <dgm:prSet presAssocID="{2C55AD3A-4C05-4A3D-87B1-B1D5CBC8263F}" presName="background3" presStyleLbl="node3" presStyleIdx="0" presStyleCnt="2"/>
      <dgm:spPr/>
    </dgm:pt>
    <dgm:pt modelId="{9BEADB2E-4F65-48C9-A567-8039CB9A6F4E}" type="pres">
      <dgm:prSet presAssocID="{2C55AD3A-4C05-4A3D-87B1-B1D5CBC8263F}" presName="text3" presStyleLbl="fgAcc3" presStyleIdx="0" presStyleCnt="2" custScaleX="975763" custScaleY="10347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660068-7C98-424E-A97D-57A13FABB469}" type="pres">
      <dgm:prSet presAssocID="{2C55AD3A-4C05-4A3D-87B1-B1D5CBC8263F}" presName="hierChild4" presStyleCnt="0"/>
      <dgm:spPr/>
    </dgm:pt>
    <dgm:pt modelId="{537159E2-F486-43FD-AB84-FD182921CC57}" type="pres">
      <dgm:prSet presAssocID="{15DF512F-6602-4A0E-A0E8-3187206D0EC7}" presName="Name10" presStyleLbl="parChTrans1D2" presStyleIdx="1" presStyleCnt="2"/>
      <dgm:spPr/>
      <dgm:t>
        <a:bodyPr/>
        <a:lstStyle/>
        <a:p>
          <a:endParaRPr lang="tr-TR"/>
        </a:p>
      </dgm:t>
    </dgm:pt>
    <dgm:pt modelId="{26F7A38A-3079-41C1-8179-8D45C5544409}" type="pres">
      <dgm:prSet presAssocID="{F2B20F10-D318-4066-B2F1-57BEF041F9F7}" presName="hierRoot2" presStyleCnt="0"/>
      <dgm:spPr/>
    </dgm:pt>
    <dgm:pt modelId="{713FA9C7-8A51-4FD6-8507-6B1BDFF96380}" type="pres">
      <dgm:prSet presAssocID="{F2B20F10-D318-4066-B2F1-57BEF041F9F7}" presName="composite2" presStyleCnt="0"/>
      <dgm:spPr/>
    </dgm:pt>
    <dgm:pt modelId="{6ED2E8CF-A67E-403A-A72D-313F385E60DA}" type="pres">
      <dgm:prSet presAssocID="{F2B20F10-D318-4066-B2F1-57BEF041F9F7}" presName="background2" presStyleLbl="node2" presStyleIdx="1" presStyleCnt="2"/>
      <dgm:spPr/>
    </dgm:pt>
    <dgm:pt modelId="{30CEF295-F9D5-4691-A777-922181176410}" type="pres">
      <dgm:prSet presAssocID="{F2B20F10-D318-4066-B2F1-57BEF041F9F7}" presName="text2" presStyleLbl="fgAcc2" presStyleIdx="1" presStyleCnt="2" custScaleX="893862" custScaleY="330521" custLinFactNeighborX="-1849" custLinFactNeighborY="32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00D54A-35BC-4A38-A610-98823303F761}" type="pres">
      <dgm:prSet presAssocID="{F2B20F10-D318-4066-B2F1-57BEF041F9F7}" presName="hierChild3" presStyleCnt="0"/>
      <dgm:spPr/>
    </dgm:pt>
    <dgm:pt modelId="{C2B5DCF2-9174-4746-B7EB-01C6DC304B9E}" type="pres">
      <dgm:prSet presAssocID="{4DFA9F37-8B48-4986-8915-AAC3889D1F0D}" presName="Name17" presStyleLbl="parChTrans1D3" presStyleIdx="1" presStyleCnt="2"/>
      <dgm:spPr/>
      <dgm:t>
        <a:bodyPr/>
        <a:lstStyle/>
        <a:p>
          <a:endParaRPr lang="tr-TR"/>
        </a:p>
      </dgm:t>
    </dgm:pt>
    <dgm:pt modelId="{4C94AAA7-82BB-4B72-B7E3-6C893DE10B68}" type="pres">
      <dgm:prSet presAssocID="{7B2D27FE-D01B-4DBE-A632-E36A3191F551}" presName="hierRoot3" presStyleCnt="0"/>
      <dgm:spPr/>
    </dgm:pt>
    <dgm:pt modelId="{BCB6C8FF-5F49-4DCD-BDD2-ABA544A9D47B}" type="pres">
      <dgm:prSet presAssocID="{7B2D27FE-D01B-4DBE-A632-E36A3191F551}" presName="composite3" presStyleCnt="0"/>
      <dgm:spPr/>
    </dgm:pt>
    <dgm:pt modelId="{C32C04CB-29A4-4C25-9554-C5C363FD97E6}" type="pres">
      <dgm:prSet presAssocID="{7B2D27FE-D01B-4DBE-A632-E36A3191F551}" presName="background3" presStyleLbl="node3" presStyleIdx="1" presStyleCnt="2"/>
      <dgm:spPr/>
    </dgm:pt>
    <dgm:pt modelId="{A40CF1E8-7C85-4CCE-9152-F2987D95F0B8}" type="pres">
      <dgm:prSet presAssocID="{7B2D27FE-D01B-4DBE-A632-E36A3191F551}" presName="text3" presStyleLbl="fgAcc3" presStyleIdx="1" presStyleCnt="2" custScaleX="883010" custScaleY="10045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B0CCB2-8ADE-4027-B1BC-31B8F94A2E2A}" type="pres">
      <dgm:prSet presAssocID="{7B2D27FE-D01B-4DBE-A632-E36A3191F551}" presName="hierChild4" presStyleCnt="0"/>
      <dgm:spPr/>
    </dgm:pt>
  </dgm:ptLst>
  <dgm:cxnLst>
    <dgm:cxn modelId="{7E59E81A-3EF1-43D4-BF98-2DB56A1BCF1A}" srcId="{054CDE32-20E7-4BDA-A3F1-F2F7D72C0842}" destId="{2C55AD3A-4C05-4A3D-87B1-B1D5CBC8263F}" srcOrd="0" destOrd="0" parTransId="{48CA9262-54DB-4215-ACB8-195538EA969B}" sibTransId="{B94DEBF1-A99B-4554-AE88-D779DFDEF066}"/>
    <dgm:cxn modelId="{161203C4-A50C-46F9-8EAD-64F09E591CC9}" srcId="{12E2026C-8650-40A9-BCBA-2F1E0842DA23}" destId="{F2B20F10-D318-4066-B2F1-57BEF041F9F7}" srcOrd="1" destOrd="0" parTransId="{15DF512F-6602-4A0E-A0E8-3187206D0EC7}" sibTransId="{BA0AAB15-7941-4768-BB00-924DE124F631}"/>
    <dgm:cxn modelId="{EF62AD6F-944C-490E-87D8-A06285E148FF}" type="presOf" srcId="{F2B20F10-D318-4066-B2F1-57BEF041F9F7}" destId="{30CEF295-F9D5-4691-A777-922181176410}" srcOrd="0" destOrd="0" presId="urn:microsoft.com/office/officeart/2005/8/layout/hierarchy1"/>
    <dgm:cxn modelId="{41869919-F759-4549-A817-079054BB3547}" type="presOf" srcId="{3EF21660-502D-474D-B8CE-05E8D07D3966}" destId="{4BEE805D-D82F-4A81-892B-8D2D3423DA63}" srcOrd="0" destOrd="0" presId="urn:microsoft.com/office/officeart/2005/8/layout/hierarchy1"/>
    <dgm:cxn modelId="{A0AC240F-5B02-46D9-B390-B150BA22F533}" type="presOf" srcId="{4DFA9F37-8B48-4986-8915-AAC3889D1F0D}" destId="{C2B5DCF2-9174-4746-B7EB-01C6DC304B9E}" srcOrd="0" destOrd="0" presId="urn:microsoft.com/office/officeart/2005/8/layout/hierarchy1"/>
    <dgm:cxn modelId="{3719A8DB-9353-472F-A15C-10A2B7491176}" srcId="{FC53E3C1-0012-498A-BBDE-91D22D9AFF1B}" destId="{12E2026C-8650-40A9-BCBA-2F1E0842DA23}" srcOrd="0" destOrd="0" parTransId="{FA5C94D0-2659-4912-B373-0FF9D65B4939}" sibTransId="{15C82A58-EB74-4EA0-9306-7960AD9E26AB}"/>
    <dgm:cxn modelId="{0FB92EFC-F401-4388-88F3-10BC328E4A31}" type="presOf" srcId="{12E2026C-8650-40A9-BCBA-2F1E0842DA23}" destId="{3D728FAE-FAA6-4E7D-BE33-D2E1A932B9E1}" srcOrd="0" destOrd="0" presId="urn:microsoft.com/office/officeart/2005/8/layout/hierarchy1"/>
    <dgm:cxn modelId="{058DD0A0-C753-4ED4-9D7E-1AAF3F92280A}" type="presOf" srcId="{7B2D27FE-D01B-4DBE-A632-E36A3191F551}" destId="{A40CF1E8-7C85-4CCE-9152-F2987D95F0B8}" srcOrd="0" destOrd="0" presId="urn:microsoft.com/office/officeart/2005/8/layout/hierarchy1"/>
    <dgm:cxn modelId="{389ACC3B-29A3-4FFC-B2BA-5008566AC08E}" type="presOf" srcId="{2C55AD3A-4C05-4A3D-87B1-B1D5CBC8263F}" destId="{9BEADB2E-4F65-48C9-A567-8039CB9A6F4E}" srcOrd="0" destOrd="0" presId="urn:microsoft.com/office/officeart/2005/8/layout/hierarchy1"/>
    <dgm:cxn modelId="{73C2A24C-C365-430A-8525-03E0DF33E344}" type="presOf" srcId="{054CDE32-20E7-4BDA-A3F1-F2F7D72C0842}" destId="{E27DD131-186E-41A7-BDD9-825491B56F15}" srcOrd="0" destOrd="0" presId="urn:microsoft.com/office/officeart/2005/8/layout/hierarchy1"/>
    <dgm:cxn modelId="{BCA6719F-66AD-4AF0-BD33-77D985406F45}" type="presOf" srcId="{48CA9262-54DB-4215-ACB8-195538EA969B}" destId="{C6BEEC2A-611B-4CDE-87B7-05F17F93F6BA}" srcOrd="0" destOrd="0" presId="urn:microsoft.com/office/officeart/2005/8/layout/hierarchy1"/>
    <dgm:cxn modelId="{C4527396-D502-46BB-A581-4CC1234EB506}" type="presOf" srcId="{FC53E3C1-0012-498A-BBDE-91D22D9AFF1B}" destId="{FE57C441-8326-4926-89D9-1FCA438CF7EA}" srcOrd="0" destOrd="0" presId="urn:microsoft.com/office/officeart/2005/8/layout/hierarchy1"/>
    <dgm:cxn modelId="{A2997641-74C1-47CA-AA82-5136FA2A995E}" srcId="{12E2026C-8650-40A9-BCBA-2F1E0842DA23}" destId="{054CDE32-20E7-4BDA-A3F1-F2F7D72C0842}" srcOrd="0" destOrd="0" parTransId="{3EF21660-502D-474D-B8CE-05E8D07D3966}" sibTransId="{409ECF01-7179-4D02-8CDB-C897F01A3FD7}"/>
    <dgm:cxn modelId="{031675E6-9454-470F-B8DB-8EC204464C67}" srcId="{F2B20F10-D318-4066-B2F1-57BEF041F9F7}" destId="{7B2D27FE-D01B-4DBE-A632-E36A3191F551}" srcOrd="0" destOrd="0" parTransId="{4DFA9F37-8B48-4986-8915-AAC3889D1F0D}" sibTransId="{635646E8-47DB-427B-B711-9CD5889CCDED}"/>
    <dgm:cxn modelId="{E893750E-7512-4170-B99A-3CED2F7399EA}" type="presOf" srcId="{15DF512F-6602-4A0E-A0E8-3187206D0EC7}" destId="{537159E2-F486-43FD-AB84-FD182921CC57}" srcOrd="0" destOrd="0" presId="urn:microsoft.com/office/officeart/2005/8/layout/hierarchy1"/>
    <dgm:cxn modelId="{4B90109A-40E0-4979-9112-857F30394C8E}" type="presParOf" srcId="{FE57C441-8326-4926-89D9-1FCA438CF7EA}" destId="{4ED51857-B446-4B6F-9074-27FC6ED5F2CF}" srcOrd="0" destOrd="0" presId="urn:microsoft.com/office/officeart/2005/8/layout/hierarchy1"/>
    <dgm:cxn modelId="{F24D2336-9231-4DCB-B03C-B6CB06DC51DF}" type="presParOf" srcId="{4ED51857-B446-4B6F-9074-27FC6ED5F2CF}" destId="{D2BEAF86-796D-4E63-9065-6BE902D1A612}" srcOrd="0" destOrd="0" presId="urn:microsoft.com/office/officeart/2005/8/layout/hierarchy1"/>
    <dgm:cxn modelId="{C866C376-5712-44C3-BA74-AAFD7C5F401C}" type="presParOf" srcId="{D2BEAF86-796D-4E63-9065-6BE902D1A612}" destId="{C5AA4022-49EC-4D2F-82B6-124B18C9BC69}" srcOrd="0" destOrd="0" presId="urn:microsoft.com/office/officeart/2005/8/layout/hierarchy1"/>
    <dgm:cxn modelId="{87AB75CE-0D22-4D63-AEC8-8F3246BE1890}" type="presParOf" srcId="{D2BEAF86-796D-4E63-9065-6BE902D1A612}" destId="{3D728FAE-FAA6-4E7D-BE33-D2E1A932B9E1}" srcOrd="1" destOrd="0" presId="urn:microsoft.com/office/officeart/2005/8/layout/hierarchy1"/>
    <dgm:cxn modelId="{C4E5D259-C324-4552-BBD4-EC968639D354}" type="presParOf" srcId="{4ED51857-B446-4B6F-9074-27FC6ED5F2CF}" destId="{15539ED2-2C53-481C-9011-30B0F48CD337}" srcOrd="1" destOrd="0" presId="urn:microsoft.com/office/officeart/2005/8/layout/hierarchy1"/>
    <dgm:cxn modelId="{568C73A3-49F5-4964-B526-C7F0475A5140}" type="presParOf" srcId="{15539ED2-2C53-481C-9011-30B0F48CD337}" destId="{4BEE805D-D82F-4A81-892B-8D2D3423DA63}" srcOrd="0" destOrd="0" presId="urn:microsoft.com/office/officeart/2005/8/layout/hierarchy1"/>
    <dgm:cxn modelId="{EB2D88D4-2CE1-48BE-9C02-08C346AC41CD}" type="presParOf" srcId="{15539ED2-2C53-481C-9011-30B0F48CD337}" destId="{F52BDA65-3CDE-4789-8675-F2EDD04697C0}" srcOrd="1" destOrd="0" presId="urn:microsoft.com/office/officeart/2005/8/layout/hierarchy1"/>
    <dgm:cxn modelId="{A0ADFE52-987F-44A8-B479-DD693EFD2623}" type="presParOf" srcId="{F52BDA65-3CDE-4789-8675-F2EDD04697C0}" destId="{BA5C8B38-D70E-4360-852F-D5D2456F6A90}" srcOrd="0" destOrd="0" presId="urn:microsoft.com/office/officeart/2005/8/layout/hierarchy1"/>
    <dgm:cxn modelId="{BF5F1455-0149-4B7C-833F-1E1270116BEF}" type="presParOf" srcId="{BA5C8B38-D70E-4360-852F-D5D2456F6A90}" destId="{4ADCF822-2D41-4D58-9EF5-FD08ABA7FE4E}" srcOrd="0" destOrd="0" presId="urn:microsoft.com/office/officeart/2005/8/layout/hierarchy1"/>
    <dgm:cxn modelId="{F178F9D4-CD65-4A11-8406-4C33C67BCD08}" type="presParOf" srcId="{BA5C8B38-D70E-4360-852F-D5D2456F6A90}" destId="{E27DD131-186E-41A7-BDD9-825491B56F15}" srcOrd="1" destOrd="0" presId="urn:microsoft.com/office/officeart/2005/8/layout/hierarchy1"/>
    <dgm:cxn modelId="{05DF89A9-570B-402A-B0D6-3D2F3C85E6E4}" type="presParOf" srcId="{F52BDA65-3CDE-4789-8675-F2EDD04697C0}" destId="{42B3E16E-234C-489D-89ED-F98C950D198D}" srcOrd="1" destOrd="0" presId="urn:microsoft.com/office/officeart/2005/8/layout/hierarchy1"/>
    <dgm:cxn modelId="{5D726108-11A2-4C20-90FD-68F83B9A3124}" type="presParOf" srcId="{42B3E16E-234C-489D-89ED-F98C950D198D}" destId="{C6BEEC2A-611B-4CDE-87B7-05F17F93F6BA}" srcOrd="0" destOrd="0" presId="urn:microsoft.com/office/officeart/2005/8/layout/hierarchy1"/>
    <dgm:cxn modelId="{DD0ADDEB-D6F0-46D6-AAD3-55B0AB7B92FC}" type="presParOf" srcId="{42B3E16E-234C-489D-89ED-F98C950D198D}" destId="{B7CD9A77-4B49-4EDE-B834-D9397FCB539C}" srcOrd="1" destOrd="0" presId="urn:microsoft.com/office/officeart/2005/8/layout/hierarchy1"/>
    <dgm:cxn modelId="{5A31D319-0642-4E0A-AF6D-9CD44EF5156A}" type="presParOf" srcId="{B7CD9A77-4B49-4EDE-B834-D9397FCB539C}" destId="{55AD8C4F-7734-41E1-8EAC-119B4F905AA4}" srcOrd="0" destOrd="0" presId="urn:microsoft.com/office/officeart/2005/8/layout/hierarchy1"/>
    <dgm:cxn modelId="{A7230A8C-D176-47F3-A122-03D62E3E6EDD}" type="presParOf" srcId="{55AD8C4F-7734-41E1-8EAC-119B4F905AA4}" destId="{3646285D-26C6-4F91-9CB4-49690FA48B25}" srcOrd="0" destOrd="0" presId="urn:microsoft.com/office/officeart/2005/8/layout/hierarchy1"/>
    <dgm:cxn modelId="{11E540CB-73B7-4C67-84BC-2320E3122A2D}" type="presParOf" srcId="{55AD8C4F-7734-41E1-8EAC-119B4F905AA4}" destId="{9BEADB2E-4F65-48C9-A567-8039CB9A6F4E}" srcOrd="1" destOrd="0" presId="urn:microsoft.com/office/officeart/2005/8/layout/hierarchy1"/>
    <dgm:cxn modelId="{C8ED9CD3-A836-4DED-BC89-74B3665D2646}" type="presParOf" srcId="{B7CD9A77-4B49-4EDE-B834-D9397FCB539C}" destId="{C8660068-7C98-424E-A97D-57A13FABB469}" srcOrd="1" destOrd="0" presId="urn:microsoft.com/office/officeart/2005/8/layout/hierarchy1"/>
    <dgm:cxn modelId="{4A8F7F4F-2FFF-4F3C-B487-4A20F5CA6E06}" type="presParOf" srcId="{15539ED2-2C53-481C-9011-30B0F48CD337}" destId="{537159E2-F486-43FD-AB84-FD182921CC57}" srcOrd="2" destOrd="0" presId="urn:microsoft.com/office/officeart/2005/8/layout/hierarchy1"/>
    <dgm:cxn modelId="{46023A8F-DE97-44A3-BF11-5773B10F9ADD}" type="presParOf" srcId="{15539ED2-2C53-481C-9011-30B0F48CD337}" destId="{26F7A38A-3079-41C1-8179-8D45C5544409}" srcOrd="3" destOrd="0" presId="urn:microsoft.com/office/officeart/2005/8/layout/hierarchy1"/>
    <dgm:cxn modelId="{31E0A203-E153-463E-98C3-EAF59D0D6842}" type="presParOf" srcId="{26F7A38A-3079-41C1-8179-8D45C5544409}" destId="{713FA9C7-8A51-4FD6-8507-6B1BDFF96380}" srcOrd="0" destOrd="0" presId="urn:microsoft.com/office/officeart/2005/8/layout/hierarchy1"/>
    <dgm:cxn modelId="{89ED5C28-7DA7-4528-8038-D92A8A317723}" type="presParOf" srcId="{713FA9C7-8A51-4FD6-8507-6B1BDFF96380}" destId="{6ED2E8CF-A67E-403A-A72D-313F385E60DA}" srcOrd="0" destOrd="0" presId="urn:microsoft.com/office/officeart/2005/8/layout/hierarchy1"/>
    <dgm:cxn modelId="{19A6E202-FB2D-4F30-843C-EB4D78C93F76}" type="presParOf" srcId="{713FA9C7-8A51-4FD6-8507-6B1BDFF96380}" destId="{30CEF295-F9D5-4691-A777-922181176410}" srcOrd="1" destOrd="0" presId="urn:microsoft.com/office/officeart/2005/8/layout/hierarchy1"/>
    <dgm:cxn modelId="{D9503B11-3695-48BA-A770-27B7E012B777}" type="presParOf" srcId="{26F7A38A-3079-41C1-8179-8D45C5544409}" destId="{6A00D54A-35BC-4A38-A610-98823303F761}" srcOrd="1" destOrd="0" presId="urn:microsoft.com/office/officeart/2005/8/layout/hierarchy1"/>
    <dgm:cxn modelId="{CF064E6E-CBA4-471A-8E91-DE916DCEDFAE}" type="presParOf" srcId="{6A00D54A-35BC-4A38-A610-98823303F761}" destId="{C2B5DCF2-9174-4746-B7EB-01C6DC304B9E}" srcOrd="0" destOrd="0" presId="urn:microsoft.com/office/officeart/2005/8/layout/hierarchy1"/>
    <dgm:cxn modelId="{0841E9DF-96CD-4A24-8321-8C1624C36F14}" type="presParOf" srcId="{6A00D54A-35BC-4A38-A610-98823303F761}" destId="{4C94AAA7-82BB-4B72-B7E3-6C893DE10B68}" srcOrd="1" destOrd="0" presId="urn:microsoft.com/office/officeart/2005/8/layout/hierarchy1"/>
    <dgm:cxn modelId="{713E3650-E215-49F2-BFAC-680072AA0DA7}" type="presParOf" srcId="{4C94AAA7-82BB-4B72-B7E3-6C893DE10B68}" destId="{BCB6C8FF-5F49-4DCD-BDD2-ABA544A9D47B}" srcOrd="0" destOrd="0" presId="urn:microsoft.com/office/officeart/2005/8/layout/hierarchy1"/>
    <dgm:cxn modelId="{79975754-F728-4664-871D-031F58CC8112}" type="presParOf" srcId="{BCB6C8FF-5F49-4DCD-BDD2-ABA544A9D47B}" destId="{C32C04CB-29A4-4C25-9554-C5C363FD97E6}" srcOrd="0" destOrd="0" presId="urn:microsoft.com/office/officeart/2005/8/layout/hierarchy1"/>
    <dgm:cxn modelId="{792F0605-71DA-43DF-B912-4C8CF6A72D77}" type="presParOf" srcId="{BCB6C8FF-5F49-4DCD-BDD2-ABA544A9D47B}" destId="{A40CF1E8-7C85-4CCE-9152-F2987D95F0B8}" srcOrd="1" destOrd="0" presId="urn:microsoft.com/office/officeart/2005/8/layout/hierarchy1"/>
    <dgm:cxn modelId="{C3E74DE3-972C-44FC-B4B8-1177C6DBE0DC}" type="presParOf" srcId="{4C94AAA7-82BB-4B72-B7E3-6C893DE10B68}" destId="{82B0CCB2-8ADE-4027-B1BC-31B8F94A2E2A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7E55D-7F1B-4E42-9227-67CF7F641249}">
      <dsp:nvSpPr>
        <dsp:cNvPr id="0" name=""/>
        <dsp:cNvSpPr/>
      </dsp:nvSpPr>
      <dsp:spPr>
        <a:xfrm>
          <a:off x="3427760" y="703937"/>
          <a:ext cx="4604120" cy="4604120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75D59-C17F-4F6A-B29F-F797CE6B72F4}">
      <dsp:nvSpPr>
        <dsp:cNvPr id="0" name=""/>
        <dsp:cNvSpPr/>
      </dsp:nvSpPr>
      <dsp:spPr>
        <a:xfrm>
          <a:off x="3427760" y="703937"/>
          <a:ext cx="4604120" cy="4604120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34517-6289-467B-92B9-460B5A4C64BC}">
      <dsp:nvSpPr>
        <dsp:cNvPr id="0" name=""/>
        <dsp:cNvSpPr/>
      </dsp:nvSpPr>
      <dsp:spPr>
        <a:xfrm>
          <a:off x="3427760" y="703937"/>
          <a:ext cx="4604120" cy="4604120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7106E-FF1B-4DD0-ADEA-685CCD0AB8A9}">
      <dsp:nvSpPr>
        <dsp:cNvPr id="0" name=""/>
        <dsp:cNvSpPr/>
      </dsp:nvSpPr>
      <dsp:spPr>
        <a:xfrm>
          <a:off x="3427760" y="703937"/>
          <a:ext cx="4604120" cy="4604120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AE36A-D530-493E-9F4B-C174DC9D1AFF}">
      <dsp:nvSpPr>
        <dsp:cNvPr id="0" name=""/>
        <dsp:cNvSpPr/>
      </dsp:nvSpPr>
      <dsp:spPr>
        <a:xfrm>
          <a:off x="3427760" y="703937"/>
          <a:ext cx="4604120" cy="4604120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7B9F1-CDA0-421A-9CAB-01DB5988EE47}">
      <dsp:nvSpPr>
        <dsp:cNvPr id="0" name=""/>
        <dsp:cNvSpPr/>
      </dsp:nvSpPr>
      <dsp:spPr>
        <a:xfrm>
          <a:off x="3427760" y="703937"/>
          <a:ext cx="4604120" cy="4604120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427D-D62E-4425-86D7-472D07AA04C9}">
      <dsp:nvSpPr>
        <dsp:cNvPr id="0" name=""/>
        <dsp:cNvSpPr/>
      </dsp:nvSpPr>
      <dsp:spPr>
        <a:xfrm>
          <a:off x="5081821" y="2407688"/>
          <a:ext cx="1295998" cy="119661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ADALET</a:t>
          </a:r>
          <a:endParaRPr lang="tr-TR" sz="1700" b="1" kern="1200" dirty="0"/>
        </a:p>
      </dsp:txBody>
      <dsp:txXfrm>
        <a:off x="5271616" y="2582929"/>
        <a:ext cx="916408" cy="846136"/>
      </dsp:txXfrm>
    </dsp:sp>
    <dsp:sp modelId="{EF635F74-1469-4028-AFC4-8DF16AB98BE9}">
      <dsp:nvSpPr>
        <dsp:cNvPr id="0" name=""/>
        <dsp:cNvSpPr/>
      </dsp:nvSpPr>
      <dsp:spPr>
        <a:xfrm>
          <a:off x="4924829" y="-30134"/>
          <a:ext cx="1609981" cy="157231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Halk</a:t>
          </a:r>
          <a:endParaRPr lang="tr-TR" sz="1600" b="1" kern="1200" dirty="0"/>
        </a:p>
      </dsp:txBody>
      <dsp:txXfrm>
        <a:off x="5160605" y="200127"/>
        <a:ext cx="1138429" cy="1111797"/>
      </dsp:txXfrm>
    </dsp:sp>
    <dsp:sp modelId="{9DB70581-29E2-46AD-BEBB-24D4CF904B41}">
      <dsp:nvSpPr>
        <dsp:cNvPr id="0" name=""/>
        <dsp:cNvSpPr/>
      </dsp:nvSpPr>
      <dsp:spPr>
        <a:xfrm>
          <a:off x="6784929" y="1067086"/>
          <a:ext cx="1786849" cy="162785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Hükümranlık </a:t>
          </a:r>
          <a:endParaRPr lang="tr-TR" sz="1400" b="1" kern="1200" dirty="0"/>
        </a:p>
      </dsp:txBody>
      <dsp:txXfrm>
        <a:off x="7046607" y="1305479"/>
        <a:ext cx="1263493" cy="1151064"/>
      </dsp:txXfrm>
    </dsp:sp>
    <dsp:sp modelId="{F14291C9-F075-42ED-AEDC-9EFD432D6092}">
      <dsp:nvSpPr>
        <dsp:cNvPr id="0" name=""/>
        <dsp:cNvSpPr/>
      </dsp:nvSpPr>
      <dsp:spPr>
        <a:xfrm>
          <a:off x="6954909" y="3407539"/>
          <a:ext cx="1446888" cy="144688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Ordu</a:t>
          </a:r>
          <a:endParaRPr lang="tr-TR" sz="1600" b="1" kern="1200" dirty="0"/>
        </a:p>
      </dsp:txBody>
      <dsp:txXfrm>
        <a:off x="7166801" y="3619431"/>
        <a:ext cx="1023104" cy="1023104"/>
      </dsp:txXfrm>
    </dsp:sp>
    <dsp:sp modelId="{37D86414-1AB1-4E9D-AB3C-E584D5F13DC6}">
      <dsp:nvSpPr>
        <dsp:cNvPr id="0" name=""/>
        <dsp:cNvSpPr/>
      </dsp:nvSpPr>
      <dsp:spPr>
        <a:xfrm>
          <a:off x="5006376" y="4532525"/>
          <a:ext cx="1446888" cy="144688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Kanun</a:t>
          </a:r>
          <a:endParaRPr lang="tr-TR" sz="1600" b="1" kern="1200" dirty="0"/>
        </a:p>
      </dsp:txBody>
      <dsp:txXfrm>
        <a:off x="5218268" y="4744417"/>
        <a:ext cx="1023104" cy="1023104"/>
      </dsp:txXfrm>
    </dsp:sp>
    <dsp:sp modelId="{910A92E9-1663-4969-A757-5C5C242708D9}">
      <dsp:nvSpPr>
        <dsp:cNvPr id="0" name=""/>
        <dsp:cNvSpPr/>
      </dsp:nvSpPr>
      <dsp:spPr>
        <a:xfrm>
          <a:off x="3057843" y="3407539"/>
          <a:ext cx="1446888" cy="144688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Servet</a:t>
          </a:r>
          <a:endParaRPr lang="tr-TR" sz="1600" b="1" kern="1200" dirty="0"/>
        </a:p>
      </dsp:txBody>
      <dsp:txXfrm>
        <a:off x="3269735" y="3619431"/>
        <a:ext cx="1023104" cy="1023104"/>
      </dsp:txXfrm>
    </dsp:sp>
    <dsp:sp modelId="{D99F3721-B7ED-4198-93C1-98325439167E}">
      <dsp:nvSpPr>
        <dsp:cNvPr id="0" name=""/>
        <dsp:cNvSpPr/>
      </dsp:nvSpPr>
      <dsp:spPr>
        <a:xfrm>
          <a:off x="3057843" y="1157567"/>
          <a:ext cx="1446888" cy="1446888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Devlet</a:t>
          </a:r>
          <a:endParaRPr lang="tr-TR" sz="1600" b="1" kern="1200" dirty="0"/>
        </a:p>
      </dsp:txBody>
      <dsp:txXfrm>
        <a:off x="3269735" y="1369459"/>
        <a:ext cx="1023104" cy="102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6D4FA-E026-4264-8F81-2283F22C3408}">
      <dsp:nvSpPr>
        <dsp:cNvPr id="0" name=""/>
        <dsp:cNvSpPr/>
      </dsp:nvSpPr>
      <dsp:spPr>
        <a:xfrm>
          <a:off x="9604245" y="976215"/>
          <a:ext cx="1006875" cy="39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21"/>
              </a:lnTo>
              <a:lnTo>
                <a:pt x="1006875" y="194021"/>
              </a:lnTo>
              <a:lnTo>
                <a:pt x="1006875" y="39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63024-D20A-47E3-A478-0D3BD8900850}">
      <dsp:nvSpPr>
        <dsp:cNvPr id="0" name=""/>
        <dsp:cNvSpPr/>
      </dsp:nvSpPr>
      <dsp:spPr>
        <a:xfrm>
          <a:off x="8477074" y="976215"/>
          <a:ext cx="1127170" cy="397843"/>
        </a:xfrm>
        <a:custGeom>
          <a:avLst/>
          <a:gdLst/>
          <a:ahLst/>
          <a:cxnLst/>
          <a:rect l="0" t="0" r="0" b="0"/>
          <a:pathLst>
            <a:path>
              <a:moveTo>
                <a:pt x="1127170" y="0"/>
              </a:moveTo>
              <a:lnTo>
                <a:pt x="1127170" y="195083"/>
              </a:lnTo>
              <a:lnTo>
                <a:pt x="0" y="195083"/>
              </a:lnTo>
              <a:lnTo>
                <a:pt x="0" y="397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11B54-F141-4EE9-8B2C-1FFA3810B291}">
      <dsp:nvSpPr>
        <dsp:cNvPr id="0" name=""/>
        <dsp:cNvSpPr/>
      </dsp:nvSpPr>
      <dsp:spPr>
        <a:xfrm>
          <a:off x="3923024" y="976215"/>
          <a:ext cx="2330983" cy="39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21"/>
              </a:lnTo>
              <a:lnTo>
                <a:pt x="2330983" y="194021"/>
              </a:lnTo>
              <a:lnTo>
                <a:pt x="2330983" y="39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99F69-3670-40E1-967D-06923752AA3A}">
      <dsp:nvSpPr>
        <dsp:cNvPr id="0" name=""/>
        <dsp:cNvSpPr/>
      </dsp:nvSpPr>
      <dsp:spPr>
        <a:xfrm>
          <a:off x="3871723" y="976215"/>
          <a:ext cx="91440" cy="396781"/>
        </a:xfrm>
        <a:custGeom>
          <a:avLst/>
          <a:gdLst/>
          <a:ahLst/>
          <a:cxnLst/>
          <a:rect l="0" t="0" r="0" b="0"/>
          <a:pathLst>
            <a:path>
              <a:moveTo>
                <a:pt x="51300" y="0"/>
              </a:moveTo>
              <a:lnTo>
                <a:pt x="51300" y="194021"/>
              </a:lnTo>
              <a:lnTo>
                <a:pt x="45720" y="194021"/>
              </a:lnTo>
              <a:lnTo>
                <a:pt x="45720" y="39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09384-CE19-4F1F-98F4-B24471980A7E}">
      <dsp:nvSpPr>
        <dsp:cNvPr id="0" name=""/>
        <dsp:cNvSpPr/>
      </dsp:nvSpPr>
      <dsp:spPr>
        <a:xfrm>
          <a:off x="1580879" y="976215"/>
          <a:ext cx="2342145" cy="396781"/>
        </a:xfrm>
        <a:custGeom>
          <a:avLst/>
          <a:gdLst/>
          <a:ahLst/>
          <a:cxnLst/>
          <a:rect l="0" t="0" r="0" b="0"/>
          <a:pathLst>
            <a:path>
              <a:moveTo>
                <a:pt x="2342145" y="0"/>
              </a:moveTo>
              <a:lnTo>
                <a:pt x="2342145" y="194021"/>
              </a:lnTo>
              <a:lnTo>
                <a:pt x="0" y="194021"/>
              </a:lnTo>
              <a:lnTo>
                <a:pt x="0" y="39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721AE-A348-4525-9BE4-33C8E41BB02A}">
      <dsp:nvSpPr>
        <dsp:cNvPr id="0" name=""/>
        <dsp:cNvSpPr/>
      </dsp:nvSpPr>
      <dsp:spPr>
        <a:xfrm>
          <a:off x="2851593" y="10692"/>
          <a:ext cx="2142861" cy="965522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Askeri Sınıf: Yönetenler</a:t>
          </a:r>
        </a:p>
      </dsp:txBody>
      <dsp:txXfrm>
        <a:off x="2851593" y="10692"/>
        <a:ext cx="2142861" cy="965522"/>
      </dsp:txXfrm>
    </dsp:sp>
    <dsp:sp modelId="{190FB799-4BCE-46CE-A3E7-5E2DEA6699F6}">
      <dsp:nvSpPr>
        <dsp:cNvPr id="0" name=""/>
        <dsp:cNvSpPr/>
      </dsp:nvSpPr>
      <dsp:spPr>
        <a:xfrm>
          <a:off x="615356" y="1372996"/>
          <a:ext cx="1931044" cy="1904879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rgbClr val="FFFF00"/>
              </a:solidFill>
              <a:latin typeface="Calibri"/>
            </a:rPr>
            <a:t>Seyfiye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chemeClr val="bg1"/>
              </a:solidFill>
              <a:latin typeface="Calibri"/>
            </a:rPr>
            <a:t>-</a:t>
          </a:r>
          <a:r>
            <a:rPr lang="tr-TR" sz="2000" b="1" kern="1200" baseline="0" dirty="0" smtClean="0">
              <a:solidFill>
                <a:schemeClr val="tx1"/>
              </a:solidFill>
              <a:latin typeface="Calibri"/>
            </a:rPr>
            <a:t>Vezir-i azam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chemeClr val="tx1"/>
              </a:solidFill>
              <a:latin typeface="Calibri"/>
            </a:rPr>
            <a:t>-Vezirler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chemeClr val="tx1"/>
              </a:solidFill>
              <a:latin typeface="Calibri"/>
            </a:rPr>
            <a:t>-Yeniçeri Ağası</a:t>
          </a:r>
        </a:p>
      </dsp:txBody>
      <dsp:txXfrm>
        <a:off x="615356" y="1372996"/>
        <a:ext cx="1931044" cy="1904879"/>
      </dsp:txXfrm>
    </dsp:sp>
    <dsp:sp modelId="{4C199984-59B4-48E1-B8A2-063701FB70AE}">
      <dsp:nvSpPr>
        <dsp:cNvPr id="0" name=""/>
        <dsp:cNvSpPr/>
      </dsp:nvSpPr>
      <dsp:spPr>
        <a:xfrm>
          <a:off x="2951920" y="1372996"/>
          <a:ext cx="1931044" cy="1904879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err="1" smtClean="0">
              <a:solidFill>
                <a:srgbClr val="FFFF00"/>
              </a:solidFill>
              <a:latin typeface="Calibri"/>
            </a:rPr>
            <a:t>Kalemiye</a:t>
          </a:r>
          <a:endParaRPr lang="tr-TR" sz="2000" b="1" kern="1200" baseline="0" dirty="0" smtClean="0">
            <a:solidFill>
              <a:srgbClr val="FFFF00"/>
            </a:solidFill>
            <a:latin typeface="Calibri"/>
          </a:endParaRP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chemeClr val="tx1"/>
              </a:solidFill>
              <a:latin typeface="Calibri"/>
            </a:rPr>
            <a:t>- Defterdar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chemeClr val="tx1"/>
              </a:solidFill>
              <a:latin typeface="Calibri"/>
            </a:rPr>
            <a:t>- Nişancı</a:t>
          </a:r>
        </a:p>
      </dsp:txBody>
      <dsp:txXfrm>
        <a:off x="2951920" y="1372996"/>
        <a:ext cx="1931044" cy="1904879"/>
      </dsp:txXfrm>
    </dsp:sp>
    <dsp:sp modelId="{40B939F7-993E-4D9B-9D8C-2BD198F7F746}">
      <dsp:nvSpPr>
        <dsp:cNvPr id="0" name=""/>
        <dsp:cNvSpPr/>
      </dsp:nvSpPr>
      <dsp:spPr>
        <a:xfrm>
          <a:off x="5288485" y="1372996"/>
          <a:ext cx="1931044" cy="1903933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baseline="0" dirty="0" smtClean="0">
            <a:solidFill>
              <a:srgbClr val="FF0000"/>
            </a:solidFill>
            <a:latin typeface="Calibri"/>
          </a:endParaRP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rgbClr val="FFFF00"/>
              </a:solidFill>
              <a:latin typeface="Calibri"/>
            </a:rPr>
            <a:t>İlmiye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chemeClr val="tx1"/>
              </a:solidFill>
              <a:latin typeface="Calibri"/>
            </a:rPr>
            <a:t>- Kazasker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>
              <a:solidFill>
                <a:schemeClr val="tx1"/>
              </a:solidFill>
              <a:latin typeface="Calibri"/>
            </a:rPr>
            <a:t>- Şeyhülislam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baseline="0" dirty="0" smtClean="0">
            <a:solidFill>
              <a:schemeClr val="tx1"/>
            </a:solidFill>
            <a:latin typeface="Calibri"/>
          </a:endParaRPr>
        </a:p>
      </dsp:txBody>
      <dsp:txXfrm>
        <a:off x="5288485" y="1372996"/>
        <a:ext cx="1931044" cy="1903933"/>
      </dsp:txXfrm>
    </dsp:sp>
    <dsp:sp modelId="{58B058EC-30D8-4D28-B286-85DE46A13C9A}">
      <dsp:nvSpPr>
        <dsp:cNvPr id="0" name=""/>
        <dsp:cNvSpPr/>
      </dsp:nvSpPr>
      <dsp:spPr>
        <a:xfrm>
          <a:off x="8605083" y="10692"/>
          <a:ext cx="1998322" cy="96552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Yönetilenler: Reaya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8605083" y="10692"/>
        <a:ext cx="1998322" cy="965522"/>
      </dsp:txXfrm>
    </dsp:sp>
    <dsp:sp modelId="{CF4D91FE-ABFB-4F87-B76C-6E8C064ADB37}">
      <dsp:nvSpPr>
        <dsp:cNvPr id="0" name=""/>
        <dsp:cNvSpPr/>
      </dsp:nvSpPr>
      <dsp:spPr>
        <a:xfrm>
          <a:off x="7669560" y="1374058"/>
          <a:ext cx="1615029" cy="2940711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FF00"/>
              </a:solidFill>
            </a:rPr>
            <a:t>Müslümanlar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Türkler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Araplar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Acemler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Boşnaklar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Arnavutlar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/>
        </a:p>
      </dsp:txBody>
      <dsp:txXfrm>
        <a:off x="7669560" y="1374058"/>
        <a:ext cx="1615029" cy="2940711"/>
      </dsp:txXfrm>
    </dsp:sp>
    <dsp:sp modelId="{A411BC29-E162-4A2B-84F4-6F664B7B063B}">
      <dsp:nvSpPr>
        <dsp:cNvPr id="0" name=""/>
        <dsp:cNvSpPr/>
      </dsp:nvSpPr>
      <dsp:spPr>
        <a:xfrm>
          <a:off x="9645598" y="1372996"/>
          <a:ext cx="1931044" cy="5483047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srgbClr val="FFFF00"/>
              </a:solidFill>
            </a:rPr>
            <a:t>Gayrimüslümler</a:t>
          </a:r>
          <a:endParaRPr lang="tr-TR" sz="1400" b="1" kern="1200" dirty="0" smtClean="0">
            <a:solidFill>
              <a:srgbClr val="FFFF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Rumlar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Eflak-</a:t>
          </a:r>
          <a:r>
            <a:rPr lang="tr-TR" sz="1600" b="1" kern="1200" dirty="0" err="1" smtClean="0"/>
            <a:t>Boğdanlılar</a:t>
          </a:r>
          <a:endParaRPr lang="tr-TR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Karadağlılar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Sırplar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Bulgarlar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Ermeniler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Museviler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Süryaniler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Nasturiler</a:t>
          </a:r>
          <a:endParaRPr lang="tr-TR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Keldaniler</a:t>
          </a:r>
          <a:endParaRPr lang="tr-TR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/>
        </a:p>
      </dsp:txBody>
      <dsp:txXfrm>
        <a:off x="9645598" y="1372996"/>
        <a:ext cx="1931044" cy="5483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0C54D-C378-4076-862A-31F60DE13364}">
      <dsp:nvSpPr>
        <dsp:cNvPr id="0" name=""/>
        <dsp:cNvSpPr/>
      </dsp:nvSpPr>
      <dsp:spPr>
        <a:xfrm>
          <a:off x="9650089" y="1754164"/>
          <a:ext cx="1425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5389"/>
              </a:lnTo>
              <a:lnTo>
                <a:pt x="1425759" y="105389"/>
              </a:lnTo>
              <a:lnTo>
                <a:pt x="1425759" y="136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C9E81-6FD6-437C-92DC-57B71B57A3D6}">
      <dsp:nvSpPr>
        <dsp:cNvPr id="0" name=""/>
        <dsp:cNvSpPr/>
      </dsp:nvSpPr>
      <dsp:spPr>
        <a:xfrm>
          <a:off x="9650089" y="1754164"/>
          <a:ext cx="3714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5389"/>
              </a:lnTo>
              <a:lnTo>
                <a:pt x="371419" y="105389"/>
              </a:lnTo>
              <a:lnTo>
                <a:pt x="371419" y="136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CEE34-A22E-4283-BA09-D21AA5E106D2}">
      <dsp:nvSpPr>
        <dsp:cNvPr id="0" name=""/>
        <dsp:cNvSpPr/>
      </dsp:nvSpPr>
      <dsp:spPr>
        <a:xfrm>
          <a:off x="8604918" y="2450408"/>
          <a:ext cx="553904" cy="102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82"/>
              </a:lnTo>
              <a:lnTo>
                <a:pt x="553904" y="71182"/>
              </a:lnTo>
              <a:lnTo>
                <a:pt x="553904" y="1023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857B6-B019-4091-B934-D8A5C8DF6BA8}">
      <dsp:nvSpPr>
        <dsp:cNvPr id="0" name=""/>
        <dsp:cNvSpPr/>
      </dsp:nvSpPr>
      <dsp:spPr>
        <a:xfrm>
          <a:off x="8604918" y="1754164"/>
          <a:ext cx="1045170" cy="91440"/>
        </a:xfrm>
        <a:custGeom>
          <a:avLst/>
          <a:gdLst/>
          <a:ahLst/>
          <a:cxnLst/>
          <a:rect l="0" t="0" r="0" b="0"/>
          <a:pathLst>
            <a:path>
              <a:moveTo>
                <a:pt x="1045170" y="45720"/>
              </a:moveTo>
              <a:lnTo>
                <a:pt x="1045170" y="104206"/>
              </a:lnTo>
              <a:lnTo>
                <a:pt x="0" y="104206"/>
              </a:lnTo>
              <a:lnTo>
                <a:pt x="0" y="135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159E2-F486-43FD-AB84-FD182921CC57}">
      <dsp:nvSpPr>
        <dsp:cNvPr id="0" name=""/>
        <dsp:cNvSpPr/>
      </dsp:nvSpPr>
      <dsp:spPr>
        <a:xfrm>
          <a:off x="6424799" y="907418"/>
          <a:ext cx="3225290" cy="104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97"/>
              </a:lnTo>
              <a:lnTo>
                <a:pt x="3225290" y="73597"/>
              </a:lnTo>
              <a:lnTo>
                <a:pt x="3225290" y="104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FD595-3694-4370-925D-336F543392F1}">
      <dsp:nvSpPr>
        <dsp:cNvPr id="0" name=""/>
        <dsp:cNvSpPr/>
      </dsp:nvSpPr>
      <dsp:spPr>
        <a:xfrm>
          <a:off x="4373709" y="2415136"/>
          <a:ext cx="91440" cy="106640"/>
        </a:xfrm>
        <a:custGeom>
          <a:avLst/>
          <a:gdLst/>
          <a:ahLst/>
          <a:cxnLst/>
          <a:rect l="0" t="0" r="0" b="0"/>
          <a:pathLst>
            <a:path>
              <a:moveTo>
                <a:pt x="66409" y="0"/>
              </a:moveTo>
              <a:lnTo>
                <a:pt x="66409" y="75495"/>
              </a:lnTo>
              <a:lnTo>
                <a:pt x="45720" y="75495"/>
              </a:lnTo>
              <a:lnTo>
                <a:pt x="45720" y="106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307B4-8022-40E3-B441-3CBD7C841190}">
      <dsp:nvSpPr>
        <dsp:cNvPr id="0" name=""/>
        <dsp:cNvSpPr/>
      </dsp:nvSpPr>
      <dsp:spPr>
        <a:xfrm>
          <a:off x="3173858" y="1640393"/>
          <a:ext cx="1266260" cy="97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33"/>
              </a:lnTo>
              <a:lnTo>
                <a:pt x="1266260" y="66633"/>
              </a:lnTo>
              <a:lnTo>
                <a:pt x="1266260" y="97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26E5A-59A3-4C5D-BA09-A08BA926E41B}">
      <dsp:nvSpPr>
        <dsp:cNvPr id="0" name=""/>
        <dsp:cNvSpPr/>
      </dsp:nvSpPr>
      <dsp:spPr>
        <a:xfrm>
          <a:off x="1450065" y="2376165"/>
          <a:ext cx="91440" cy="97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ACC70-E0FE-4EAE-9176-6C4BA2BE4C81}">
      <dsp:nvSpPr>
        <dsp:cNvPr id="0" name=""/>
        <dsp:cNvSpPr/>
      </dsp:nvSpPr>
      <dsp:spPr>
        <a:xfrm>
          <a:off x="1495785" y="1640393"/>
          <a:ext cx="1678072" cy="97778"/>
        </a:xfrm>
        <a:custGeom>
          <a:avLst/>
          <a:gdLst/>
          <a:ahLst/>
          <a:cxnLst/>
          <a:rect l="0" t="0" r="0" b="0"/>
          <a:pathLst>
            <a:path>
              <a:moveTo>
                <a:pt x="1678072" y="0"/>
              </a:moveTo>
              <a:lnTo>
                <a:pt x="1678072" y="66633"/>
              </a:lnTo>
              <a:lnTo>
                <a:pt x="0" y="66633"/>
              </a:lnTo>
              <a:lnTo>
                <a:pt x="0" y="97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E805D-D82F-4A81-892B-8D2D3423DA63}">
      <dsp:nvSpPr>
        <dsp:cNvPr id="0" name=""/>
        <dsp:cNvSpPr/>
      </dsp:nvSpPr>
      <dsp:spPr>
        <a:xfrm>
          <a:off x="3173858" y="907418"/>
          <a:ext cx="3250941" cy="97778"/>
        </a:xfrm>
        <a:custGeom>
          <a:avLst/>
          <a:gdLst/>
          <a:ahLst/>
          <a:cxnLst/>
          <a:rect l="0" t="0" r="0" b="0"/>
          <a:pathLst>
            <a:path>
              <a:moveTo>
                <a:pt x="3250941" y="0"/>
              </a:moveTo>
              <a:lnTo>
                <a:pt x="3250941" y="66633"/>
              </a:lnTo>
              <a:lnTo>
                <a:pt x="0" y="66633"/>
              </a:lnTo>
              <a:lnTo>
                <a:pt x="0" y="97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4022-49EC-4D2F-82B6-124B18C9BC69}">
      <dsp:nvSpPr>
        <dsp:cNvPr id="0" name=""/>
        <dsp:cNvSpPr/>
      </dsp:nvSpPr>
      <dsp:spPr>
        <a:xfrm>
          <a:off x="4870397" y="3366"/>
          <a:ext cx="3108802" cy="904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8FAE-FAA6-4E7D-BE33-D2E1A932B9E1}">
      <dsp:nvSpPr>
        <dsp:cNvPr id="0" name=""/>
        <dsp:cNvSpPr/>
      </dsp:nvSpPr>
      <dsp:spPr>
        <a:xfrm>
          <a:off x="4907753" y="38854"/>
          <a:ext cx="3108802" cy="904052"/>
        </a:xfrm>
        <a:prstGeom prst="roundRect">
          <a:avLst>
            <a:gd name="adj" fmla="val 10000"/>
          </a:avLst>
        </a:prstGeom>
        <a:solidFill>
          <a:srgbClr val="FFCCC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OSMANLI TOPLUMU</a:t>
          </a:r>
          <a:endParaRPr lang="tr-TR" sz="1600" b="1" kern="1200" dirty="0"/>
        </a:p>
      </dsp:txBody>
      <dsp:txXfrm>
        <a:off x="4934232" y="65333"/>
        <a:ext cx="3055844" cy="851094"/>
      </dsp:txXfrm>
    </dsp:sp>
    <dsp:sp modelId="{4ADCF822-2D41-4D58-9EF5-FD08ABA7FE4E}">
      <dsp:nvSpPr>
        <dsp:cNvPr id="0" name=""/>
        <dsp:cNvSpPr/>
      </dsp:nvSpPr>
      <dsp:spPr>
        <a:xfrm>
          <a:off x="1392782" y="1005197"/>
          <a:ext cx="3562152" cy="63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DD131-186E-41A7-BDD9-825491B56F15}">
      <dsp:nvSpPr>
        <dsp:cNvPr id="0" name=""/>
        <dsp:cNvSpPr/>
      </dsp:nvSpPr>
      <dsp:spPr>
        <a:xfrm>
          <a:off x="1430138" y="1040685"/>
          <a:ext cx="3562152" cy="63519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DEVLETİN RESMİ TASNİFİNE GÖRE OSMANLI TOPLUMU</a:t>
          </a:r>
          <a:endParaRPr lang="tr-TR" sz="1400" b="1" kern="1200" dirty="0"/>
        </a:p>
      </dsp:txBody>
      <dsp:txXfrm>
        <a:off x="1448742" y="1059289"/>
        <a:ext cx="3524944" cy="597987"/>
      </dsp:txXfrm>
    </dsp:sp>
    <dsp:sp modelId="{A7E45B0C-7F01-4851-8412-E53FFBCEB668}">
      <dsp:nvSpPr>
        <dsp:cNvPr id="0" name=""/>
        <dsp:cNvSpPr/>
      </dsp:nvSpPr>
      <dsp:spPr>
        <a:xfrm>
          <a:off x="684972" y="1738171"/>
          <a:ext cx="1621626" cy="637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40397-38B1-403B-8790-697EE31664FB}">
      <dsp:nvSpPr>
        <dsp:cNvPr id="0" name=""/>
        <dsp:cNvSpPr/>
      </dsp:nvSpPr>
      <dsp:spPr>
        <a:xfrm>
          <a:off x="722328" y="1773660"/>
          <a:ext cx="1621626" cy="637994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a-Yönetenler: Askeri sınıf</a:t>
          </a:r>
          <a:endParaRPr lang="tr-TR" sz="1200" kern="1200" dirty="0"/>
        </a:p>
      </dsp:txBody>
      <dsp:txXfrm>
        <a:off x="741014" y="1792346"/>
        <a:ext cx="1584254" cy="600622"/>
      </dsp:txXfrm>
    </dsp:sp>
    <dsp:sp modelId="{9F96C6D2-0664-42FB-8D0B-0E7FBFFEB7DB}">
      <dsp:nvSpPr>
        <dsp:cNvPr id="0" name=""/>
        <dsp:cNvSpPr/>
      </dsp:nvSpPr>
      <dsp:spPr>
        <a:xfrm>
          <a:off x="575256" y="2473944"/>
          <a:ext cx="1841059" cy="4269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80B61-BF1C-430D-92AB-56FE22DDB2A5}">
      <dsp:nvSpPr>
        <dsp:cNvPr id="0" name=""/>
        <dsp:cNvSpPr/>
      </dsp:nvSpPr>
      <dsp:spPr>
        <a:xfrm>
          <a:off x="612611" y="2509433"/>
          <a:ext cx="1841059" cy="4269774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/>
            <a:t>Saray halkı,</a:t>
          </a:r>
          <a:endParaRPr lang="tr-TR" sz="1600" kern="1200" dirty="0" smtClean="0"/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/>
            <a:t>Seyfiye, 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/>
            <a:t>ilmiye ve </a:t>
          </a:r>
          <a:r>
            <a:rPr lang="tr-TR" sz="1600" b="1" kern="1200" dirty="0" err="1" smtClean="0"/>
            <a:t>kalemiye</a:t>
          </a:r>
          <a:endParaRPr lang="tr-TR" sz="1600" kern="1200" dirty="0"/>
        </a:p>
      </dsp:txBody>
      <dsp:txXfrm>
        <a:off x="666534" y="2563356"/>
        <a:ext cx="1733213" cy="4161928"/>
      </dsp:txXfrm>
    </dsp:sp>
    <dsp:sp modelId="{3AB4C631-A035-45C6-B490-9D313D419BBE}">
      <dsp:nvSpPr>
        <dsp:cNvPr id="0" name=""/>
        <dsp:cNvSpPr/>
      </dsp:nvSpPr>
      <dsp:spPr>
        <a:xfrm>
          <a:off x="3217494" y="1738171"/>
          <a:ext cx="2445249" cy="67696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29706-C8E3-4A17-B978-D0AADAE3E669}">
      <dsp:nvSpPr>
        <dsp:cNvPr id="0" name=""/>
        <dsp:cNvSpPr/>
      </dsp:nvSpPr>
      <dsp:spPr>
        <a:xfrm>
          <a:off x="3254850" y="1773660"/>
          <a:ext cx="2445249" cy="676964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b-Yönetilenler: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Reaya</a:t>
          </a:r>
          <a:endParaRPr lang="tr-TR" sz="1400" kern="1200" dirty="0"/>
        </a:p>
      </dsp:txBody>
      <dsp:txXfrm>
        <a:off x="3274678" y="1793488"/>
        <a:ext cx="2405593" cy="637308"/>
      </dsp:txXfrm>
    </dsp:sp>
    <dsp:sp modelId="{7F4C078A-4E86-4867-80B9-B32A2188376A}">
      <dsp:nvSpPr>
        <dsp:cNvPr id="0" name=""/>
        <dsp:cNvSpPr/>
      </dsp:nvSpPr>
      <dsp:spPr>
        <a:xfrm>
          <a:off x="2470337" y="2521777"/>
          <a:ext cx="3898183" cy="4269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F7C33-11C5-447F-B143-DE5BDB694740}">
      <dsp:nvSpPr>
        <dsp:cNvPr id="0" name=""/>
        <dsp:cNvSpPr/>
      </dsp:nvSpPr>
      <dsp:spPr>
        <a:xfrm>
          <a:off x="2507693" y="2557265"/>
          <a:ext cx="3898183" cy="4269774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0" kern="1200" dirty="0" smtClean="0"/>
            <a:t>Osmanlı Devleti’nde,askeri sınıf dışında kalan,dolayısıyla yönetime katılmayan,geçimini tarım ve sanayi alanında üretim yapmak ve ticaretle uğraşmak suretiyle temin eden ve devlete vergi veren kesim,toplumun ikinci sınıfını oluşturuyordu. Bu sınıfa </a:t>
          </a:r>
          <a:r>
            <a:rPr lang="tr-TR" sz="1800" b="1" kern="1200" dirty="0" err="1" smtClean="0"/>
            <a:t>raiyyet</a:t>
          </a:r>
          <a:r>
            <a:rPr lang="tr-TR" sz="1800" b="1" kern="1200" dirty="0" smtClean="0"/>
            <a:t> sınıfı</a:t>
          </a:r>
          <a:r>
            <a:rPr lang="tr-TR" sz="1800" b="0" kern="1200" dirty="0" smtClean="0"/>
            <a:t> veya </a:t>
          </a:r>
          <a:r>
            <a:rPr lang="tr-TR" sz="1800" b="1" kern="1200" dirty="0" smtClean="0"/>
            <a:t>reay</a:t>
          </a:r>
          <a:r>
            <a:rPr lang="tr-TR" sz="1800" b="0" kern="1200" dirty="0" smtClean="0"/>
            <a:t>a deniliyordu.</a:t>
          </a:r>
          <a:endParaRPr lang="tr-TR" sz="1800" kern="1200" dirty="0" smtClean="0"/>
        </a:p>
      </dsp:txBody>
      <dsp:txXfrm>
        <a:off x="2621867" y="2671439"/>
        <a:ext cx="3669835" cy="4041426"/>
      </dsp:txXfrm>
    </dsp:sp>
    <dsp:sp modelId="{6ED2E8CF-A67E-403A-A72D-313F385E60DA}">
      <dsp:nvSpPr>
        <dsp:cNvPr id="0" name=""/>
        <dsp:cNvSpPr/>
      </dsp:nvSpPr>
      <dsp:spPr>
        <a:xfrm>
          <a:off x="7849579" y="1012161"/>
          <a:ext cx="3601020" cy="787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EF295-F9D5-4691-A777-922181176410}">
      <dsp:nvSpPr>
        <dsp:cNvPr id="0" name=""/>
        <dsp:cNvSpPr/>
      </dsp:nvSpPr>
      <dsp:spPr>
        <a:xfrm>
          <a:off x="7886935" y="1047649"/>
          <a:ext cx="3601020" cy="7877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YERLEŞİM DURUMUNA GÖRE OSMANLI TOPLUMU</a:t>
          </a:r>
          <a:endParaRPr lang="tr-TR" sz="1400" b="1" kern="1200" dirty="0"/>
        </a:p>
      </dsp:txBody>
      <dsp:txXfrm>
        <a:off x="7910007" y="1070721"/>
        <a:ext cx="3554876" cy="741578"/>
      </dsp:txXfrm>
    </dsp:sp>
    <dsp:sp modelId="{1DC1E401-066B-4788-98D5-BC2D966EE5A3}">
      <dsp:nvSpPr>
        <dsp:cNvPr id="0" name=""/>
        <dsp:cNvSpPr/>
      </dsp:nvSpPr>
      <dsp:spPr>
        <a:xfrm>
          <a:off x="7736175" y="1889516"/>
          <a:ext cx="1737485" cy="56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A0B2C-E081-4825-B50B-B2B64DB26B56}">
      <dsp:nvSpPr>
        <dsp:cNvPr id="0" name=""/>
        <dsp:cNvSpPr/>
      </dsp:nvSpPr>
      <dsp:spPr>
        <a:xfrm>
          <a:off x="7773531" y="1925004"/>
          <a:ext cx="1737485" cy="56089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Şehirliler</a:t>
          </a:r>
          <a:endParaRPr lang="tr-TR" sz="1400" b="1" kern="1200" dirty="0"/>
        </a:p>
      </dsp:txBody>
      <dsp:txXfrm>
        <a:off x="7789959" y="1941432"/>
        <a:ext cx="1704629" cy="528036"/>
      </dsp:txXfrm>
    </dsp:sp>
    <dsp:sp modelId="{665F0A02-54A0-4047-AA5F-E87919599C14}">
      <dsp:nvSpPr>
        <dsp:cNvPr id="0" name=""/>
        <dsp:cNvSpPr/>
      </dsp:nvSpPr>
      <dsp:spPr>
        <a:xfrm>
          <a:off x="7020778" y="2552737"/>
          <a:ext cx="4276088" cy="4269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7CAAD-E3C9-4210-8101-5FE3EA020841}">
      <dsp:nvSpPr>
        <dsp:cNvPr id="0" name=""/>
        <dsp:cNvSpPr/>
      </dsp:nvSpPr>
      <dsp:spPr>
        <a:xfrm>
          <a:off x="7058134" y="2588225"/>
          <a:ext cx="4276088" cy="426977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1-Askeriler</a:t>
          </a:r>
          <a:r>
            <a:rPr lang="tr-TR" sz="1800" b="0" kern="1200" dirty="0" smtClean="0"/>
            <a:t> (Yönetenler=Seyfiye,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0" kern="1200" dirty="0" smtClean="0"/>
            <a:t>ilmiye, </a:t>
          </a:r>
          <a:r>
            <a:rPr lang="tr-TR" sz="1800" b="0" kern="1200" dirty="0" err="1" smtClean="0"/>
            <a:t>kalemiye</a:t>
          </a:r>
          <a:r>
            <a:rPr lang="tr-TR" sz="1800" b="0" kern="1200" dirty="0" smtClean="0"/>
            <a:t>)  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2-Tacirler 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3-Esnaf  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4-Diğer gruplar </a:t>
          </a:r>
          <a:r>
            <a:rPr lang="tr-TR" sz="1800" b="0" kern="1200" dirty="0" smtClean="0"/>
            <a:t>(yabancılar,yabancı temsilciler,yabancı tacirler veya gezginler,işsizler,seyyar satıcılar, </a:t>
          </a:r>
          <a:r>
            <a:rPr lang="tr-TR" sz="1800" b="0" kern="1200" dirty="0" err="1" smtClean="0"/>
            <a:t>seyyidler</a:t>
          </a:r>
          <a:r>
            <a:rPr lang="tr-TR" sz="1800" b="0" kern="1200" dirty="0" smtClean="0"/>
            <a:t>)</a:t>
          </a:r>
          <a:endParaRPr lang="tr-TR" sz="1800" kern="1200" dirty="0"/>
        </a:p>
      </dsp:txBody>
      <dsp:txXfrm>
        <a:off x="7183191" y="2713282"/>
        <a:ext cx="4025974" cy="4019660"/>
      </dsp:txXfrm>
    </dsp:sp>
    <dsp:sp modelId="{184089A4-C1B9-441F-8E08-8C41A6D48EC7}">
      <dsp:nvSpPr>
        <dsp:cNvPr id="0" name=""/>
        <dsp:cNvSpPr/>
      </dsp:nvSpPr>
      <dsp:spPr>
        <a:xfrm>
          <a:off x="9545421" y="1890699"/>
          <a:ext cx="952176" cy="509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71C75-3E67-4B85-8337-6FCEC81A6439}">
      <dsp:nvSpPr>
        <dsp:cNvPr id="0" name=""/>
        <dsp:cNvSpPr/>
      </dsp:nvSpPr>
      <dsp:spPr>
        <a:xfrm>
          <a:off x="9582777" y="1926187"/>
          <a:ext cx="952176" cy="50936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Köylüler</a:t>
          </a:r>
        </a:p>
      </dsp:txBody>
      <dsp:txXfrm>
        <a:off x="9597696" y="1941106"/>
        <a:ext cx="922338" cy="479524"/>
      </dsp:txXfrm>
    </dsp:sp>
    <dsp:sp modelId="{2EE3CF7B-B212-45B4-A8FC-7A0CDE319F8D}">
      <dsp:nvSpPr>
        <dsp:cNvPr id="0" name=""/>
        <dsp:cNvSpPr/>
      </dsp:nvSpPr>
      <dsp:spPr>
        <a:xfrm>
          <a:off x="10572309" y="1890699"/>
          <a:ext cx="1007078" cy="512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34EC9-E817-439F-9ACC-47C66DEA0578}">
      <dsp:nvSpPr>
        <dsp:cNvPr id="0" name=""/>
        <dsp:cNvSpPr/>
      </dsp:nvSpPr>
      <dsp:spPr>
        <a:xfrm>
          <a:off x="10609665" y="1926187"/>
          <a:ext cx="1007078" cy="51289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Göçebeler</a:t>
          </a:r>
          <a:endParaRPr lang="tr-TR" sz="1200" b="1" kern="1200" dirty="0"/>
        </a:p>
      </dsp:txBody>
      <dsp:txXfrm>
        <a:off x="10624687" y="1941209"/>
        <a:ext cx="977034" cy="482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5DCF2-9174-4746-B7EB-01C6DC304B9E}">
      <dsp:nvSpPr>
        <dsp:cNvPr id="0" name=""/>
        <dsp:cNvSpPr/>
      </dsp:nvSpPr>
      <dsp:spPr>
        <a:xfrm>
          <a:off x="9147603" y="2575755"/>
          <a:ext cx="91440" cy="171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444"/>
              </a:lnTo>
              <a:lnTo>
                <a:pt x="57434" y="112444"/>
              </a:lnTo>
              <a:lnTo>
                <a:pt x="57434" y="171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159E2-F486-43FD-AB84-FD182921CC57}">
      <dsp:nvSpPr>
        <dsp:cNvPr id="0" name=""/>
        <dsp:cNvSpPr/>
      </dsp:nvSpPr>
      <dsp:spPr>
        <a:xfrm>
          <a:off x="6235181" y="1048647"/>
          <a:ext cx="2958141" cy="19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91"/>
              </a:lnTo>
              <a:lnTo>
                <a:pt x="2958141" y="138691"/>
              </a:lnTo>
              <a:lnTo>
                <a:pt x="2958141" y="197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EEC2A-611B-4CDE-87B7-05F17F93F6BA}">
      <dsp:nvSpPr>
        <dsp:cNvPr id="0" name=""/>
        <dsp:cNvSpPr/>
      </dsp:nvSpPr>
      <dsp:spPr>
        <a:xfrm>
          <a:off x="3130292" y="2429909"/>
          <a:ext cx="91440" cy="184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E805D-D82F-4A81-892B-8D2D3423DA63}">
      <dsp:nvSpPr>
        <dsp:cNvPr id="0" name=""/>
        <dsp:cNvSpPr/>
      </dsp:nvSpPr>
      <dsp:spPr>
        <a:xfrm>
          <a:off x="3176012" y="1048647"/>
          <a:ext cx="3059168" cy="184260"/>
        </a:xfrm>
        <a:custGeom>
          <a:avLst/>
          <a:gdLst/>
          <a:ahLst/>
          <a:cxnLst/>
          <a:rect l="0" t="0" r="0" b="0"/>
          <a:pathLst>
            <a:path>
              <a:moveTo>
                <a:pt x="3059168" y="0"/>
              </a:moveTo>
              <a:lnTo>
                <a:pt x="3059168" y="125568"/>
              </a:lnTo>
              <a:lnTo>
                <a:pt x="0" y="125568"/>
              </a:lnTo>
              <a:lnTo>
                <a:pt x="0" y="184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4022-49EC-4D2F-82B6-124B18C9BC69}">
      <dsp:nvSpPr>
        <dsp:cNvPr id="0" name=""/>
        <dsp:cNvSpPr/>
      </dsp:nvSpPr>
      <dsp:spPr>
        <a:xfrm>
          <a:off x="2546141" y="2658"/>
          <a:ext cx="7378081" cy="1045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8FAE-FAA6-4E7D-BE33-D2E1A932B9E1}">
      <dsp:nvSpPr>
        <dsp:cNvPr id="0" name=""/>
        <dsp:cNvSpPr/>
      </dsp:nvSpPr>
      <dsp:spPr>
        <a:xfrm>
          <a:off x="2616536" y="69534"/>
          <a:ext cx="7378081" cy="104598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OSMANLI TOPLUMUNDA SOSYAL HAREKETLİLİK</a:t>
          </a:r>
          <a:endParaRPr lang="tr-TR" sz="1600" b="1" kern="1200" dirty="0"/>
        </a:p>
      </dsp:txBody>
      <dsp:txXfrm>
        <a:off x="2647172" y="100170"/>
        <a:ext cx="7316809" cy="984717"/>
      </dsp:txXfrm>
    </dsp:sp>
    <dsp:sp modelId="{4ADCF822-2D41-4D58-9EF5-FD08ABA7FE4E}">
      <dsp:nvSpPr>
        <dsp:cNvPr id="0" name=""/>
        <dsp:cNvSpPr/>
      </dsp:nvSpPr>
      <dsp:spPr>
        <a:xfrm>
          <a:off x="433744" y="1232908"/>
          <a:ext cx="5484537" cy="1197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DD131-186E-41A7-BDD9-825491B56F15}">
      <dsp:nvSpPr>
        <dsp:cNvPr id="0" name=""/>
        <dsp:cNvSpPr/>
      </dsp:nvSpPr>
      <dsp:spPr>
        <a:xfrm>
          <a:off x="504139" y="1299784"/>
          <a:ext cx="5484537" cy="119700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A)-YATAY HAREKETLİLİK: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 toplumun ülke coğrafyası üzerinde çeşitli sebeplerle yer değiştirmesi(göç)</a:t>
          </a:r>
          <a:r>
            <a:rPr lang="tr-TR" sz="1800" kern="1200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</a:rPr>
            <a:t> </a:t>
          </a:r>
          <a:r>
            <a:rPr lang="tr-TR" sz="1800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olayına yatay hareketlilik denir.</a:t>
          </a:r>
          <a:endParaRPr lang="tr-TR" sz="1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39198" y="1334843"/>
        <a:ext cx="5414419" cy="1126883"/>
      </dsp:txXfrm>
    </dsp:sp>
    <dsp:sp modelId="{3646285D-26C6-4F91-9CB4-49690FA48B25}">
      <dsp:nvSpPr>
        <dsp:cNvPr id="0" name=""/>
        <dsp:cNvSpPr/>
      </dsp:nvSpPr>
      <dsp:spPr>
        <a:xfrm>
          <a:off x="84984" y="2614170"/>
          <a:ext cx="6182057" cy="4163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ADB2E-4F65-48C9-A567-8039CB9A6F4E}">
      <dsp:nvSpPr>
        <dsp:cNvPr id="0" name=""/>
        <dsp:cNvSpPr/>
      </dsp:nvSpPr>
      <dsp:spPr>
        <a:xfrm>
          <a:off x="155380" y="2681046"/>
          <a:ext cx="6182057" cy="4163050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a)-Kuruluş ve yükselme dönemlerinde yatay hareketlilik:</a:t>
          </a:r>
          <a:endParaRPr lang="tr-TR" sz="1600" kern="1200" dirty="0" smtClean="0">
            <a:solidFill>
              <a:srgbClr val="FFFF00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 dönemlerde yatay hareketlilik FETHEDİ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-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 yerlere doğru yerleşme şeklinde görülür. Osmanlı  Devleti bu dönemde Balkanlar'daki Türk nüfusunu artırmak için  yatay hareketliliği teşvik edici</a:t>
          </a:r>
          <a:r>
            <a:rPr lang="tr-TR" sz="1600" kern="1200" dirty="0" smtClean="0">
              <a:solidFill>
                <a:schemeClr val="tx1"/>
              </a:solidFill>
              <a:latin typeface="Courier New" panose="02070309020205020404" pitchFamily="49" charset="0"/>
            </a:rPr>
            <a:t> 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uygulamalar yapmıştır.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b)-Osmanlı Devletinde Duraklama Devri sonrası Yatay Hareketlilik: </a:t>
          </a:r>
          <a:r>
            <a:rPr lang="tr-TR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 dönemlerde kaybedilen yerlerdeki Türk ve 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M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üslüman halk iç kesimlere göç etmek zorunda kalmıştır.</a:t>
          </a:r>
          <a:endParaRPr lang="tr-TR" sz="1600" kern="1200" dirty="0" smtClean="0">
            <a:solidFill>
              <a:schemeClr val="tx1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 Nüfus artışı, ekonomik güçlükler ve </a:t>
          </a:r>
          <a:r>
            <a:rPr lang="tr-TR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eşkiyalık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hareketleri gibi nedenlerle kırsal kesimdeki halk büyük kentlere göç etmiştir.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277312" y="2802978"/>
        <a:ext cx="5938193" cy="3919186"/>
      </dsp:txXfrm>
    </dsp:sp>
    <dsp:sp modelId="{6ED2E8CF-A67E-403A-A72D-313F385E60DA}">
      <dsp:nvSpPr>
        <dsp:cNvPr id="0" name=""/>
        <dsp:cNvSpPr/>
      </dsp:nvSpPr>
      <dsp:spPr>
        <a:xfrm>
          <a:off x="6361741" y="1246032"/>
          <a:ext cx="5663163" cy="1329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EF295-F9D5-4691-A777-922181176410}">
      <dsp:nvSpPr>
        <dsp:cNvPr id="0" name=""/>
        <dsp:cNvSpPr/>
      </dsp:nvSpPr>
      <dsp:spPr>
        <a:xfrm>
          <a:off x="6432137" y="1312908"/>
          <a:ext cx="5663163" cy="132972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B)-DİKEY HAREKETLİLİK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 sınıftan başka bir sınıfa geçmek veya bulunduğu sınıf içinde daha yüksek mevkilere gelmeye "Dikey hareketlilik" denir. </a:t>
          </a:r>
          <a:endParaRPr lang="tr-TR" sz="1400" b="1" kern="1200" dirty="0" smtClean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1083" y="1351854"/>
        <a:ext cx="5585271" cy="1251831"/>
      </dsp:txXfrm>
    </dsp:sp>
    <dsp:sp modelId="{C32C04CB-29A4-4C25-9554-C5C363FD97E6}">
      <dsp:nvSpPr>
        <dsp:cNvPr id="0" name=""/>
        <dsp:cNvSpPr/>
      </dsp:nvSpPr>
      <dsp:spPr>
        <a:xfrm>
          <a:off x="6407832" y="2746893"/>
          <a:ext cx="5594409" cy="4041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CF1E8-7C85-4CCE-9152-F2987D95F0B8}">
      <dsp:nvSpPr>
        <dsp:cNvPr id="0" name=""/>
        <dsp:cNvSpPr/>
      </dsp:nvSpPr>
      <dsp:spPr>
        <a:xfrm>
          <a:off x="6478228" y="2813769"/>
          <a:ext cx="5594409" cy="4041572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Osmanlı Devletinde "kan bağına" dayanan sınıfsal bir yapı olmadığından dikey hareketlilik yoğun bir şekilde görülür. REAYA dediğimiz yönetilenlerden bir kişinin, yönetenlerden saydığımız </a:t>
          </a:r>
          <a:r>
            <a:rPr lang="tr-TR" sz="1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seyfiye, ilmiye ya da </a:t>
          </a:r>
          <a:r>
            <a:rPr lang="tr-TR" sz="18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kalemiyeye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geçmesi mümkündür.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(padişah olmak hariç) Bunun için başlıca iki şart vardı: </a:t>
          </a:r>
          <a:endParaRPr lang="tr-TR" sz="1800" kern="1200" dirty="0" smtClean="0">
            <a:solidFill>
              <a:schemeClr val="tx1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1-Müslüman olmak,   2- Eğitim öğretim görmek.</a:t>
          </a:r>
          <a:endParaRPr lang="tr-TR" sz="1800" kern="1200" dirty="0">
            <a:solidFill>
              <a:srgbClr val="FFFF00"/>
            </a:solidFill>
          </a:endParaRPr>
        </a:p>
      </dsp:txBody>
      <dsp:txXfrm>
        <a:off x="6596602" y="2932143"/>
        <a:ext cx="5357661" cy="380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686B1-4834-4FAE-BC19-ABE847A90CEF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2DB6-C0B9-4390-A0D8-4609C74198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8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anose="020B0604020202020204" pitchFamily="34" charset="0"/>
            </a:endParaRPr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6CC86-7EB8-409E-95C9-936392C540A9}" type="slidenum">
              <a:rPr lang="tr-TR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tr-TR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0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anose="020B0604020202020204" pitchFamily="34" charset="0"/>
            </a:endParaRPr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6CC86-7EB8-409E-95C9-936392C540A9}" type="slidenum">
              <a:rPr lang="tr-TR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tr-TR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712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2713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4064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6A4A9EC-77D9-4119-98DD-3CA6E97BC30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0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22BE-11FB-4F49-ABC3-FCA1D4C0B5D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2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7918-A14A-468A-BA11-6A925D9B1AD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8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26.04.2020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8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7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3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7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A75D-37CD-4CFF-BB12-6FCB6D5F0E0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12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17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89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4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1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33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0000" y="1792288"/>
            <a:ext cx="990600" cy="304800"/>
          </a:xfrm>
        </p:spPr>
        <p:txBody>
          <a:bodyPr anchor="t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35F66F-129C-4B62-AF8D-C3CF54E318AB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178" y="3228182"/>
            <a:ext cx="3859213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CEA579-27FD-48FF-8B8F-26E0210A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2AE3-F0D2-498D-9995-59D36FD78BA2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50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CBB176-B7F1-48ED-BE21-1A676FE67029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16CC86-3B8F-4E37-974C-202871D5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15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841BA-8886-40CA-B3B9-3925607B0AAF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092688-8B6F-445F-AA28-18772717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2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F6FDFD-6406-43E9-B39A-3E6BB24606B7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8958B-AEB6-427E-B5A4-A245F540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8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934E5B-65E0-4A74-9A09-55F7640BD69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B8A245-CC88-4565-A1DA-6D75E728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0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CA884-811D-4153-914E-3F2002ED7859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8DC4C2-DCE8-49A9-BE4E-398A93ED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58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B7C12-A5FB-4617-B787-041C04C0F255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1135A4-E60F-4AA2-8234-95E3572D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0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2884" y="401638"/>
              <a:ext cx="6055783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CBDF6E-93B6-4CBF-9928-E91D4649C5C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7BB615-40AA-4E6D-B66D-1E675FA2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82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64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EA819C-B42A-478A-9B4B-7C54F64CE490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9BA03B-36C2-4022-8DD1-68899112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4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F21FD-15FD-4049-910C-7AB4D83C938B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26B102-BEDC-4712-A3CF-48039BE8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9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968DDB-43B3-4C47-ADBD-87CA239AC1D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1C9881-381D-44AC-BAF9-643C713A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B78F-4408-4F96-837B-49BBC87B82F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8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gray">
          <a:xfrm>
            <a:off x="880534" y="608013"/>
            <a:ext cx="80221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gray">
          <a:xfrm>
            <a:off x="9884834" y="2613025"/>
            <a:ext cx="65193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/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359B18-69D4-45B4-88BF-6D52F8126B05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83ACC8-E0D7-4000-B26C-71077C14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5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F2DAE6-0C19-4A52-A9E9-9E34AAB566BD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AE768C-152F-4C70-9E2D-4EF40763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B258D1-5251-40EF-AC49-6F629282724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48E705-F7A6-4AE0-872C-E747A2A47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3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41746-0E53-4B68-A45D-C541E36EA250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918" y="6391275"/>
            <a:ext cx="36449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08076-6A7B-4E74-8D9F-244705E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9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517" y="6391275"/>
            <a:ext cx="9906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214408-B387-44D0-BB76-ACA07B531CD1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226CDA-DC74-47A1-B9FF-D876229C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8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867" y="401638"/>
              <a:ext cx="6510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85" y="6391275"/>
            <a:ext cx="992716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A8C41-9346-47DD-AF39-E78F630E64B4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4C7161-819E-45A2-B493-23EF9ED8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CFE6C0-C43B-419C-B837-59D1E9B55E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809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83B6-C3E5-4D8C-ABAC-442453325BDA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42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9AD7-8F5A-4D97-8A07-15C14F3BF8DC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90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DDE6-8FD8-42AC-A3EC-1384B178727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4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6D64-6FE9-47A2-BD64-D764B8B7339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0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F239-098B-4F87-9911-4F1BFD61253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83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AB27-5362-45F1-AB04-8713A29BDFC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2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1F9B-4850-4B8F-A1F4-3A9F38CAC6AF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99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B4A7-AC23-4065-A096-EC94230B05F4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21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209E-3AD6-4F15-9FA3-6308121A1F4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45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DA1F-720F-4F01-9C41-AC6F00B63B1D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23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6874B-164E-44D9-BA9A-9E6DC07F60AF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46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AC9C-323A-4FC9-9644-3D66EB382139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03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400AB-D9BF-49AC-9631-9CFB8D76D022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20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F78-952A-4FC6-8C3E-73E010B338E5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2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AD3A-57E7-44FB-8951-CCF848041AF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80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10058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422400" y="4114800"/>
            <a:ext cx="10058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6D83-592D-4651-8713-9F7CFF1EAAF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13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1DE92-6B22-414E-B98D-98A7C67415DF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27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713D-0A1B-43DF-AFA6-F1DFAEAB589A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9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C123-9C71-4FDF-8064-4D2ED723709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06F3-0EBB-4893-A74C-53CB24F4B5C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8A6B-9C35-4F06-9383-CDA09AE84ADF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4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1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1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10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2610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610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610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10EF9-8FD5-485C-BAB9-7157CF02DA52}" type="slidenum">
              <a:rPr lang="tr-TR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10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337270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26.04.2020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1" y="973139"/>
            <a:ext cx="8760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1" y="2603500"/>
            <a:ext cx="8760884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84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8A83FFE6-EBA8-4817-A92C-2BE880CE768E}" type="datetimeFigureOut">
              <a:rPr lang="en-US"/>
              <a:pPr>
                <a:defRPr/>
              </a:pPr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17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617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2100" b="0" i="0">
                <a:solidFill>
                  <a:prstClr val="white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F56DAD8E-5408-40EA-B279-1F18D9A6B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3E0CA-20AE-4657-B637-2829E5A60054}" type="slidenum">
              <a:rPr lang="tr-TR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208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9397" y="760330"/>
            <a:ext cx="11230377" cy="1081349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r-TR" sz="4000" b="1" dirty="0">
                <a:solidFill>
                  <a:prstClr val="white"/>
                </a:solidFill>
                <a:latin typeface="Calibri Light" panose="020F0302020204030204"/>
              </a:rPr>
              <a:t>OSMANLI KÜLTÜR VE MEDENİYETİ</a:t>
            </a:r>
            <a:endParaRPr lang="tr-TR" sz="3600" b="1" dirty="0"/>
          </a:p>
        </p:txBody>
      </p:sp>
      <p:grpSp>
        <p:nvGrpSpPr>
          <p:cNvPr id="7" name="Diagram group"/>
          <p:cNvGrpSpPr/>
          <p:nvPr/>
        </p:nvGrpSpPr>
        <p:grpSpPr>
          <a:xfrm>
            <a:off x="902417" y="2228117"/>
            <a:ext cx="2911970" cy="2731742"/>
            <a:chOff x="1346514" y="1401140"/>
            <a:chExt cx="2097652" cy="183808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8" name="Grup 7"/>
            <p:cNvGrpSpPr/>
            <p:nvPr/>
          </p:nvGrpSpPr>
          <p:grpSpPr>
            <a:xfrm>
              <a:off x="1346514" y="1401140"/>
              <a:ext cx="2097652" cy="1838081"/>
              <a:chOff x="1346514" y="1401140"/>
              <a:chExt cx="2097652" cy="18380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" name="Yuvarlatılmış Dikdörtgen 8"/>
              <p:cNvSpPr/>
              <p:nvPr/>
            </p:nvSpPr>
            <p:spPr>
              <a:xfrm>
                <a:off x="1346514" y="1401140"/>
                <a:ext cx="2097652" cy="1838081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sp>
          <p:sp>
            <p:nvSpPr>
              <p:cNvPr id="10" name="Yuvarlatılmış Dikdörtgen 4"/>
              <p:cNvSpPr/>
              <p:nvPr/>
            </p:nvSpPr>
            <p:spPr>
              <a:xfrm>
                <a:off x="1400350" y="1454976"/>
                <a:ext cx="1989980" cy="173040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 smtClean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 smtClean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 smtClean="0">
                    <a:solidFill>
                      <a:srgbClr val="FFFF00"/>
                    </a:solidFill>
                    <a:latin typeface="Tahoma"/>
                  </a:rPr>
                  <a:t>OSMAN BEY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 smtClean="0">
                    <a:solidFill>
                      <a:srgbClr val="FFFF00"/>
                    </a:solidFill>
                    <a:latin typeface="Tahoma"/>
                  </a:rPr>
                  <a:t>(1284-1324)</a:t>
                </a: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</p:txBody>
          </p:sp>
        </p:grpSp>
      </p:grpSp>
      <p:sp>
        <p:nvSpPr>
          <p:cNvPr id="11" name="Metin kutusu 10"/>
          <p:cNvSpPr txBox="1"/>
          <p:nvPr/>
        </p:nvSpPr>
        <p:spPr>
          <a:xfrm>
            <a:off x="8680360" y="5643028"/>
            <a:ext cx="303941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www.tariheglencesi.com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43943" y="5643028"/>
            <a:ext cx="466215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white"/>
                </a:solidFill>
              </a:rPr>
              <a:t>Youtube kanalı: </a:t>
            </a:r>
            <a:r>
              <a:rPr lang="tr-TR" b="1" dirty="0" err="1" smtClean="0">
                <a:solidFill>
                  <a:srgbClr val="FFFF00"/>
                </a:solidFill>
              </a:rPr>
              <a:t>tariheglencesi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06095" y="5643028"/>
            <a:ext cx="337426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prstClr val="white"/>
                </a:solidFill>
              </a:rPr>
              <a:t>Arif özbeyli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 bwMode="gray">
          <a:xfrm>
            <a:off x="4306956" y="3320940"/>
            <a:ext cx="6745357" cy="84282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4000" b="1" dirty="0" smtClean="0">
                <a:solidFill>
                  <a:prstClr val="white"/>
                </a:solidFill>
                <a:latin typeface="Calibri Light" panose="020F0302020204030204"/>
              </a:rPr>
              <a:t>OSMANLI TOPLUM YAPISI</a:t>
            </a:r>
            <a:endParaRPr lang="tr-TR" sz="3600" b="1" dirty="0"/>
          </a:p>
        </p:txBody>
      </p:sp>
      <p:pic>
        <p:nvPicPr>
          <p:cNvPr id="3" name="5- Yarbay Hasan Bey kırmızı gü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979" y="6012360"/>
            <a:ext cx="424934" cy="4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3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804">
        <p14:flip dir="r"/>
      </p:transition>
    </mc:Choice>
    <mc:Fallback>
      <p:transition spd="slow" advTm="10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4851" y="228601"/>
            <a:ext cx="11629622" cy="608013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sz="3200" dirty="0"/>
              <a:t>Hakkaniyet Çemberi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334851" y="908720"/>
          <a:ext cx="1162962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8956541" y="6619875"/>
            <a:ext cx="3860800" cy="476250"/>
          </a:xfrm>
        </p:spPr>
        <p:txBody>
          <a:bodyPr/>
          <a:lstStyle/>
          <a:p>
            <a:pPr>
              <a:defRPr/>
            </a:pPr>
            <a:r>
              <a:rPr lang="tr-TR" dirty="0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46171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1765">
        <p15:prstTrans prst="curtains"/>
        <p:sndAc>
          <p:stSnd>
            <p:snd r:embed="rId2" name="applause.wav"/>
          </p:stSnd>
        </p:sndAc>
      </p:transition>
    </mc:Choice>
    <mc:Fallback>
      <p:transition spd="slow" advTm="11765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uruluş Şeması 28"/>
          <p:cNvGraphicFramePr>
            <a:graphicFrameLocks noGrp="1"/>
          </p:cNvGraphicFramePr>
          <p:nvPr>
            <p:ph idx="1"/>
            <p:extLst/>
          </p:nvPr>
        </p:nvGraphicFramePr>
        <p:xfrm>
          <a:off x="0" y="5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80BB2-0A58-4151-84D5-A26C383DDE1D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9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7303">
        <p14:gallery dir="l"/>
      </p:transition>
    </mc:Choice>
    <mc:Fallback>
      <p:transition spd="slow" advTm="273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57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3949" cy="109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418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860">
        <p14:conveyor dir="l"/>
      </p:transition>
    </mc:Choice>
    <mc:Fallback>
      <p:transition spd="slow" advTm="25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2618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2296" cy="13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1982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896">
        <p14:conveyor dir="l"/>
      </p:transition>
    </mc:Choice>
    <mc:Fallback>
      <p:transition spd="slow" advTm="608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1" r="31177" b="62302"/>
          <a:stretch>
            <a:fillRect/>
          </a:stretch>
        </p:blipFill>
        <p:spPr>
          <a:xfrm>
            <a:off x="3017839" y="3159126"/>
            <a:ext cx="6181725" cy="1565275"/>
          </a:xfrm>
        </p:spPr>
      </p:pic>
      <p:sp>
        <p:nvSpPr>
          <p:cNvPr id="2" name="Metin kutusu 1"/>
          <p:cNvSpPr txBox="1"/>
          <p:nvPr/>
        </p:nvSpPr>
        <p:spPr>
          <a:xfrm>
            <a:off x="5934076" y="3700463"/>
            <a:ext cx="2862263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tr-TR" sz="2700" b="1" dirty="0">
                <a:solidFill>
                  <a:prstClr val="white"/>
                </a:solidFill>
                <a:cs typeface="Arial" panose="020B0604020202020204" pitchFamily="34" charset="0"/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017839" y="4887913"/>
            <a:ext cx="6181725" cy="368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tr-TR" b="1" dirty="0">
                <a:solidFill>
                  <a:prstClr val="white"/>
                </a:solidFill>
                <a:cs typeface="Arial" panose="020B0604020202020204" pitchFamily="34" charset="0"/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28003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1">
        <p14:prism isContent="1"/>
        <p:sndAc>
          <p:stSnd>
            <p:snd r:embed="rId2" name="camera.wav"/>
          </p:stSnd>
        </p:sndAc>
      </p:transition>
    </mc:Choice>
    <mc:Fallback>
      <p:transition spd="slow" advTm="12091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usula">
  <a:themeElements>
    <a:clrScheme name="Pus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Pus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s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2_Titrek Işık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357</Words>
  <Application>Microsoft Office PowerPoint</Application>
  <PresentationFormat>Geniş ekran</PresentationFormat>
  <Paragraphs>88</Paragraphs>
  <Slides>6</Slides>
  <Notes>2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Courier New</vt:lpstr>
      <vt:lpstr>Tahoma</vt:lpstr>
      <vt:lpstr>Times New Roman</vt:lpstr>
      <vt:lpstr>Wingdings</vt:lpstr>
      <vt:lpstr>Wingdings 3</vt:lpstr>
      <vt:lpstr>1_Pusula</vt:lpstr>
      <vt:lpstr>1_İyon Toplantı Odası</vt:lpstr>
      <vt:lpstr>2_İyon Toplantı Odası</vt:lpstr>
      <vt:lpstr>2_Titrek Işık</vt:lpstr>
      <vt:lpstr>OSMANLI KÜLTÜR VE MEDENİYETİ</vt:lpstr>
      <vt:lpstr>Hakkaniyet Çemberi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47</cp:revision>
  <dcterms:created xsi:type="dcterms:W3CDTF">2018-04-03T19:40:40Z</dcterms:created>
  <dcterms:modified xsi:type="dcterms:W3CDTF">2020-04-26T20:08:54Z</dcterms:modified>
</cp:coreProperties>
</file>