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  <p:sldMasterId id="2147484126" r:id="rId2"/>
    <p:sldMasterId id="2147484145" r:id="rId3"/>
  </p:sldMasterIdLst>
  <p:notesMasterIdLst>
    <p:notesMasterId r:id="rId9"/>
  </p:notesMasterIdLst>
  <p:sldIdLst>
    <p:sldId id="315" r:id="rId4"/>
    <p:sldId id="318" r:id="rId5"/>
    <p:sldId id="320" r:id="rId6"/>
    <p:sldId id="321" r:id="rId7"/>
    <p:sldId id="317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FD8C6-15C8-4C39-812C-E69C4656B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tr-TR"/>
        </a:p>
      </dgm:t>
    </dgm:pt>
    <dgm:pt modelId="{E2B42E5F-63FD-426A-91BB-25F8BAE76613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toplum yapısının değişmesinde iç ve dış etkenler etkili olmuştur. Bunları şu şekilde belirtebiliriz:</a:t>
          </a:r>
          <a:endParaRPr lang="tr-TR" sz="1600" b="1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1-Nüfus artışı  2-Dirlik sisteminin bozulması 3-İç isyanlar</a:t>
          </a:r>
        </a:p>
        <a:p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4-Dış etkenler: a-Coğrafi keşifler b- Sanayi</a:t>
          </a:r>
          <a:r>
            <a:rPr lang="tr-TR" sz="1600" b="1" dirty="0" smtClean="0">
              <a:solidFill>
                <a:schemeClr val="tx2"/>
              </a:solidFill>
              <a:latin typeface="Courier New" panose="02070309020205020404" pitchFamily="49" charset="0"/>
            </a:rPr>
            <a:t> </a:t>
          </a:r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inkılabı c-Fransız ihtilali</a:t>
          </a:r>
          <a:endParaRPr lang="tr-TR" sz="1600" b="1" dirty="0" smtClean="0">
            <a:solidFill>
              <a:schemeClr val="tx2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endParaRPr lang="tr-TR" sz="1600" b="1" dirty="0"/>
        </a:p>
      </dgm:t>
    </dgm:pt>
    <dgm:pt modelId="{8D7678A6-BC7B-42AC-BAD4-424279E687CC}" type="parTrans" cxnId="{F2A692E5-A11E-42B6-B4D4-8A6B41FCE32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600"/>
        </a:p>
      </dgm:t>
    </dgm:pt>
    <dgm:pt modelId="{B0805524-4BD7-4A3E-8240-966C99E9DF66}" type="sibTrans" cxnId="{F2A692E5-A11E-42B6-B4D4-8A6B41FCE327}">
      <dgm:prSet/>
      <dgm:spPr/>
      <dgm:t>
        <a:bodyPr/>
        <a:lstStyle/>
        <a:p>
          <a:endParaRPr lang="tr-TR" sz="1600"/>
        </a:p>
      </dgm:t>
    </dgm:pt>
    <dgm:pt modelId="{EB61F83A-F8CF-4C54-88CC-57603ABE48D1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tr-TR" sz="14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tr-TR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a-Yönetim Kadrolarında Kimlik Değişimi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Yönetim kadrolarında en önemli değişiklik Seyfiye sınıfının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yerini yavaş yavaş </a:t>
          </a:r>
          <a:r>
            <a:rPr lang="tr-TR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Kalemiye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sınıfının almasıdır.</a:t>
          </a:r>
          <a:endParaRPr lang="tr-TR" sz="14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Bunun en önemli sebebi devletler arası ilişkilerde </a:t>
          </a:r>
          <a:r>
            <a: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diplomasinin önem 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kazanmasıdır. Yurt dışında geçici ve daha sonra daimi elçilikler kurulması da bu düşünceye dayanır.</a:t>
          </a:r>
          <a:endParaRPr lang="tr-TR" sz="14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Yönetici kadrolarında meydana gelen bir değişmede Devşirme 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kökenlilerin yerini </a:t>
          </a:r>
          <a:r>
            <a:rPr lang="tr-TR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reayadan</a:t>
          </a:r>
          <a:r>
            <a: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kişiler almaya başlamıştır. </a:t>
          </a:r>
          <a:endParaRPr lang="tr-TR" sz="1400" b="1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tr-TR" sz="1400" b="1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tr-TR" sz="1400" b="1" dirty="0" smtClean="0"/>
        </a:p>
      </dgm:t>
    </dgm:pt>
    <dgm:pt modelId="{1B0C502E-5376-4832-A4BE-138049143FCB}" type="parTrans" cxnId="{9E8DD5CD-06F7-4B8B-91DA-8BF766D76E6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600"/>
        </a:p>
      </dgm:t>
    </dgm:pt>
    <dgm:pt modelId="{A0FA15A1-533C-4BF2-8587-3EE29572A587}" type="sibTrans" cxnId="{9E8DD5CD-06F7-4B8B-91DA-8BF766D76E69}">
      <dgm:prSet/>
      <dgm:spPr/>
      <dgm:t>
        <a:bodyPr/>
        <a:lstStyle/>
        <a:p>
          <a:endParaRPr lang="tr-TR" sz="1600"/>
        </a:p>
      </dgm:t>
    </dgm:pt>
    <dgm:pt modelId="{0FD02219-0EE6-48E5-B880-78E1B1A96526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OSMALI TOPLUM YAPISINDA MEYDANA GELEN DEĞİŞMELER</a:t>
          </a:r>
          <a:endParaRPr lang="tr-TR" sz="1600" b="1" dirty="0"/>
        </a:p>
      </dgm:t>
    </dgm:pt>
    <dgm:pt modelId="{564F7149-2CCC-4D62-9D3B-A3823437BF8D}" type="sibTrans" cxnId="{4620BAA9-93F6-4BBB-A2C4-BA7500A60369}">
      <dgm:prSet/>
      <dgm:spPr/>
      <dgm:t>
        <a:bodyPr/>
        <a:lstStyle/>
        <a:p>
          <a:endParaRPr lang="tr-TR" sz="1600"/>
        </a:p>
      </dgm:t>
    </dgm:pt>
    <dgm:pt modelId="{D1DF2093-E617-44F1-AD89-FC82FE89E415}" type="parTrans" cxnId="{4620BAA9-93F6-4BBB-A2C4-BA7500A60369}">
      <dgm:prSet/>
      <dgm:spPr/>
      <dgm:t>
        <a:bodyPr/>
        <a:lstStyle/>
        <a:p>
          <a:endParaRPr lang="tr-TR" sz="1600"/>
        </a:p>
      </dgm:t>
    </dgm:pt>
    <dgm:pt modelId="{77CEFD9A-8330-4676-A35F-5F4F618EAAD6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b-Ayan ve Eşraf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Devleti’nde taşra da vekalet uygulaması başladığında zamanla bu yönetim ayanların eline geçmiştir.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İltizamı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alan ayanlar zamanla taşra da önemli bir güç haline geldiler. İltizam usulünün yerini alan </a:t>
          </a:r>
          <a:r>
            <a:rPr lang="tr-TR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Malikhane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sisteminde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vergi kaynağı ömür boyu kiralanabiliyordu. Bu uygulamayla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ayanlar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bazı bölgelerde büyük bir nüfuz</a:t>
          </a:r>
          <a:r>
            <a:rPr lang="tr-TR" sz="1600" dirty="0" smtClean="0">
              <a:latin typeface="Times New Roman" panose="02020603050405020304" pitchFamily="18" charset="0"/>
            </a:rPr>
            <a:t> k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azanmışlardır.</a:t>
          </a:r>
          <a:endParaRPr lang="tr-TR" sz="16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tr-TR" sz="1600" dirty="0"/>
        </a:p>
      </dgm:t>
    </dgm:pt>
    <dgm:pt modelId="{7E4F892D-293A-406C-BA5C-E97BF150269E}" type="parTrans" cxnId="{EB69B2B3-E3D6-4247-92AA-25703CF22C46}">
      <dgm:prSet/>
      <dgm:spPr/>
      <dgm:t>
        <a:bodyPr/>
        <a:lstStyle/>
        <a:p>
          <a:endParaRPr lang="tr-TR"/>
        </a:p>
      </dgm:t>
    </dgm:pt>
    <dgm:pt modelId="{EFF19991-A57F-41A8-B21F-AB090F7E9936}" type="sibTrans" cxnId="{EB69B2B3-E3D6-4247-92AA-25703CF22C46}">
      <dgm:prSet/>
      <dgm:spPr/>
      <dgm:t>
        <a:bodyPr/>
        <a:lstStyle/>
        <a:p>
          <a:endParaRPr lang="tr-TR"/>
        </a:p>
      </dgm:t>
    </dgm:pt>
    <dgm:pt modelId="{CE182628-4AE4-4BCD-8608-597A4B2F4C6D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tr-TR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c-İskan faaliyetleri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Devleti’nde Kuruluş ve Yükselme dönemlerinde Anadolu’dan Rumeli’</a:t>
          </a:r>
          <a:r>
            <a:rPr lang="tr-TR" sz="1600" dirty="0" smtClean="0">
              <a:latin typeface="Times New Roman" panose="02020603050405020304" pitchFamily="18" charset="0"/>
            </a:rPr>
            <a:t>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 bir iskan faaliyeti olmuştur. Yine</a:t>
          </a:r>
          <a:r>
            <a:rPr lang="tr-TR" sz="1600" dirty="0" smtClean="0">
              <a:latin typeface="Times New Roman" panose="02020603050405020304" pitchFamily="18" charset="0"/>
            </a:rPr>
            <a:t>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Anadolu içerisinde de bazı problem çıkaran boylar çeşitli bölgelere yerleştirilmiştir. Gerileme ve Dağılma döneminde tersine bir göç hareketi olmuş ve Rumeli’den gelen Türkler Anadolu’nun çeşitli bölgelerine yerleştirilmiştir.  </a:t>
          </a:r>
          <a:r>
            <a:rPr lang="tr-TR" sz="1600" dirty="0" smtClean="0">
              <a:latin typeface="Courier New" panose="02070309020205020404" pitchFamily="49" charset="0"/>
              <a:cs typeface="Times New Roman" panose="02020603050405020304" pitchFamily="18" charset="0"/>
            </a:rPr>
            <a:t/>
          </a:r>
          <a:br>
            <a:rPr lang="tr-TR" sz="1600" dirty="0" smtClean="0">
              <a:latin typeface="Courier New" panose="02070309020205020404" pitchFamily="49" charset="0"/>
              <a:cs typeface="Times New Roman" panose="02020603050405020304" pitchFamily="18" charset="0"/>
            </a:rPr>
          </a:br>
          <a:endParaRPr lang="tr-TR" sz="1600" dirty="0"/>
        </a:p>
      </dgm:t>
    </dgm:pt>
    <dgm:pt modelId="{452BCABB-CB99-4FFC-853D-A4CEC4B81F50}" type="parTrans" cxnId="{CE0F6C11-4FFA-4172-844E-CEC62FA7CCE8}">
      <dgm:prSet/>
      <dgm:spPr/>
      <dgm:t>
        <a:bodyPr/>
        <a:lstStyle/>
        <a:p>
          <a:endParaRPr lang="tr-TR"/>
        </a:p>
      </dgm:t>
    </dgm:pt>
    <dgm:pt modelId="{3A0A5684-FE25-4EBD-8B34-C7023F379152}" type="sibTrans" cxnId="{CE0F6C11-4FFA-4172-844E-CEC62FA7CCE8}">
      <dgm:prSet/>
      <dgm:spPr/>
      <dgm:t>
        <a:bodyPr/>
        <a:lstStyle/>
        <a:p>
          <a:endParaRPr lang="tr-TR"/>
        </a:p>
      </dgm:t>
    </dgm:pt>
    <dgm:pt modelId="{6AFB1602-CCD2-481A-A4E6-81DFDBBDEF48}" type="pres">
      <dgm:prSet presAssocID="{C5AFD8C6-15C8-4C39-812C-E69C4656B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D4732AC-EABA-48E9-A61B-7DB215EC7762}" type="pres">
      <dgm:prSet presAssocID="{0FD02219-0EE6-48E5-B880-78E1B1A96526}" presName="hierRoo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90227410-D713-4AA4-9F2C-008EED832DC2}" type="pres">
      <dgm:prSet presAssocID="{0FD02219-0EE6-48E5-B880-78E1B1A96526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43CE62CA-6B51-4658-BB2A-8D20C0A0A8FD}" type="pres">
      <dgm:prSet presAssocID="{0FD02219-0EE6-48E5-B880-78E1B1A96526}" presName="background" presStyleLbl="node0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E2BBC898-8887-4E9F-B045-513AA0F2BF5A}" type="pres">
      <dgm:prSet presAssocID="{0FD02219-0EE6-48E5-B880-78E1B1A96526}" presName="text" presStyleLbl="fgAcc0" presStyleIdx="0" presStyleCnt="1" custScaleX="1591056" custScaleY="2044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C64A37F-4818-46DA-AF92-A8EBB57761F2}" type="pres">
      <dgm:prSet presAssocID="{0FD02219-0EE6-48E5-B880-78E1B1A96526}" presName="hierChild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C888E895-72C6-4E8A-9F9D-881428CD53DF}" type="pres">
      <dgm:prSet presAssocID="{8D7678A6-BC7B-42AC-BAD4-424279E687CC}" presName="Name10" presStyleLbl="parChTrans1D2" presStyleIdx="0" presStyleCnt="1"/>
      <dgm:spPr/>
      <dgm:t>
        <a:bodyPr/>
        <a:lstStyle/>
        <a:p>
          <a:endParaRPr lang="tr-TR"/>
        </a:p>
      </dgm:t>
    </dgm:pt>
    <dgm:pt modelId="{3994B029-514D-4EF0-B4B1-81EA6D0FA97B}" type="pres">
      <dgm:prSet presAssocID="{E2B42E5F-63FD-426A-91BB-25F8BAE76613}" presName="hier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747DC680-EBF7-4C4C-A3B9-A7EB7F11A6C4}" type="pres">
      <dgm:prSet presAssocID="{E2B42E5F-63FD-426A-91BB-25F8BAE76613}" presName="composit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A67D39F-A63C-46DC-8E7A-87E147608BF5}" type="pres">
      <dgm:prSet presAssocID="{E2B42E5F-63FD-426A-91BB-25F8BAE76613}" presName="background2" presStyleLbl="node2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4CEC4C8A-4585-407A-8C6C-2D6E9467A366}" type="pres">
      <dgm:prSet presAssocID="{E2B42E5F-63FD-426A-91BB-25F8BAE76613}" presName="text2" presStyleLbl="fgAcc2" presStyleIdx="0" presStyleCnt="1" custScaleX="1307130" custScaleY="4216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1CD858-1B74-4C25-BBBF-4139CD4A1A7B}" type="pres">
      <dgm:prSet presAssocID="{E2B42E5F-63FD-426A-91BB-25F8BAE76613}" presName="hierChild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DD496BA-7976-4C14-AA07-58B534ADECB6}" type="pres">
      <dgm:prSet presAssocID="{1B0C502E-5376-4832-A4BE-138049143FCB}" presName="Name17" presStyleLbl="parChTrans1D3" presStyleIdx="0" presStyleCnt="3"/>
      <dgm:spPr/>
      <dgm:t>
        <a:bodyPr/>
        <a:lstStyle/>
        <a:p>
          <a:endParaRPr lang="tr-TR"/>
        </a:p>
      </dgm:t>
    </dgm:pt>
    <dgm:pt modelId="{4EC60201-F3DC-4481-A615-C025D17A87EB}" type="pres">
      <dgm:prSet presAssocID="{EB61F83A-F8CF-4C54-88CC-57603ABE48D1}" presName="hierRoot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C7ACF04-A390-4F79-A2E5-78F9215DAC11}" type="pres">
      <dgm:prSet presAssocID="{EB61F83A-F8CF-4C54-88CC-57603ABE48D1}" presName="composite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B18E488B-FE42-428E-9597-D6314838EB86}" type="pres">
      <dgm:prSet presAssocID="{EB61F83A-F8CF-4C54-88CC-57603ABE48D1}" presName="background3" presStyleLbl="node3" presStyleIdx="0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02ADE3EC-79F0-4507-9388-9A8009FD7F94}" type="pres">
      <dgm:prSet presAssocID="{EB61F83A-F8CF-4C54-88CC-57603ABE48D1}" presName="text3" presStyleLbl="fgAcc3" presStyleIdx="0" presStyleCnt="3" custScaleX="709896" custScaleY="11130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8110B2-EAFD-437C-BEC3-AC8D1C4319A6}" type="pres">
      <dgm:prSet presAssocID="{EB61F83A-F8CF-4C54-88CC-57603ABE48D1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DA210018-1B59-4667-926F-F6277121576B}" type="pres">
      <dgm:prSet presAssocID="{7E4F892D-293A-406C-BA5C-E97BF150269E}" presName="Name17" presStyleLbl="parChTrans1D3" presStyleIdx="1" presStyleCnt="3"/>
      <dgm:spPr/>
      <dgm:t>
        <a:bodyPr/>
        <a:lstStyle/>
        <a:p>
          <a:endParaRPr lang="tr-TR"/>
        </a:p>
      </dgm:t>
    </dgm:pt>
    <dgm:pt modelId="{92E3C9D7-4A20-4BAD-9233-6DE5067A8FA0}" type="pres">
      <dgm:prSet presAssocID="{77CEFD9A-8330-4676-A35F-5F4F618EAAD6}" presName="hierRoot3" presStyleCnt="0"/>
      <dgm:spPr/>
    </dgm:pt>
    <dgm:pt modelId="{F1B8BADE-B6D5-4BE4-8A08-D6B1311EE1DE}" type="pres">
      <dgm:prSet presAssocID="{77CEFD9A-8330-4676-A35F-5F4F618EAAD6}" presName="composite3" presStyleCnt="0"/>
      <dgm:spPr/>
    </dgm:pt>
    <dgm:pt modelId="{CAB7781D-AC9D-4296-BEBF-420AD7649625}" type="pres">
      <dgm:prSet presAssocID="{77CEFD9A-8330-4676-A35F-5F4F618EAAD6}" presName="background3" presStyleLbl="node3" presStyleIdx="1" presStyleCnt="3"/>
      <dgm:spPr/>
    </dgm:pt>
    <dgm:pt modelId="{9B4F8373-B286-4E45-82FC-364F56A3393F}" type="pres">
      <dgm:prSet presAssocID="{77CEFD9A-8330-4676-A35F-5F4F618EAAD6}" presName="text3" presStyleLbl="fgAcc3" presStyleIdx="1" presStyleCnt="3" custScaleX="702191" custScaleY="111383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19D7DE-0446-443F-B257-7FE4C3CE3A03}" type="pres">
      <dgm:prSet presAssocID="{77CEFD9A-8330-4676-A35F-5F4F618EAAD6}" presName="hierChild4" presStyleCnt="0"/>
      <dgm:spPr/>
    </dgm:pt>
    <dgm:pt modelId="{011B77A6-3B72-4AE5-BC3B-BE6E17E30C9D}" type="pres">
      <dgm:prSet presAssocID="{452BCABB-CB99-4FFC-853D-A4CEC4B81F50}" presName="Name17" presStyleLbl="parChTrans1D3" presStyleIdx="2" presStyleCnt="3"/>
      <dgm:spPr/>
      <dgm:t>
        <a:bodyPr/>
        <a:lstStyle/>
        <a:p>
          <a:endParaRPr lang="tr-TR"/>
        </a:p>
      </dgm:t>
    </dgm:pt>
    <dgm:pt modelId="{C1E92839-776E-456F-ABCB-9845FA9D60A3}" type="pres">
      <dgm:prSet presAssocID="{CE182628-4AE4-4BCD-8608-597A4B2F4C6D}" presName="hierRoot3" presStyleCnt="0"/>
      <dgm:spPr/>
    </dgm:pt>
    <dgm:pt modelId="{19A27AD4-E8C3-4BBD-BD0B-234F29EBE862}" type="pres">
      <dgm:prSet presAssocID="{CE182628-4AE4-4BCD-8608-597A4B2F4C6D}" presName="composite3" presStyleCnt="0"/>
      <dgm:spPr/>
    </dgm:pt>
    <dgm:pt modelId="{8B84D375-A306-44EC-A3D0-547C74359D37}" type="pres">
      <dgm:prSet presAssocID="{CE182628-4AE4-4BCD-8608-597A4B2F4C6D}" presName="background3" presStyleLbl="node3" presStyleIdx="2" presStyleCnt="3"/>
      <dgm:spPr/>
    </dgm:pt>
    <dgm:pt modelId="{78C9DABE-3D94-4B76-BFFB-4D5C378ADB12}" type="pres">
      <dgm:prSet presAssocID="{CE182628-4AE4-4BCD-8608-597A4B2F4C6D}" presName="text3" presStyleLbl="fgAcc3" presStyleIdx="2" presStyleCnt="3" custScaleX="634488" custScaleY="11377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D0FF4F-1869-47B3-B01C-80B7419FE4FB}" type="pres">
      <dgm:prSet presAssocID="{CE182628-4AE4-4BCD-8608-597A4B2F4C6D}" presName="hierChild4" presStyleCnt="0"/>
      <dgm:spPr/>
    </dgm:pt>
  </dgm:ptLst>
  <dgm:cxnLst>
    <dgm:cxn modelId="{6A1B6A61-3E25-460F-8A7B-F5DA47DFA78B}" type="presOf" srcId="{E2B42E5F-63FD-426A-91BB-25F8BAE76613}" destId="{4CEC4C8A-4585-407A-8C6C-2D6E9467A366}" srcOrd="0" destOrd="0" presId="urn:microsoft.com/office/officeart/2005/8/layout/hierarchy1"/>
    <dgm:cxn modelId="{60AF91EB-0DAF-480C-BF4D-0B744A807E0A}" type="presOf" srcId="{C5AFD8C6-15C8-4C39-812C-E69C4656B359}" destId="{6AFB1602-CCD2-481A-A4E6-81DFDBBDEF48}" srcOrd="0" destOrd="0" presId="urn:microsoft.com/office/officeart/2005/8/layout/hierarchy1"/>
    <dgm:cxn modelId="{D16DC789-3DB9-493F-8170-54DC376E40E0}" type="presOf" srcId="{77CEFD9A-8330-4676-A35F-5F4F618EAAD6}" destId="{9B4F8373-B286-4E45-82FC-364F56A3393F}" srcOrd="0" destOrd="0" presId="urn:microsoft.com/office/officeart/2005/8/layout/hierarchy1"/>
    <dgm:cxn modelId="{4620BAA9-93F6-4BBB-A2C4-BA7500A60369}" srcId="{C5AFD8C6-15C8-4C39-812C-E69C4656B359}" destId="{0FD02219-0EE6-48E5-B880-78E1B1A96526}" srcOrd="0" destOrd="0" parTransId="{D1DF2093-E617-44F1-AD89-FC82FE89E415}" sibTransId="{564F7149-2CCC-4D62-9D3B-A3823437BF8D}"/>
    <dgm:cxn modelId="{CE0F6C11-4FFA-4172-844E-CEC62FA7CCE8}" srcId="{E2B42E5F-63FD-426A-91BB-25F8BAE76613}" destId="{CE182628-4AE4-4BCD-8608-597A4B2F4C6D}" srcOrd="2" destOrd="0" parTransId="{452BCABB-CB99-4FFC-853D-A4CEC4B81F50}" sibTransId="{3A0A5684-FE25-4EBD-8B34-C7023F379152}"/>
    <dgm:cxn modelId="{D74FE2CC-E3BD-4720-8FC2-263AF89141A8}" type="presOf" srcId="{1B0C502E-5376-4832-A4BE-138049143FCB}" destId="{5DD496BA-7976-4C14-AA07-58B534ADECB6}" srcOrd="0" destOrd="0" presId="urn:microsoft.com/office/officeart/2005/8/layout/hierarchy1"/>
    <dgm:cxn modelId="{9E8DD5CD-06F7-4B8B-91DA-8BF766D76E69}" srcId="{E2B42E5F-63FD-426A-91BB-25F8BAE76613}" destId="{EB61F83A-F8CF-4C54-88CC-57603ABE48D1}" srcOrd="0" destOrd="0" parTransId="{1B0C502E-5376-4832-A4BE-138049143FCB}" sibTransId="{A0FA15A1-533C-4BF2-8587-3EE29572A587}"/>
    <dgm:cxn modelId="{EF82F974-2BFF-42EC-94CE-2A25B4766DA6}" type="presOf" srcId="{0FD02219-0EE6-48E5-B880-78E1B1A96526}" destId="{E2BBC898-8887-4E9F-B045-513AA0F2BF5A}" srcOrd="0" destOrd="0" presId="urn:microsoft.com/office/officeart/2005/8/layout/hierarchy1"/>
    <dgm:cxn modelId="{FAA11B6E-2E82-4B9A-88B6-265784470570}" type="presOf" srcId="{CE182628-4AE4-4BCD-8608-597A4B2F4C6D}" destId="{78C9DABE-3D94-4B76-BFFB-4D5C378ADB12}" srcOrd="0" destOrd="0" presId="urn:microsoft.com/office/officeart/2005/8/layout/hierarchy1"/>
    <dgm:cxn modelId="{9E7E94BC-054F-4DEA-9D9E-EB83D168B4B6}" type="presOf" srcId="{8D7678A6-BC7B-42AC-BAD4-424279E687CC}" destId="{C888E895-72C6-4E8A-9F9D-881428CD53DF}" srcOrd="0" destOrd="0" presId="urn:microsoft.com/office/officeart/2005/8/layout/hierarchy1"/>
    <dgm:cxn modelId="{9797A977-F7EE-44F7-AA0E-17EAEB1E0F88}" type="presOf" srcId="{452BCABB-CB99-4FFC-853D-A4CEC4B81F50}" destId="{011B77A6-3B72-4AE5-BC3B-BE6E17E30C9D}" srcOrd="0" destOrd="0" presId="urn:microsoft.com/office/officeart/2005/8/layout/hierarchy1"/>
    <dgm:cxn modelId="{2219FBC4-11B7-4B16-9B1F-9A52B7065774}" type="presOf" srcId="{7E4F892D-293A-406C-BA5C-E97BF150269E}" destId="{DA210018-1B59-4667-926F-F6277121576B}" srcOrd="0" destOrd="0" presId="urn:microsoft.com/office/officeart/2005/8/layout/hierarchy1"/>
    <dgm:cxn modelId="{11B39BC7-4159-4E3D-A181-8156C34204E8}" type="presOf" srcId="{EB61F83A-F8CF-4C54-88CC-57603ABE48D1}" destId="{02ADE3EC-79F0-4507-9388-9A8009FD7F94}" srcOrd="0" destOrd="0" presId="urn:microsoft.com/office/officeart/2005/8/layout/hierarchy1"/>
    <dgm:cxn modelId="{EB69B2B3-E3D6-4247-92AA-25703CF22C46}" srcId="{E2B42E5F-63FD-426A-91BB-25F8BAE76613}" destId="{77CEFD9A-8330-4676-A35F-5F4F618EAAD6}" srcOrd="1" destOrd="0" parTransId="{7E4F892D-293A-406C-BA5C-E97BF150269E}" sibTransId="{EFF19991-A57F-41A8-B21F-AB090F7E9936}"/>
    <dgm:cxn modelId="{F2A692E5-A11E-42B6-B4D4-8A6B41FCE327}" srcId="{0FD02219-0EE6-48E5-B880-78E1B1A96526}" destId="{E2B42E5F-63FD-426A-91BB-25F8BAE76613}" srcOrd="0" destOrd="0" parTransId="{8D7678A6-BC7B-42AC-BAD4-424279E687CC}" sibTransId="{B0805524-4BD7-4A3E-8240-966C99E9DF66}"/>
    <dgm:cxn modelId="{1C8422D1-C099-4C53-AF7D-CCE040B9F129}" type="presParOf" srcId="{6AFB1602-CCD2-481A-A4E6-81DFDBBDEF48}" destId="{FD4732AC-EABA-48E9-A61B-7DB215EC7762}" srcOrd="0" destOrd="0" presId="urn:microsoft.com/office/officeart/2005/8/layout/hierarchy1"/>
    <dgm:cxn modelId="{33674593-DFA5-4241-9DE7-2D15675E951E}" type="presParOf" srcId="{FD4732AC-EABA-48E9-A61B-7DB215EC7762}" destId="{90227410-D713-4AA4-9F2C-008EED832DC2}" srcOrd="0" destOrd="0" presId="urn:microsoft.com/office/officeart/2005/8/layout/hierarchy1"/>
    <dgm:cxn modelId="{8B7E7FED-9D9F-40BB-B75D-6E842F5419F2}" type="presParOf" srcId="{90227410-D713-4AA4-9F2C-008EED832DC2}" destId="{43CE62CA-6B51-4658-BB2A-8D20C0A0A8FD}" srcOrd="0" destOrd="0" presId="urn:microsoft.com/office/officeart/2005/8/layout/hierarchy1"/>
    <dgm:cxn modelId="{02890B7E-A6AA-4F72-AF9A-0563EF93FE5E}" type="presParOf" srcId="{90227410-D713-4AA4-9F2C-008EED832DC2}" destId="{E2BBC898-8887-4E9F-B045-513AA0F2BF5A}" srcOrd="1" destOrd="0" presId="urn:microsoft.com/office/officeart/2005/8/layout/hierarchy1"/>
    <dgm:cxn modelId="{7FDFBB03-1526-4E17-87D0-33360E149B2C}" type="presParOf" srcId="{FD4732AC-EABA-48E9-A61B-7DB215EC7762}" destId="{EC64A37F-4818-46DA-AF92-A8EBB57761F2}" srcOrd="1" destOrd="0" presId="urn:microsoft.com/office/officeart/2005/8/layout/hierarchy1"/>
    <dgm:cxn modelId="{AD2F9091-2627-44AF-8236-FE049C4F473C}" type="presParOf" srcId="{EC64A37F-4818-46DA-AF92-A8EBB57761F2}" destId="{C888E895-72C6-4E8A-9F9D-881428CD53DF}" srcOrd="0" destOrd="0" presId="urn:microsoft.com/office/officeart/2005/8/layout/hierarchy1"/>
    <dgm:cxn modelId="{D727C253-D06D-4470-8A00-7D6A05CF4819}" type="presParOf" srcId="{EC64A37F-4818-46DA-AF92-A8EBB57761F2}" destId="{3994B029-514D-4EF0-B4B1-81EA6D0FA97B}" srcOrd="1" destOrd="0" presId="urn:microsoft.com/office/officeart/2005/8/layout/hierarchy1"/>
    <dgm:cxn modelId="{1F1181BD-0242-493D-B499-2E037BEA8F3F}" type="presParOf" srcId="{3994B029-514D-4EF0-B4B1-81EA6D0FA97B}" destId="{747DC680-EBF7-4C4C-A3B9-A7EB7F11A6C4}" srcOrd="0" destOrd="0" presId="urn:microsoft.com/office/officeart/2005/8/layout/hierarchy1"/>
    <dgm:cxn modelId="{00136755-D731-40F2-812A-B72EB96FD80C}" type="presParOf" srcId="{747DC680-EBF7-4C4C-A3B9-A7EB7F11A6C4}" destId="{5A67D39F-A63C-46DC-8E7A-87E147608BF5}" srcOrd="0" destOrd="0" presId="urn:microsoft.com/office/officeart/2005/8/layout/hierarchy1"/>
    <dgm:cxn modelId="{E46EAF3D-C2C9-4416-A17E-C8EC61C254E3}" type="presParOf" srcId="{747DC680-EBF7-4C4C-A3B9-A7EB7F11A6C4}" destId="{4CEC4C8A-4585-407A-8C6C-2D6E9467A366}" srcOrd="1" destOrd="0" presId="urn:microsoft.com/office/officeart/2005/8/layout/hierarchy1"/>
    <dgm:cxn modelId="{4E7DAF2B-F827-4EDD-8EFD-1C604531826C}" type="presParOf" srcId="{3994B029-514D-4EF0-B4B1-81EA6D0FA97B}" destId="{AD1CD858-1B74-4C25-BBBF-4139CD4A1A7B}" srcOrd="1" destOrd="0" presId="urn:microsoft.com/office/officeart/2005/8/layout/hierarchy1"/>
    <dgm:cxn modelId="{574FE23F-3337-4C1A-A7DC-5AD89B10B623}" type="presParOf" srcId="{AD1CD858-1B74-4C25-BBBF-4139CD4A1A7B}" destId="{5DD496BA-7976-4C14-AA07-58B534ADECB6}" srcOrd="0" destOrd="0" presId="urn:microsoft.com/office/officeart/2005/8/layout/hierarchy1"/>
    <dgm:cxn modelId="{3FC59522-49D9-4837-9129-6032A810A739}" type="presParOf" srcId="{AD1CD858-1B74-4C25-BBBF-4139CD4A1A7B}" destId="{4EC60201-F3DC-4481-A615-C025D17A87EB}" srcOrd="1" destOrd="0" presId="urn:microsoft.com/office/officeart/2005/8/layout/hierarchy1"/>
    <dgm:cxn modelId="{86EA3561-1560-4F97-9A3C-E5C44E5A15AD}" type="presParOf" srcId="{4EC60201-F3DC-4481-A615-C025D17A87EB}" destId="{5C7ACF04-A390-4F79-A2E5-78F9215DAC11}" srcOrd="0" destOrd="0" presId="urn:microsoft.com/office/officeart/2005/8/layout/hierarchy1"/>
    <dgm:cxn modelId="{ABEC946F-3DA2-4A64-8BBB-724DE4233832}" type="presParOf" srcId="{5C7ACF04-A390-4F79-A2E5-78F9215DAC11}" destId="{B18E488B-FE42-428E-9597-D6314838EB86}" srcOrd="0" destOrd="0" presId="urn:microsoft.com/office/officeart/2005/8/layout/hierarchy1"/>
    <dgm:cxn modelId="{8960C99A-9A67-4A5D-B95F-74BB4D28BE65}" type="presParOf" srcId="{5C7ACF04-A390-4F79-A2E5-78F9215DAC11}" destId="{02ADE3EC-79F0-4507-9388-9A8009FD7F94}" srcOrd="1" destOrd="0" presId="urn:microsoft.com/office/officeart/2005/8/layout/hierarchy1"/>
    <dgm:cxn modelId="{9BE0ED81-66D4-4413-BB84-50CF470645AF}" type="presParOf" srcId="{4EC60201-F3DC-4481-A615-C025D17A87EB}" destId="{488110B2-EAFD-437C-BEC3-AC8D1C4319A6}" srcOrd="1" destOrd="0" presId="urn:microsoft.com/office/officeart/2005/8/layout/hierarchy1"/>
    <dgm:cxn modelId="{EFCD4F29-724D-4951-90BA-4F2B5ACCC976}" type="presParOf" srcId="{AD1CD858-1B74-4C25-BBBF-4139CD4A1A7B}" destId="{DA210018-1B59-4667-926F-F6277121576B}" srcOrd="2" destOrd="0" presId="urn:microsoft.com/office/officeart/2005/8/layout/hierarchy1"/>
    <dgm:cxn modelId="{32FE570F-558D-4D55-A040-B86E99EBA993}" type="presParOf" srcId="{AD1CD858-1B74-4C25-BBBF-4139CD4A1A7B}" destId="{92E3C9D7-4A20-4BAD-9233-6DE5067A8FA0}" srcOrd="3" destOrd="0" presId="urn:microsoft.com/office/officeart/2005/8/layout/hierarchy1"/>
    <dgm:cxn modelId="{67B67B12-AE40-442F-B375-34C4A84BFDE8}" type="presParOf" srcId="{92E3C9D7-4A20-4BAD-9233-6DE5067A8FA0}" destId="{F1B8BADE-B6D5-4BE4-8A08-D6B1311EE1DE}" srcOrd="0" destOrd="0" presId="urn:microsoft.com/office/officeart/2005/8/layout/hierarchy1"/>
    <dgm:cxn modelId="{009323FC-6087-4E01-8484-DC74436C1327}" type="presParOf" srcId="{F1B8BADE-B6D5-4BE4-8A08-D6B1311EE1DE}" destId="{CAB7781D-AC9D-4296-BEBF-420AD7649625}" srcOrd="0" destOrd="0" presId="urn:microsoft.com/office/officeart/2005/8/layout/hierarchy1"/>
    <dgm:cxn modelId="{7A5AFD04-98E5-4B1F-AF49-92C605780FBB}" type="presParOf" srcId="{F1B8BADE-B6D5-4BE4-8A08-D6B1311EE1DE}" destId="{9B4F8373-B286-4E45-82FC-364F56A3393F}" srcOrd="1" destOrd="0" presId="urn:microsoft.com/office/officeart/2005/8/layout/hierarchy1"/>
    <dgm:cxn modelId="{6A7E004F-D72B-4596-8C50-D00C6323AE69}" type="presParOf" srcId="{92E3C9D7-4A20-4BAD-9233-6DE5067A8FA0}" destId="{1D19D7DE-0446-443F-B257-7FE4C3CE3A03}" srcOrd="1" destOrd="0" presId="urn:microsoft.com/office/officeart/2005/8/layout/hierarchy1"/>
    <dgm:cxn modelId="{11E4ED3B-0226-4624-9A4B-A3FF1EC289C0}" type="presParOf" srcId="{AD1CD858-1B74-4C25-BBBF-4139CD4A1A7B}" destId="{011B77A6-3B72-4AE5-BC3B-BE6E17E30C9D}" srcOrd="4" destOrd="0" presId="urn:microsoft.com/office/officeart/2005/8/layout/hierarchy1"/>
    <dgm:cxn modelId="{41250695-9E33-4EA2-8C93-7E0C8D5EC4FA}" type="presParOf" srcId="{AD1CD858-1B74-4C25-BBBF-4139CD4A1A7B}" destId="{C1E92839-776E-456F-ABCB-9845FA9D60A3}" srcOrd="5" destOrd="0" presId="urn:microsoft.com/office/officeart/2005/8/layout/hierarchy1"/>
    <dgm:cxn modelId="{82315288-2879-498A-8CFB-093D664C9B75}" type="presParOf" srcId="{C1E92839-776E-456F-ABCB-9845FA9D60A3}" destId="{19A27AD4-E8C3-4BBD-BD0B-234F29EBE862}" srcOrd="0" destOrd="0" presId="urn:microsoft.com/office/officeart/2005/8/layout/hierarchy1"/>
    <dgm:cxn modelId="{6F620B80-819D-4D12-9BA1-8EF795A11994}" type="presParOf" srcId="{19A27AD4-E8C3-4BBD-BD0B-234F29EBE862}" destId="{8B84D375-A306-44EC-A3D0-547C74359D37}" srcOrd="0" destOrd="0" presId="urn:microsoft.com/office/officeart/2005/8/layout/hierarchy1"/>
    <dgm:cxn modelId="{81123B2D-DBE4-4953-9B01-48D667D7551C}" type="presParOf" srcId="{19A27AD4-E8C3-4BBD-BD0B-234F29EBE862}" destId="{78C9DABE-3D94-4B76-BFFB-4D5C378ADB12}" srcOrd="1" destOrd="0" presId="urn:microsoft.com/office/officeart/2005/8/layout/hierarchy1"/>
    <dgm:cxn modelId="{2B9F5CBB-0316-485D-B42F-756CA5FD13C4}" type="presParOf" srcId="{C1E92839-776E-456F-ABCB-9845FA9D60A3}" destId="{2AD0FF4F-1869-47B3-B01C-80B7419FE4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FD8C6-15C8-4C39-812C-E69C4656B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tr-TR"/>
        </a:p>
      </dgm:t>
    </dgm:pt>
    <dgm:pt modelId="{E2B42E5F-63FD-426A-91BB-25F8BAE76613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2-Tanzimat ve sonrası</a:t>
          </a:r>
          <a:endParaRPr lang="tr-TR" sz="1600" b="1" dirty="0"/>
        </a:p>
      </dgm:t>
    </dgm:pt>
    <dgm:pt modelId="{8D7678A6-BC7B-42AC-BAD4-424279E687CC}" type="parTrans" cxnId="{F2A692E5-A11E-42B6-B4D4-8A6B41FCE32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600"/>
        </a:p>
      </dgm:t>
    </dgm:pt>
    <dgm:pt modelId="{B0805524-4BD7-4A3E-8240-966C99E9DF66}" type="sibTrans" cxnId="{F2A692E5-A11E-42B6-B4D4-8A6B41FCE327}">
      <dgm:prSet/>
      <dgm:spPr/>
      <dgm:t>
        <a:bodyPr/>
        <a:lstStyle/>
        <a:p>
          <a:endParaRPr lang="tr-TR" sz="1600"/>
        </a:p>
      </dgm:t>
    </dgm:pt>
    <dgm:pt modelId="{EB61F83A-F8CF-4C54-88CC-57603ABE48D1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tr-TR" sz="17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tr-TR" sz="17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a-Yeni Bürokratlar</a:t>
          </a:r>
          <a:r>
            <a:rPr lang="tr-T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Avrupa ülkelerinde </a:t>
          </a:r>
          <a:r>
            <a:rPr lang="tr-T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ikamet elçiliklerinin </a:t>
          </a:r>
          <a:r>
            <a: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kurulmasından ve böylece Avrupa ile ilişkilerin artmasından sonra, eskilerden daha farklı bir anlayışa sahip reformcu </a:t>
          </a:r>
          <a:r>
            <a:rPr lang="tr-T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yeni bir nesil ortaya çıkmıştı.</a:t>
          </a:r>
          <a:r>
            <a:rPr lang="tr-TR" sz="1700" b="1" dirty="0" smtClean="0">
              <a:latin typeface="Times New Roman" panose="02020603050405020304" pitchFamily="18" charset="0"/>
            </a:rPr>
            <a:t> </a:t>
          </a:r>
          <a:r>
            <a: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Bunlar Avrupa başkentlerinde görev yaparken,</a:t>
          </a:r>
          <a:r>
            <a:rPr lang="tr-TR" sz="1700" dirty="0" smtClean="0">
              <a:latin typeface="Times New Roman" panose="02020603050405020304" pitchFamily="18" charset="0"/>
            </a:rPr>
            <a:t> </a:t>
          </a:r>
          <a:r>
            <a:rPr lang="tr-T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milletlerarası durumu ve batılı devletlerin </a:t>
          </a:r>
          <a:r>
            <a: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bünyelerini tanımaya  çalışmış olan belli başlı diplomatlardı. Üst seviye </a:t>
          </a:r>
          <a:r>
            <a:rPr lang="tr-T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Tanzimat bürokratlarından </a:t>
          </a:r>
          <a:r>
            <a: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 biri İstanbul’daki </a:t>
          </a:r>
          <a:r>
            <a:rPr lang="tr-TR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yabancı elçiliklerden </a:t>
          </a:r>
          <a:r>
            <a: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biri ile de ilişki içindeydi.</a:t>
          </a:r>
          <a:endParaRPr lang="tr-TR" sz="17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 durum onları daha etkili kılıyor, ancak yabancıların Osmanlı Devleti’nin iç işlerine karışmasını da kolaylaştırıyordu. </a:t>
          </a:r>
          <a:endParaRPr lang="tr-TR" sz="1700" b="1" dirty="0" smtClean="0"/>
        </a:p>
      </dgm:t>
    </dgm:pt>
    <dgm:pt modelId="{1B0C502E-5376-4832-A4BE-138049143FCB}" type="parTrans" cxnId="{9E8DD5CD-06F7-4B8B-91DA-8BF766D76E6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600"/>
        </a:p>
      </dgm:t>
    </dgm:pt>
    <dgm:pt modelId="{A0FA15A1-533C-4BF2-8587-3EE29572A587}" type="sibTrans" cxnId="{9E8DD5CD-06F7-4B8B-91DA-8BF766D76E69}">
      <dgm:prSet/>
      <dgm:spPr/>
      <dgm:t>
        <a:bodyPr/>
        <a:lstStyle/>
        <a:p>
          <a:endParaRPr lang="tr-TR" sz="1600"/>
        </a:p>
      </dgm:t>
    </dgm:pt>
    <dgm:pt modelId="{0FD02219-0EE6-48E5-B880-78E1B1A96526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OSMALI TOPLUM YAPISINDA MEYDANA GELEN DEĞİŞMELER</a:t>
          </a:r>
          <a:endParaRPr lang="tr-TR" sz="1600" b="1" dirty="0"/>
        </a:p>
      </dgm:t>
    </dgm:pt>
    <dgm:pt modelId="{564F7149-2CCC-4D62-9D3B-A3823437BF8D}" type="sibTrans" cxnId="{4620BAA9-93F6-4BBB-A2C4-BA7500A60369}">
      <dgm:prSet/>
      <dgm:spPr/>
      <dgm:t>
        <a:bodyPr/>
        <a:lstStyle/>
        <a:p>
          <a:endParaRPr lang="tr-TR" sz="1600"/>
        </a:p>
      </dgm:t>
    </dgm:pt>
    <dgm:pt modelId="{D1DF2093-E617-44F1-AD89-FC82FE89E415}" type="parTrans" cxnId="{4620BAA9-93F6-4BBB-A2C4-BA7500A60369}">
      <dgm:prSet/>
      <dgm:spPr/>
      <dgm:t>
        <a:bodyPr/>
        <a:lstStyle/>
        <a:p>
          <a:endParaRPr lang="tr-TR" sz="1600"/>
        </a:p>
      </dgm:t>
    </dgm:pt>
    <dgm:pt modelId="{77CEFD9A-8330-4676-A35F-5F4F618EAAD6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b-Nüfus hareketleri ve Yeni Yapılanmalar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XIX. yüzyılda ise Osmanlı nüfusu açısından iki olgu birden yaşanıyor. Bir taraftan,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genel nüfusu azalırken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diğer taraftan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daralan Osmanlı sınırları içindeki nüfus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gitgide artmaktaydı. Genel nüfusun artması toprak kayıplarına,</a:t>
          </a:r>
          <a:r>
            <a:rPr lang="tr-TR" sz="1600" dirty="0" smtClean="0">
              <a:latin typeface="Times New Roman" panose="02020603050405020304" pitchFamily="18" charset="0"/>
            </a:rPr>
            <a:t>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mevcut nüfusun artması ise kaybedilen topraklardan gelen göçlere bağlıydı.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Gerileme ve Dağılma devrinde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Rumeli’den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Anadolu’ya yoğun bir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göç hareketi olmuştur.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Ulaşım teknolojisinin gelişmesi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dış pazarlarla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ilişkiler kurulması, XIX. yüzyılda, şehirleşme oranını da yükseltmiştir.  XVI. yüzyılda da sınırlı olan ova köyleri</a:t>
          </a:r>
          <a:r>
            <a:rPr lang="tr-TR" sz="1600" dirty="0" smtClean="0">
              <a:latin typeface="Times New Roman" panose="02020603050405020304" pitchFamily="18" charset="0"/>
            </a:rPr>
            <a:t>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(celali isyanları dolayısıyla yamaçlara ve dağlara çekilmişlerdi), XIX. Yüzyılda dışardan gelen göçmenlerle artmıştır. Bunlar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Konya, Adana ve kıyı ovalarına yerleştirildiler.</a:t>
          </a:r>
          <a:endParaRPr lang="tr-TR" sz="1600" b="1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Ulaşımda da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kara yollarının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yanında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demiryo</a:t>
          </a:r>
          <a:r>
            <a:rPr lang="tr-TR" sz="1600" b="1" dirty="0" smtClean="0">
              <a:latin typeface="Times New Roman" panose="02020603050405020304" pitchFamily="18" charset="0"/>
            </a:rPr>
            <a:t>l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ları ve </a:t>
          </a:r>
          <a:r>
            <a:rPr lang="tr-TR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denizyoları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yapılmaya başlandı. </a:t>
          </a:r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Telgraf ve telefon 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hatları kurulmaya başladı.</a:t>
          </a:r>
          <a:endParaRPr lang="tr-TR" sz="16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tr-TR" sz="1600" dirty="0"/>
        </a:p>
      </dgm:t>
    </dgm:pt>
    <dgm:pt modelId="{7E4F892D-293A-406C-BA5C-E97BF150269E}" type="parTrans" cxnId="{EB69B2B3-E3D6-4247-92AA-25703CF22C46}">
      <dgm:prSet/>
      <dgm:spPr/>
      <dgm:t>
        <a:bodyPr/>
        <a:lstStyle/>
        <a:p>
          <a:endParaRPr lang="tr-TR"/>
        </a:p>
      </dgm:t>
    </dgm:pt>
    <dgm:pt modelId="{EFF19991-A57F-41A8-B21F-AB090F7E9936}" type="sibTrans" cxnId="{EB69B2B3-E3D6-4247-92AA-25703CF22C46}">
      <dgm:prSet/>
      <dgm:spPr/>
      <dgm:t>
        <a:bodyPr/>
        <a:lstStyle/>
        <a:p>
          <a:endParaRPr lang="tr-TR"/>
        </a:p>
      </dgm:t>
    </dgm:pt>
    <dgm:pt modelId="{6AFB1602-CCD2-481A-A4E6-81DFDBBDEF48}" type="pres">
      <dgm:prSet presAssocID="{C5AFD8C6-15C8-4C39-812C-E69C4656B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D4732AC-EABA-48E9-A61B-7DB215EC7762}" type="pres">
      <dgm:prSet presAssocID="{0FD02219-0EE6-48E5-B880-78E1B1A96526}" presName="hierRoo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90227410-D713-4AA4-9F2C-008EED832DC2}" type="pres">
      <dgm:prSet presAssocID="{0FD02219-0EE6-48E5-B880-78E1B1A96526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43CE62CA-6B51-4658-BB2A-8D20C0A0A8FD}" type="pres">
      <dgm:prSet presAssocID="{0FD02219-0EE6-48E5-B880-78E1B1A96526}" presName="background" presStyleLbl="node0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E2BBC898-8887-4E9F-B045-513AA0F2BF5A}" type="pres">
      <dgm:prSet presAssocID="{0FD02219-0EE6-48E5-B880-78E1B1A96526}" presName="text" presStyleLbl="fgAcc0" presStyleIdx="0" presStyleCnt="1" custScaleX="1591056" custScaleY="2044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C64A37F-4818-46DA-AF92-A8EBB57761F2}" type="pres">
      <dgm:prSet presAssocID="{0FD02219-0EE6-48E5-B880-78E1B1A96526}" presName="hierChild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C888E895-72C6-4E8A-9F9D-881428CD53DF}" type="pres">
      <dgm:prSet presAssocID="{8D7678A6-BC7B-42AC-BAD4-424279E687CC}" presName="Name10" presStyleLbl="parChTrans1D2" presStyleIdx="0" presStyleCnt="1"/>
      <dgm:spPr/>
      <dgm:t>
        <a:bodyPr/>
        <a:lstStyle/>
        <a:p>
          <a:endParaRPr lang="tr-TR"/>
        </a:p>
      </dgm:t>
    </dgm:pt>
    <dgm:pt modelId="{3994B029-514D-4EF0-B4B1-81EA6D0FA97B}" type="pres">
      <dgm:prSet presAssocID="{E2B42E5F-63FD-426A-91BB-25F8BAE76613}" presName="hier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747DC680-EBF7-4C4C-A3B9-A7EB7F11A6C4}" type="pres">
      <dgm:prSet presAssocID="{E2B42E5F-63FD-426A-91BB-25F8BAE76613}" presName="composit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A67D39F-A63C-46DC-8E7A-87E147608BF5}" type="pres">
      <dgm:prSet presAssocID="{E2B42E5F-63FD-426A-91BB-25F8BAE76613}" presName="background2" presStyleLbl="node2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4CEC4C8A-4585-407A-8C6C-2D6E9467A366}" type="pres">
      <dgm:prSet presAssocID="{E2B42E5F-63FD-426A-91BB-25F8BAE76613}" presName="text2" presStyleLbl="fgAcc2" presStyleIdx="0" presStyleCnt="1" custScaleX="1307130" custScaleY="1410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1CD858-1B74-4C25-BBBF-4139CD4A1A7B}" type="pres">
      <dgm:prSet presAssocID="{E2B42E5F-63FD-426A-91BB-25F8BAE76613}" presName="hierChild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DD496BA-7976-4C14-AA07-58B534ADECB6}" type="pres">
      <dgm:prSet presAssocID="{1B0C502E-5376-4832-A4BE-138049143FCB}" presName="Name17" presStyleLbl="parChTrans1D3" presStyleIdx="0" presStyleCnt="2"/>
      <dgm:spPr/>
      <dgm:t>
        <a:bodyPr/>
        <a:lstStyle/>
        <a:p>
          <a:endParaRPr lang="tr-TR"/>
        </a:p>
      </dgm:t>
    </dgm:pt>
    <dgm:pt modelId="{4EC60201-F3DC-4481-A615-C025D17A87EB}" type="pres">
      <dgm:prSet presAssocID="{EB61F83A-F8CF-4C54-88CC-57603ABE48D1}" presName="hierRoot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C7ACF04-A390-4F79-A2E5-78F9215DAC11}" type="pres">
      <dgm:prSet presAssocID="{EB61F83A-F8CF-4C54-88CC-57603ABE48D1}" presName="composite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B18E488B-FE42-428E-9597-D6314838EB86}" type="pres">
      <dgm:prSet presAssocID="{EB61F83A-F8CF-4C54-88CC-57603ABE48D1}" presName="background3" presStyleLbl="node3" presStyleIdx="0" presStyleCnt="2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02ADE3EC-79F0-4507-9388-9A8009FD7F94}" type="pres">
      <dgm:prSet presAssocID="{EB61F83A-F8CF-4C54-88CC-57603ABE48D1}" presName="text3" presStyleLbl="fgAcc3" presStyleIdx="0" presStyleCnt="2" custScaleX="988445" custScaleY="14656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8110B2-EAFD-437C-BEC3-AC8D1C4319A6}" type="pres">
      <dgm:prSet presAssocID="{EB61F83A-F8CF-4C54-88CC-57603ABE48D1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DA210018-1B59-4667-926F-F6277121576B}" type="pres">
      <dgm:prSet presAssocID="{7E4F892D-293A-406C-BA5C-E97BF150269E}" presName="Name17" presStyleLbl="parChTrans1D3" presStyleIdx="1" presStyleCnt="2"/>
      <dgm:spPr/>
      <dgm:t>
        <a:bodyPr/>
        <a:lstStyle/>
        <a:p>
          <a:endParaRPr lang="tr-TR"/>
        </a:p>
      </dgm:t>
    </dgm:pt>
    <dgm:pt modelId="{92E3C9D7-4A20-4BAD-9233-6DE5067A8FA0}" type="pres">
      <dgm:prSet presAssocID="{77CEFD9A-8330-4676-A35F-5F4F618EAAD6}" presName="hierRoot3" presStyleCnt="0"/>
      <dgm:spPr/>
    </dgm:pt>
    <dgm:pt modelId="{F1B8BADE-B6D5-4BE4-8A08-D6B1311EE1DE}" type="pres">
      <dgm:prSet presAssocID="{77CEFD9A-8330-4676-A35F-5F4F618EAAD6}" presName="composite3" presStyleCnt="0"/>
      <dgm:spPr/>
    </dgm:pt>
    <dgm:pt modelId="{CAB7781D-AC9D-4296-BEBF-420AD7649625}" type="pres">
      <dgm:prSet presAssocID="{77CEFD9A-8330-4676-A35F-5F4F618EAAD6}" presName="background3" presStyleLbl="node3" presStyleIdx="1" presStyleCnt="2"/>
      <dgm:spPr/>
    </dgm:pt>
    <dgm:pt modelId="{9B4F8373-B286-4E45-82FC-364F56A3393F}" type="pres">
      <dgm:prSet presAssocID="{77CEFD9A-8330-4676-A35F-5F4F618EAAD6}" presName="text3" presStyleLbl="fgAcc3" presStyleIdx="1" presStyleCnt="2" custScaleX="1165133" custScaleY="147741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19D7DE-0446-443F-B257-7FE4C3CE3A03}" type="pres">
      <dgm:prSet presAssocID="{77CEFD9A-8330-4676-A35F-5F4F618EAAD6}" presName="hierChild4" presStyleCnt="0"/>
      <dgm:spPr/>
    </dgm:pt>
  </dgm:ptLst>
  <dgm:cxnLst>
    <dgm:cxn modelId="{2952B190-C009-4D13-945D-DFF52494BBDA}" type="presOf" srcId="{7E4F892D-293A-406C-BA5C-E97BF150269E}" destId="{DA210018-1B59-4667-926F-F6277121576B}" srcOrd="0" destOrd="0" presId="urn:microsoft.com/office/officeart/2005/8/layout/hierarchy1"/>
    <dgm:cxn modelId="{62193064-7A5B-4203-8A23-2D01273AE3BC}" type="presOf" srcId="{C5AFD8C6-15C8-4C39-812C-E69C4656B359}" destId="{6AFB1602-CCD2-481A-A4E6-81DFDBBDEF48}" srcOrd="0" destOrd="0" presId="urn:microsoft.com/office/officeart/2005/8/layout/hierarchy1"/>
    <dgm:cxn modelId="{61B6C5C1-6C6E-4662-B85E-DB9CAF8BF5CF}" type="presOf" srcId="{E2B42E5F-63FD-426A-91BB-25F8BAE76613}" destId="{4CEC4C8A-4585-407A-8C6C-2D6E9467A366}" srcOrd="0" destOrd="0" presId="urn:microsoft.com/office/officeart/2005/8/layout/hierarchy1"/>
    <dgm:cxn modelId="{4620BAA9-93F6-4BBB-A2C4-BA7500A60369}" srcId="{C5AFD8C6-15C8-4C39-812C-E69C4656B359}" destId="{0FD02219-0EE6-48E5-B880-78E1B1A96526}" srcOrd="0" destOrd="0" parTransId="{D1DF2093-E617-44F1-AD89-FC82FE89E415}" sibTransId="{564F7149-2CCC-4D62-9D3B-A3823437BF8D}"/>
    <dgm:cxn modelId="{15B41D4E-AE7F-458A-8D30-EAEF7557A1E1}" type="presOf" srcId="{1B0C502E-5376-4832-A4BE-138049143FCB}" destId="{5DD496BA-7976-4C14-AA07-58B534ADECB6}" srcOrd="0" destOrd="0" presId="urn:microsoft.com/office/officeart/2005/8/layout/hierarchy1"/>
    <dgm:cxn modelId="{5281C2CE-D51D-493B-BC0D-1C11B75E7159}" type="presOf" srcId="{8D7678A6-BC7B-42AC-BAD4-424279E687CC}" destId="{C888E895-72C6-4E8A-9F9D-881428CD53DF}" srcOrd="0" destOrd="0" presId="urn:microsoft.com/office/officeart/2005/8/layout/hierarchy1"/>
    <dgm:cxn modelId="{6A84C530-AC9E-443B-94B1-D1DB98F04774}" type="presOf" srcId="{77CEFD9A-8330-4676-A35F-5F4F618EAAD6}" destId="{9B4F8373-B286-4E45-82FC-364F56A3393F}" srcOrd="0" destOrd="0" presId="urn:microsoft.com/office/officeart/2005/8/layout/hierarchy1"/>
    <dgm:cxn modelId="{9E8DD5CD-06F7-4B8B-91DA-8BF766D76E69}" srcId="{E2B42E5F-63FD-426A-91BB-25F8BAE76613}" destId="{EB61F83A-F8CF-4C54-88CC-57603ABE48D1}" srcOrd="0" destOrd="0" parTransId="{1B0C502E-5376-4832-A4BE-138049143FCB}" sibTransId="{A0FA15A1-533C-4BF2-8587-3EE29572A587}"/>
    <dgm:cxn modelId="{FCB6A45F-4D49-47DE-901F-8D84468C0FF0}" type="presOf" srcId="{EB61F83A-F8CF-4C54-88CC-57603ABE48D1}" destId="{02ADE3EC-79F0-4507-9388-9A8009FD7F94}" srcOrd="0" destOrd="0" presId="urn:microsoft.com/office/officeart/2005/8/layout/hierarchy1"/>
    <dgm:cxn modelId="{EB69B2B3-E3D6-4247-92AA-25703CF22C46}" srcId="{E2B42E5F-63FD-426A-91BB-25F8BAE76613}" destId="{77CEFD9A-8330-4676-A35F-5F4F618EAAD6}" srcOrd="1" destOrd="0" parTransId="{7E4F892D-293A-406C-BA5C-E97BF150269E}" sibTransId="{EFF19991-A57F-41A8-B21F-AB090F7E9936}"/>
    <dgm:cxn modelId="{F2A692E5-A11E-42B6-B4D4-8A6B41FCE327}" srcId="{0FD02219-0EE6-48E5-B880-78E1B1A96526}" destId="{E2B42E5F-63FD-426A-91BB-25F8BAE76613}" srcOrd="0" destOrd="0" parTransId="{8D7678A6-BC7B-42AC-BAD4-424279E687CC}" sibTransId="{B0805524-4BD7-4A3E-8240-966C99E9DF66}"/>
    <dgm:cxn modelId="{CD2A247C-C579-49EC-A698-28186EDBB850}" type="presOf" srcId="{0FD02219-0EE6-48E5-B880-78E1B1A96526}" destId="{E2BBC898-8887-4E9F-B045-513AA0F2BF5A}" srcOrd="0" destOrd="0" presId="urn:microsoft.com/office/officeart/2005/8/layout/hierarchy1"/>
    <dgm:cxn modelId="{7DCB59B4-5E61-490C-A394-1037C7EA8087}" type="presParOf" srcId="{6AFB1602-CCD2-481A-A4E6-81DFDBBDEF48}" destId="{FD4732AC-EABA-48E9-A61B-7DB215EC7762}" srcOrd="0" destOrd="0" presId="urn:microsoft.com/office/officeart/2005/8/layout/hierarchy1"/>
    <dgm:cxn modelId="{214803C9-BA96-4E8B-B48A-0B3A677407E9}" type="presParOf" srcId="{FD4732AC-EABA-48E9-A61B-7DB215EC7762}" destId="{90227410-D713-4AA4-9F2C-008EED832DC2}" srcOrd="0" destOrd="0" presId="urn:microsoft.com/office/officeart/2005/8/layout/hierarchy1"/>
    <dgm:cxn modelId="{1A63FE56-00F3-4F8D-8B4B-76DD03672AB2}" type="presParOf" srcId="{90227410-D713-4AA4-9F2C-008EED832DC2}" destId="{43CE62CA-6B51-4658-BB2A-8D20C0A0A8FD}" srcOrd="0" destOrd="0" presId="urn:microsoft.com/office/officeart/2005/8/layout/hierarchy1"/>
    <dgm:cxn modelId="{FA3A10C7-2614-4985-B2D9-39B6233CCBDF}" type="presParOf" srcId="{90227410-D713-4AA4-9F2C-008EED832DC2}" destId="{E2BBC898-8887-4E9F-B045-513AA0F2BF5A}" srcOrd="1" destOrd="0" presId="urn:microsoft.com/office/officeart/2005/8/layout/hierarchy1"/>
    <dgm:cxn modelId="{73343F7A-CFF2-4FAD-9488-7B560C7FDA57}" type="presParOf" srcId="{FD4732AC-EABA-48E9-A61B-7DB215EC7762}" destId="{EC64A37F-4818-46DA-AF92-A8EBB57761F2}" srcOrd="1" destOrd="0" presId="urn:microsoft.com/office/officeart/2005/8/layout/hierarchy1"/>
    <dgm:cxn modelId="{232C21C3-972D-4DC9-A810-8AC42FCE557A}" type="presParOf" srcId="{EC64A37F-4818-46DA-AF92-A8EBB57761F2}" destId="{C888E895-72C6-4E8A-9F9D-881428CD53DF}" srcOrd="0" destOrd="0" presId="urn:microsoft.com/office/officeart/2005/8/layout/hierarchy1"/>
    <dgm:cxn modelId="{150B5F21-5F66-415A-BABB-E954D9C5A275}" type="presParOf" srcId="{EC64A37F-4818-46DA-AF92-A8EBB57761F2}" destId="{3994B029-514D-4EF0-B4B1-81EA6D0FA97B}" srcOrd="1" destOrd="0" presId="urn:microsoft.com/office/officeart/2005/8/layout/hierarchy1"/>
    <dgm:cxn modelId="{520F2ED2-F46B-48E3-B3A4-683D0838A2A2}" type="presParOf" srcId="{3994B029-514D-4EF0-B4B1-81EA6D0FA97B}" destId="{747DC680-EBF7-4C4C-A3B9-A7EB7F11A6C4}" srcOrd="0" destOrd="0" presId="urn:microsoft.com/office/officeart/2005/8/layout/hierarchy1"/>
    <dgm:cxn modelId="{B545F88C-5F88-40F9-A8EF-57317B534F31}" type="presParOf" srcId="{747DC680-EBF7-4C4C-A3B9-A7EB7F11A6C4}" destId="{5A67D39F-A63C-46DC-8E7A-87E147608BF5}" srcOrd="0" destOrd="0" presId="urn:microsoft.com/office/officeart/2005/8/layout/hierarchy1"/>
    <dgm:cxn modelId="{1175439E-EA67-47B3-B32E-B6F8BD5D2416}" type="presParOf" srcId="{747DC680-EBF7-4C4C-A3B9-A7EB7F11A6C4}" destId="{4CEC4C8A-4585-407A-8C6C-2D6E9467A366}" srcOrd="1" destOrd="0" presId="urn:microsoft.com/office/officeart/2005/8/layout/hierarchy1"/>
    <dgm:cxn modelId="{43EBD3E8-3C95-42A8-9377-73B3E6DB4BA0}" type="presParOf" srcId="{3994B029-514D-4EF0-B4B1-81EA6D0FA97B}" destId="{AD1CD858-1B74-4C25-BBBF-4139CD4A1A7B}" srcOrd="1" destOrd="0" presId="urn:microsoft.com/office/officeart/2005/8/layout/hierarchy1"/>
    <dgm:cxn modelId="{1EAFC86D-4788-4457-8D0A-8B6EE1639C7B}" type="presParOf" srcId="{AD1CD858-1B74-4C25-BBBF-4139CD4A1A7B}" destId="{5DD496BA-7976-4C14-AA07-58B534ADECB6}" srcOrd="0" destOrd="0" presId="urn:microsoft.com/office/officeart/2005/8/layout/hierarchy1"/>
    <dgm:cxn modelId="{22F97549-7647-4BDE-AEFC-F8431CCF9E39}" type="presParOf" srcId="{AD1CD858-1B74-4C25-BBBF-4139CD4A1A7B}" destId="{4EC60201-F3DC-4481-A615-C025D17A87EB}" srcOrd="1" destOrd="0" presId="urn:microsoft.com/office/officeart/2005/8/layout/hierarchy1"/>
    <dgm:cxn modelId="{0FE923FD-8670-4B55-BA01-90330398A11F}" type="presParOf" srcId="{4EC60201-F3DC-4481-A615-C025D17A87EB}" destId="{5C7ACF04-A390-4F79-A2E5-78F9215DAC11}" srcOrd="0" destOrd="0" presId="urn:microsoft.com/office/officeart/2005/8/layout/hierarchy1"/>
    <dgm:cxn modelId="{42D5D859-A198-48D9-A6B5-A9ABC50433B3}" type="presParOf" srcId="{5C7ACF04-A390-4F79-A2E5-78F9215DAC11}" destId="{B18E488B-FE42-428E-9597-D6314838EB86}" srcOrd="0" destOrd="0" presId="urn:microsoft.com/office/officeart/2005/8/layout/hierarchy1"/>
    <dgm:cxn modelId="{2F026C8B-E270-4065-9A49-072ED1A6F4EF}" type="presParOf" srcId="{5C7ACF04-A390-4F79-A2E5-78F9215DAC11}" destId="{02ADE3EC-79F0-4507-9388-9A8009FD7F94}" srcOrd="1" destOrd="0" presId="urn:microsoft.com/office/officeart/2005/8/layout/hierarchy1"/>
    <dgm:cxn modelId="{8F6A0B51-99B3-449A-8129-2821E7CD5569}" type="presParOf" srcId="{4EC60201-F3DC-4481-A615-C025D17A87EB}" destId="{488110B2-EAFD-437C-BEC3-AC8D1C4319A6}" srcOrd="1" destOrd="0" presId="urn:microsoft.com/office/officeart/2005/8/layout/hierarchy1"/>
    <dgm:cxn modelId="{E0A1F082-105A-40BB-BA3E-CCC9C87E53A2}" type="presParOf" srcId="{AD1CD858-1B74-4C25-BBBF-4139CD4A1A7B}" destId="{DA210018-1B59-4667-926F-F6277121576B}" srcOrd="2" destOrd="0" presId="urn:microsoft.com/office/officeart/2005/8/layout/hierarchy1"/>
    <dgm:cxn modelId="{01CAFE64-1C0B-4455-AABA-E327EFFC1D01}" type="presParOf" srcId="{AD1CD858-1B74-4C25-BBBF-4139CD4A1A7B}" destId="{92E3C9D7-4A20-4BAD-9233-6DE5067A8FA0}" srcOrd="3" destOrd="0" presId="urn:microsoft.com/office/officeart/2005/8/layout/hierarchy1"/>
    <dgm:cxn modelId="{1D1C6D76-63BE-483F-9F2A-C4E3E91109E5}" type="presParOf" srcId="{92E3C9D7-4A20-4BAD-9233-6DE5067A8FA0}" destId="{F1B8BADE-B6D5-4BE4-8A08-D6B1311EE1DE}" srcOrd="0" destOrd="0" presId="urn:microsoft.com/office/officeart/2005/8/layout/hierarchy1"/>
    <dgm:cxn modelId="{BD6C79FB-7553-4FD1-8FAD-48CE6A7F38B0}" type="presParOf" srcId="{F1B8BADE-B6D5-4BE4-8A08-D6B1311EE1DE}" destId="{CAB7781D-AC9D-4296-BEBF-420AD7649625}" srcOrd="0" destOrd="0" presId="urn:microsoft.com/office/officeart/2005/8/layout/hierarchy1"/>
    <dgm:cxn modelId="{977F721B-EE76-4284-925B-6F3D670276CB}" type="presParOf" srcId="{F1B8BADE-B6D5-4BE4-8A08-D6B1311EE1DE}" destId="{9B4F8373-B286-4E45-82FC-364F56A3393F}" srcOrd="1" destOrd="0" presId="urn:microsoft.com/office/officeart/2005/8/layout/hierarchy1"/>
    <dgm:cxn modelId="{96629DE8-0087-4374-B2AD-7B3D2CE1877E}" type="presParOf" srcId="{92E3C9D7-4A20-4BAD-9233-6DE5067A8FA0}" destId="{1D19D7DE-0446-443F-B257-7FE4C3CE3A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FD8C6-15C8-4C39-812C-E69C4656B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tr-TR"/>
        </a:p>
      </dgm:t>
    </dgm:pt>
    <dgm:pt modelId="{E2B42E5F-63FD-426A-91BB-25F8BAE76613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Yeni Hayat Tarzı</a:t>
          </a:r>
          <a:r>
            <a:rPr lang="tr-TR" sz="1600" dirty="0" smtClean="0">
              <a:latin typeface="Courier New" panose="02070309020205020404" pitchFamily="49" charset="0"/>
              <a:cs typeface="Times New Roman" panose="02020603050405020304" pitchFamily="18" charset="0"/>
            </a:rPr>
            <a:t/>
          </a:r>
          <a:br>
            <a:rPr lang="tr-TR" sz="1600" dirty="0" smtClean="0">
              <a:latin typeface="Courier New" panose="02070309020205020404" pitchFamily="49" charset="0"/>
              <a:cs typeface="Times New Roman" panose="02020603050405020304" pitchFamily="18" charset="0"/>
            </a:rPr>
          </a:br>
          <a:endParaRPr lang="tr-TR" sz="1600" b="1" dirty="0"/>
        </a:p>
      </dgm:t>
    </dgm:pt>
    <dgm:pt modelId="{8D7678A6-BC7B-42AC-BAD4-424279E687CC}" type="parTrans" cxnId="{F2A692E5-A11E-42B6-B4D4-8A6B41FCE32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600"/>
        </a:p>
      </dgm:t>
    </dgm:pt>
    <dgm:pt modelId="{B0805524-4BD7-4A3E-8240-966C99E9DF66}" type="sibTrans" cxnId="{F2A692E5-A11E-42B6-B4D4-8A6B41FCE327}">
      <dgm:prSet/>
      <dgm:spPr/>
      <dgm:t>
        <a:bodyPr/>
        <a:lstStyle/>
        <a:p>
          <a:endParaRPr lang="tr-TR" sz="1600"/>
        </a:p>
      </dgm:t>
    </dgm:pt>
    <dgm:pt modelId="{EB61F83A-F8CF-4C54-88CC-57603ABE48D1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Klasik dönemde Osmanlıların saray, şehir, köy ve göçebelerdeki gündelik hayat tarzları daha önce anlatılmıştı. XIX. Yüzyılda,</a:t>
          </a:r>
          <a:r>
            <a:rPr lang="tr-TR" sz="2000" dirty="0" smtClean="0">
              <a:latin typeface="Times New Roman" panose="02020603050405020304" pitchFamily="18" charset="0"/>
            </a:rPr>
            <a:t>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İstanbul ve diğer büyük şehirlerde hayat tarzı önemli ölçülerde değişmelere uğramıştır.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Kahvehanelerin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işlevi değişmiş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eğlence amaçlı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kullanılmaya başlamıştır. Yabancı kahvehaneler ise pastaneye dönüşmüştür. Kahramanlık destanlarının,</a:t>
          </a:r>
          <a:r>
            <a:rPr lang="tr-TR" sz="2000" dirty="0" smtClean="0">
              <a:latin typeface="Times New Roman" panose="02020603050405020304" pitchFamily="18" charset="0"/>
            </a:rPr>
            <a:t>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meddah,</a:t>
          </a:r>
          <a:r>
            <a:rPr lang="tr-TR" sz="2000" dirty="0" smtClean="0">
              <a:latin typeface="Times New Roman" panose="02020603050405020304" pitchFamily="18" charset="0"/>
            </a:rPr>
            <a:t>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karagözün yerini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tiyatro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almıştır. Eski mesire geleneklerini, Boğaziçi mehtap alemleri almıştır. Sefaretlerin düzenlediği balolar, üst seviyedeki Müslümanlar arasında  da kadın-erkek bir arada eğlenme modasını doğurmuştur. Üst tabaka nazarında Avrupa malı kullanma sosyal statü sembolü haline gelmiştir. Halk sınıfları arasında yaşantı açısından farklılaşmalar başlamıştır. Zenginler Boğaz</a:t>
          </a:r>
          <a:r>
            <a:rPr lang="tr-TR" sz="2000" dirty="0" smtClean="0">
              <a:latin typeface="Times New Roman" panose="02020603050405020304" pitchFamily="18" charset="0"/>
            </a:rPr>
            <a:t>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içinde ayrı mekanlara yerleşmişlerdir.</a:t>
          </a:r>
          <a:endParaRPr lang="tr-TR" sz="20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1895’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İstanbul’da ilk defa </a:t>
          </a:r>
          <a:r>
            <a:rPr lang="tr-T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Zatü’l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Hareke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denen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otomobil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kullanılmaya başlamıştır. Ardından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elektrikli tramvay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hizmete girmiştir.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II.Meşrutiyet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sonrası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telgraf ve telefon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gündelik hayatın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unsurları haline gelmiştir. </a:t>
          </a:r>
          <a:r>
            <a: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Taşra 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ise bu değişimler pek görülmemiştir. Eski hayat tarzı uzun süre devam etmiştir.     </a:t>
          </a:r>
          <a:endParaRPr lang="tr-TR" sz="2000" b="1" dirty="0" smtClean="0"/>
        </a:p>
      </dgm:t>
    </dgm:pt>
    <dgm:pt modelId="{1B0C502E-5376-4832-A4BE-138049143FCB}" type="parTrans" cxnId="{9E8DD5CD-06F7-4B8B-91DA-8BF766D76E69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 sz="1600"/>
        </a:p>
      </dgm:t>
    </dgm:pt>
    <dgm:pt modelId="{A0FA15A1-533C-4BF2-8587-3EE29572A587}" type="sibTrans" cxnId="{9E8DD5CD-06F7-4B8B-91DA-8BF766D76E69}">
      <dgm:prSet/>
      <dgm:spPr/>
      <dgm:t>
        <a:bodyPr/>
        <a:lstStyle/>
        <a:p>
          <a:endParaRPr lang="tr-TR" sz="1600"/>
        </a:p>
      </dgm:t>
    </dgm:pt>
    <dgm:pt modelId="{0FD02219-0EE6-48E5-B880-78E1B1A96526}">
      <dgm:prSet phldrT="[Metin]" custT="1"/>
      <dgm:spPr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OSMALI TOPLUM YAPISINDA MEYDANA GELEN DEĞİŞMELER</a:t>
          </a:r>
          <a:endParaRPr lang="tr-TR" sz="1600" b="1" dirty="0"/>
        </a:p>
      </dgm:t>
    </dgm:pt>
    <dgm:pt modelId="{564F7149-2CCC-4D62-9D3B-A3823437BF8D}" type="sibTrans" cxnId="{4620BAA9-93F6-4BBB-A2C4-BA7500A60369}">
      <dgm:prSet/>
      <dgm:spPr/>
      <dgm:t>
        <a:bodyPr/>
        <a:lstStyle/>
        <a:p>
          <a:endParaRPr lang="tr-TR" sz="1600"/>
        </a:p>
      </dgm:t>
    </dgm:pt>
    <dgm:pt modelId="{D1DF2093-E617-44F1-AD89-FC82FE89E415}" type="parTrans" cxnId="{4620BAA9-93F6-4BBB-A2C4-BA7500A60369}">
      <dgm:prSet/>
      <dgm:spPr/>
      <dgm:t>
        <a:bodyPr/>
        <a:lstStyle/>
        <a:p>
          <a:endParaRPr lang="tr-TR" sz="1600"/>
        </a:p>
      </dgm:t>
    </dgm:pt>
    <dgm:pt modelId="{6AFB1602-CCD2-481A-A4E6-81DFDBBDEF48}" type="pres">
      <dgm:prSet presAssocID="{C5AFD8C6-15C8-4C39-812C-E69C4656B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D4732AC-EABA-48E9-A61B-7DB215EC7762}" type="pres">
      <dgm:prSet presAssocID="{0FD02219-0EE6-48E5-B880-78E1B1A96526}" presName="hierRoo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90227410-D713-4AA4-9F2C-008EED832DC2}" type="pres">
      <dgm:prSet presAssocID="{0FD02219-0EE6-48E5-B880-78E1B1A96526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43CE62CA-6B51-4658-BB2A-8D20C0A0A8FD}" type="pres">
      <dgm:prSet presAssocID="{0FD02219-0EE6-48E5-B880-78E1B1A96526}" presName="background" presStyleLbl="node0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E2BBC898-8887-4E9F-B045-513AA0F2BF5A}" type="pres">
      <dgm:prSet presAssocID="{0FD02219-0EE6-48E5-B880-78E1B1A96526}" presName="text" presStyleLbl="fgAcc0" presStyleIdx="0" presStyleCnt="1" custScaleX="1591056" custScaleY="2044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C64A37F-4818-46DA-AF92-A8EBB57761F2}" type="pres">
      <dgm:prSet presAssocID="{0FD02219-0EE6-48E5-B880-78E1B1A96526}" presName="hierChild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C888E895-72C6-4E8A-9F9D-881428CD53DF}" type="pres">
      <dgm:prSet presAssocID="{8D7678A6-BC7B-42AC-BAD4-424279E687CC}" presName="Name10" presStyleLbl="parChTrans1D2" presStyleIdx="0" presStyleCnt="1"/>
      <dgm:spPr/>
      <dgm:t>
        <a:bodyPr/>
        <a:lstStyle/>
        <a:p>
          <a:endParaRPr lang="tr-TR"/>
        </a:p>
      </dgm:t>
    </dgm:pt>
    <dgm:pt modelId="{3994B029-514D-4EF0-B4B1-81EA6D0FA97B}" type="pres">
      <dgm:prSet presAssocID="{E2B42E5F-63FD-426A-91BB-25F8BAE76613}" presName="hierRoo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747DC680-EBF7-4C4C-A3B9-A7EB7F11A6C4}" type="pres">
      <dgm:prSet presAssocID="{E2B42E5F-63FD-426A-91BB-25F8BAE76613}" presName="composite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A67D39F-A63C-46DC-8E7A-87E147608BF5}" type="pres">
      <dgm:prSet presAssocID="{E2B42E5F-63FD-426A-91BB-25F8BAE76613}" presName="background2" presStyleLbl="node2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4CEC4C8A-4585-407A-8C6C-2D6E9467A366}" type="pres">
      <dgm:prSet presAssocID="{E2B42E5F-63FD-426A-91BB-25F8BAE76613}" presName="text2" presStyleLbl="fgAcc2" presStyleIdx="0" presStyleCnt="1" custScaleX="1307130" custScaleY="1410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1CD858-1B74-4C25-BBBF-4139CD4A1A7B}" type="pres">
      <dgm:prSet presAssocID="{E2B42E5F-63FD-426A-91BB-25F8BAE76613}" presName="hierChild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DD496BA-7976-4C14-AA07-58B534ADECB6}" type="pres">
      <dgm:prSet presAssocID="{1B0C502E-5376-4832-A4BE-138049143FCB}" presName="Name17" presStyleLbl="parChTrans1D3" presStyleIdx="0" presStyleCnt="1"/>
      <dgm:spPr/>
      <dgm:t>
        <a:bodyPr/>
        <a:lstStyle/>
        <a:p>
          <a:endParaRPr lang="tr-TR"/>
        </a:p>
      </dgm:t>
    </dgm:pt>
    <dgm:pt modelId="{4EC60201-F3DC-4481-A615-C025D17A87EB}" type="pres">
      <dgm:prSet presAssocID="{EB61F83A-F8CF-4C54-88CC-57603ABE48D1}" presName="hierRoot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5C7ACF04-A390-4F79-A2E5-78F9215DAC11}" type="pres">
      <dgm:prSet presAssocID="{EB61F83A-F8CF-4C54-88CC-57603ABE48D1}" presName="composite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B18E488B-FE42-428E-9597-D6314838EB86}" type="pres">
      <dgm:prSet presAssocID="{EB61F83A-F8CF-4C54-88CC-57603ABE48D1}" presName="background3" presStyleLbl="node3" presStyleIdx="0" presStyleCn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02ADE3EC-79F0-4507-9388-9A8009FD7F94}" type="pres">
      <dgm:prSet presAssocID="{EB61F83A-F8CF-4C54-88CC-57603ABE48D1}" presName="text3" presStyleLbl="fgAcc3" presStyleIdx="0" presStyleCnt="1" custScaleX="2000000" custScaleY="14656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8110B2-EAFD-437C-BEC3-AC8D1C4319A6}" type="pres">
      <dgm:prSet presAssocID="{EB61F83A-F8CF-4C54-88CC-57603ABE48D1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</dgm:ptLst>
  <dgm:cxnLst>
    <dgm:cxn modelId="{0EA9E4F3-7628-4EE0-B81F-58F3AD1ADF4E}" type="presOf" srcId="{0FD02219-0EE6-48E5-B880-78E1B1A96526}" destId="{E2BBC898-8887-4E9F-B045-513AA0F2BF5A}" srcOrd="0" destOrd="0" presId="urn:microsoft.com/office/officeart/2005/8/layout/hierarchy1"/>
    <dgm:cxn modelId="{4620BAA9-93F6-4BBB-A2C4-BA7500A60369}" srcId="{C5AFD8C6-15C8-4C39-812C-E69C4656B359}" destId="{0FD02219-0EE6-48E5-B880-78E1B1A96526}" srcOrd="0" destOrd="0" parTransId="{D1DF2093-E617-44F1-AD89-FC82FE89E415}" sibTransId="{564F7149-2CCC-4D62-9D3B-A3823437BF8D}"/>
    <dgm:cxn modelId="{20BF5695-A2C8-48BD-8B8D-D969CFB6FA8C}" type="presOf" srcId="{E2B42E5F-63FD-426A-91BB-25F8BAE76613}" destId="{4CEC4C8A-4585-407A-8C6C-2D6E9467A366}" srcOrd="0" destOrd="0" presId="urn:microsoft.com/office/officeart/2005/8/layout/hierarchy1"/>
    <dgm:cxn modelId="{22E44822-A635-4CFA-8752-74D627A62DAD}" type="presOf" srcId="{8D7678A6-BC7B-42AC-BAD4-424279E687CC}" destId="{C888E895-72C6-4E8A-9F9D-881428CD53DF}" srcOrd="0" destOrd="0" presId="urn:microsoft.com/office/officeart/2005/8/layout/hierarchy1"/>
    <dgm:cxn modelId="{9E8DD5CD-06F7-4B8B-91DA-8BF766D76E69}" srcId="{E2B42E5F-63FD-426A-91BB-25F8BAE76613}" destId="{EB61F83A-F8CF-4C54-88CC-57603ABE48D1}" srcOrd="0" destOrd="0" parTransId="{1B0C502E-5376-4832-A4BE-138049143FCB}" sibTransId="{A0FA15A1-533C-4BF2-8587-3EE29572A587}"/>
    <dgm:cxn modelId="{DFB5E98B-3EC8-45E2-B284-1BEFDC09B029}" type="presOf" srcId="{1B0C502E-5376-4832-A4BE-138049143FCB}" destId="{5DD496BA-7976-4C14-AA07-58B534ADECB6}" srcOrd="0" destOrd="0" presId="urn:microsoft.com/office/officeart/2005/8/layout/hierarchy1"/>
    <dgm:cxn modelId="{834AF1EB-C92B-4B2B-A4F8-803D85A7C4B4}" type="presOf" srcId="{EB61F83A-F8CF-4C54-88CC-57603ABE48D1}" destId="{02ADE3EC-79F0-4507-9388-9A8009FD7F94}" srcOrd="0" destOrd="0" presId="urn:microsoft.com/office/officeart/2005/8/layout/hierarchy1"/>
    <dgm:cxn modelId="{B620C901-0213-4E3D-BCFC-A61E4EE7CA16}" type="presOf" srcId="{C5AFD8C6-15C8-4C39-812C-E69C4656B359}" destId="{6AFB1602-CCD2-481A-A4E6-81DFDBBDEF48}" srcOrd="0" destOrd="0" presId="urn:microsoft.com/office/officeart/2005/8/layout/hierarchy1"/>
    <dgm:cxn modelId="{F2A692E5-A11E-42B6-B4D4-8A6B41FCE327}" srcId="{0FD02219-0EE6-48E5-B880-78E1B1A96526}" destId="{E2B42E5F-63FD-426A-91BB-25F8BAE76613}" srcOrd="0" destOrd="0" parTransId="{8D7678A6-BC7B-42AC-BAD4-424279E687CC}" sibTransId="{B0805524-4BD7-4A3E-8240-966C99E9DF66}"/>
    <dgm:cxn modelId="{539C9A25-5C80-4521-B290-FE7702138375}" type="presParOf" srcId="{6AFB1602-CCD2-481A-A4E6-81DFDBBDEF48}" destId="{FD4732AC-EABA-48E9-A61B-7DB215EC7762}" srcOrd="0" destOrd="0" presId="urn:microsoft.com/office/officeart/2005/8/layout/hierarchy1"/>
    <dgm:cxn modelId="{FB81BB32-2D27-4D0C-9AF5-E4AC67ADF251}" type="presParOf" srcId="{FD4732AC-EABA-48E9-A61B-7DB215EC7762}" destId="{90227410-D713-4AA4-9F2C-008EED832DC2}" srcOrd="0" destOrd="0" presId="urn:microsoft.com/office/officeart/2005/8/layout/hierarchy1"/>
    <dgm:cxn modelId="{2D1C64E5-4AB7-4E0A-9DD4-0701E67B47E8}" type="presParOf" srcId="{90227410-D713-4AA4-9F2C-008EED832DC2}" destId="{43CE62CA-6B51-4658-BB2A-8D20C0A0A8FD}" srcOrd="0" destOrd="0" presId="urn:microsoft.com/office/officeart/2005/8/layout/hierarchy1"/>
    <dgm:cxn modelId="{EC44BD89-E8A5-4ACC-9EA9-48AF95CADDFC}" type="presParOf" srcId="{90227410-D713-4AA4-9F2C-008EED832DC2}" destId="{E2BBC898-8887-4E9F-B045-513AA0F2BF5A}" srcOrd="1" destOrd="0" presId="urn:microsoft.com/office/officeart/2005/8/layout/hierarchy1"/>
    <dgm:cxn modelId="{A47B0BF2-33DF-4B2B-9ACD-745DE648E22B}" type="presParOf" srcId="{FD4732AC-EABA-48E9-A61B-7DB215EC7762}" destId="{EC64A37F-4818-46DA-AF92-A8EBB57761F2}" srcOrd="1" destOrd="0" presId="urn:microsoft.com/office/officeart/2005/8/layout/hierarchy1"/>
    <dgm:cxn modelId="{C5F49E9B-71DB-4095-BC46-0281261662C9}" type="presParOf" srcId="{EC64A37F-4818-46DA-AF92-A8EBB57761F2}" destId="{C888E895-72C6-4E8A-9F9D-881428CD53DF}" srcOrd="0" destOrd="0" presId="urn:microsoft.com/office/officeart/2005/8/layout/hierarchy1"/>
    <dgm:cxn modelId="{3DDC59D1-C66B-42EC-AE66-2DA88FBA02B2}" type="presParOf" srcId="{EC64A37F-4818-46DA-AF92-A8EBB57761F2}" destId="{3994B029-514D-4EF0-B4B1-81EA6D0FA97B}" srcOrd="1" destOrd="0" presId="urn:microsoft.com/office/officeart/2005/8/layout/hierarchy1"/>
    <dgm:cxn modelId="{6D050A1D-E033-4C1F-BDC5-426AF0282615}" type="presParOf" srcId="{3994B029-514D-4EF0-B4B1-81EA6D0FA97B}" destId="{747DC680-EBF7-4C4C-A3B9-A7EB7F11A6C4}" srcOrd="0" destOrd="0" presId="urn:microsoft.com/office/officeart/2005/8/layout/hierarchy1"/>
    <dgm:cxn modelId="{EC01C5E9-3968-4431-AE8C-3FE632750059}" type="presParOf" srcId="{747DC680-EBF7-4C4C-A3B9-A7EB7F11A6C4}" destId="{5A67D39F-A63C-46DC-8E7A-87E147608BF5}" srcOrd="0" destOrd="0" presId="urn:microsoft.com/office/officeart/2005/8/layout/hierarchy1"/>
    <dgm:cxn modelId="{95165ECD-07C1-4F94-ACF0-62C3C569B73A}" type="presParOf" srcId="{747DC680-EBF7-4C4C-A3B9-A7EB7F11A6C4}" destId="{4CEC4C8A-4585-407A-8C6C-2D6E9467A366}" srcOrd="1" destOrd="0" presId="urn:microsoft.com/office/officeart/2005/8/layout/hierarchy1"/>
    <dgm:cxn modelId="{64819DCA-1E9B-4A46-82A0-A000B6AB7775}" type="presParOf" srcId="{3994B029-514D-4EF0-B4B1-81EA6D0FA97B}" destId="{AD1CD858-1B74-4C25-BBBF-4139CD4A1A7B}" srcOrd="1" destOrd="0" presId="urn:microsoft.com/office/officeart/2005/8/layout/hierarchy1"/>
    <dgm:cxn modelId="{28FA8428-3028-4C81-A943-A1E7F680BD1B}" type="presParOf" srcId="{AD1CD858-1B74-4C25-BBBF-4139CD4A1A7B}" destId="{5DD496BA-7976-4C14-AA07-58B534ADECB6}" srcOrd="0" destOrd="0" presId="urn:microsoft.com/office/officeart/2005/8/layout/hierarchy1"/>
    <dgm:cxn modelId="{15B02784-4FAB-4E57-8B6C-F90D4C1F17EE}" type="presParOf" srcId="{AD1CD858-1B74-4C25-BBBF-4139CD4A1A7B}" destId="{4EC60201-F3DC-4481-A615-C025D17A87EB}" srcOrd="1" destOrd="0" presId="urn:microsoft.com/office/officeart/2005/8/layout/hierarchy1"/>
    <dgm:cxn modelId="{439952C5-EC2F-412D-A6F1-3A020972824D}" type="presParOf" srcId="{4EC60201-F3DC-4481-A615-C025D17A87EB}" destId="{5C7ACF04-A390-4F79-A2E5-78F9215DAC11}" srcOrd="0" destOrd="0" presId="urn:microsoft.com/office/officeart/2005/8/layout/hierarchy1"/>
    <dgm:cxn modelId="{2BCB0DC1-B184-473B-A66E-C614127BE92A}" type="presParOf" srcId="{5C7ACF04-A390-4F79-A2E5-78F9215DAC11}" destId="{B18E488B-FE42-428E-9597-D6314838EB86}" srcOrd="0" destOrd="0" presId="urn:microsoft.com/office/officeart/2005/8/layout/hierarchy1"/>
    <dgm:cxn modelId="{F09FE596-47C0-4A18-8B61-0C739F02AEC4}" type="presParOf" srcId="{5C7ACF04-A390-4F79-A2E5-78F9215DAC11}" destId="{02ADE3EC-79F0-4507-9388-9A8009FD7F94}" srcOrd="1" destOrd="0" presId="urn:microsoft.com/office/officeart/2005/8/layout/hierarchy1"/>
    <dgm:cxn modelId="{D85E7663-3C1D-4CDE-93CB-D031B8D8BB98}" type="presParOf" srcId="{4EC60201-F3DC-4481-A615-C025D17A87EB}" destId="{488110B2-EAFD-437C-BEC3-AC8D1C4319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B77A6-3B72-4AE5-BC3B-BE6E17E30C9D}">
      <dsp:nvSpPr>
        <dsp:cNvPr id="0" name=""/>
        <dsp:cNvSpPr/>
      </dsp:nvSpPr>
      <dsp:spPr>
        <a:xfrm>
          <a:off x="6063964" y="2462009"/>
          <a:ext cx="4199431" cy="16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85"/>
              </a:lnTo>
              <a:lnTo>
                <a:pt x="4199431" y="114285"/>
              </a:lnTo>
              <a:lnTo>
                <a:pt x="4199431" y="1677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10018-1B59-4667-926F-F6277121576B}">
      <dsp:nvSpPr>
        <dsp:cNvPr id="0" name=""/>
        <dsp:cNvSpPr/>
      </dsp:nvSpPr>
      <dsp:spPr>
        <a:xfrm>
          <a:off x="6063964" y="2462009"/>
          <a:ext cx="217414" cy="16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85"/>
              </a:lnTo>
              <a:lnTo>
                <a:pt x="217414" y="114285"/>
              </a:lnTo>
              <a:lnTo>
                <a:pt x="217414" y="1677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96BA-7976-4C14-AA07-58B534ADECB6}">
      <dsp:nvSpPr>
        <dsp:cNvPr id="0" name=""/>
        <dsp:cNvSpPr/>
      </dsp:nvSpPr>
      <dsp:spPr>
        <a:xfrm>
          <a:off x="2081946" y="2462009"/>
          <a:ext cx="3982017" cy="167704"/>
        </a:xfrm>
        <a:custGeom>
          <a:avLst/>
          <a:gdLst/>
          <a:ahLst/>
          <a:cxnLst/>
          <a:rect l="0" t="0" r="0" b="0"/>
          <a:pathLst>
            <a:path>
              <a:moveTo>
                <a:pt x="3982017" y="0"/>
              </a:moveTo>
              <a:lnTo>
                <a:pt x="3982017" y="114285"/>
              </a:lnTo>
              <a:lnTo>
                <a:pt x="0" y="114285"/>
              </a:lnTo>
              <a:lnTo>
                <a:pt x="0" y="167704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8E895-72C6-4E8A-9F9D-881428CD53DF}">
      <dsp:nvSpPr>
        <dsp:cNvPr id="0" name=""/>
        <dsp:cNvSpPr/>
      </dsp:nvSpPr>
      <dsp:spPr>
        <a:xfrm>
          <a:off x="6018244" y="750221"/>
          <a:ext cx="91440" cy="167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704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E62CA-6B51-4658-BB2A-8D20C0A0A8FD}">
      <dsp:nvSpPr>
        <dsp:cNvPr id="0" name=""/>
        <dsp:cNvSpPr/>
      </dsp:nvSpPr>
      <dsp:spPr>
        <a:xfrm>
          <a:off x="1476675" y="1444"/>
          <a:ext cx="9174578" cy="748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BC898-8887-4E9F-B045-513AA0F2BF5A}">
      <dsp:nvSpPr>
        <dsp:cNvPr id="0" name=""/>
        <dsp:cNvSpPr/>
      </dsp:nvSpPr>
      <dsp:spPr>
        <a:xfrm>
          <a:off x="1540745" y="62311"/>
          <a:ext cx="9174578" cy="74877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OSMALI TOPLUM YAPISINDA MEYDANA GELEN DEĞİŞMELER</a:t>
          </a:r>
          <a:endParaRPr lang="tr-TR" sz="1600" b="1" kern="1200" dirty="0"/>
        </a:p>
      </dsp:txBody>
      <dsp:txXfrm>
        <a:off x="1562676" y="84242"/>
        <a:ext cx="9130716" cy="704915"/>
      </dsp:txXfrm>
    </dsp:sp>
    <dsp:sp modelId="{5A67D39F-A63C-46DC-8E7A-87E147608BF5}">
      <dsp:nvSpPr>
        <dsp:cNvPr id="0" name=""/>
        <dsp:cNvSpPr/>
      </dsp:nvSpPr>
      <dsp:spPr>
        <a:xfrm>
          <a:off x="2295282" y="917926"/>
          <a:ext cx="7537362" cy="1544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4C8A-4585-407A-8C6C-2D6E9467A366}">
      <dsp:nvSpPr>
        <dsp:cNvPr id="0" name=""/>
        <dsp:cNvSpPr/>
      </dsp:nvSpPr>
      <dsp:spPr>
        <a:xfrm>
          <a:off x="2359353" y="978793"/>
          <a:ext cx="7537362" cy="154408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toplum yapısının değişmesinde iç ve dış etkenler etkili olmuştur. Bunları şu şekilde belirtebiliriz:</a:t>
          </a:r>
          <a:endParaRPr lang="tr-TR" sz="1600" b="1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1-Nüfus artışı  2-Dirlik sisteminin bozulması 3-İç isyanlar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4-Dış etkenler: a-Coğrafi keşifler b- Sanayi</a:t>
          </a:r>
          <a:r>
            <a:rPr lang="tr-TR" sz="1600" b="1" kern="1200" dirty="0" smtClean="0">
              <a:solidFill>
                <a:schemeClr val="tx2"/>
              </a:solidFill>
              <a:latin typeface="Courier New" panose="02070309020205020404" pitchFamily="49" charset="0"/>
            </a:rPr>
            <a:t> </a:t>
          </a: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inkılabı c-Fransız ihtilali</a:t>
          </a:r>
          <a:endParaRPr lang="tr-TR" sz="1600" b="1" kern="1200" dirty="0" smtClean="0">
            <a:solidFill>
              <a:schemeClr val="tx2"/>
            </a:solidFill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/>
        </a:p>
      </dsp:txBody>
      <dsp:txXfrm>
        <a:off x="2404578" y="1024018"/>
        <a:ext cx="7446912" cy="1453633"/>
      </dsp:txXfrm>
    </dsp:sp>
    <dsp:sp modelId="{B18E488B-FE42-428E-9597-D6314838EB86}">
      <dsp:nvSpPr>
        <dsp:cNvPr id="0" name=""/>
        <dsp:cNvSpPr/>
      </dsp:nvSpPr>
      <dsp:spPr>
        <a:xfrm>
          <a:off x="35194" y="2629714"/>
          <a:ext cx="4093505" cy="4075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DE3EC-79F0-4507-9388-9A8009FD7F94}">
      <dsp:nvSpPr>
        <dsp:cNvPr id="0" name=""/>
        <dsp:cNvSpPr/>
      </dsp:nvSpPr>
      <dsp:spPr>
        <a:xfrm>
          <a:off x="99264" y="2690581"/>
          <a:ext cx="4093505" cy="407552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a-Yönetim Kadrolarında Kimlik Değişimi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Yönetim kadrolarında en önemli değişiklik Seyfiye sınıfının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yerini yavaş yavaş </a:t>
          </a:r>
          <a:r>
            <a:rPr lang="tr-TR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Kalemiye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sınıfının almasıdır.</a:t>
          </a:r>
          <a:endParaRPr lang="tr-TR" sz="1400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Bunun en önemli sebebi devletler arası ilişkilerde </a:t>
          </a:r>
          <a:r>
            <a:rPr lang="tr-TR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diplomasinin önem 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kazanmasıdır. Yurt dışında geçici ve daha sonra daimi elçilikler kurulması da bu düşünceye dayanır.</a:t>
          </a:r>
          <a:endParaRPr lang="tr-TR" sz="1400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Yönetici kadrolarında meydana gelen bir değişmede Devşirme 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kökenlilerin yerini </a:t>
          </a:r>
          <a:r>
            <a:rPr lang="tr-TR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reayadan</a:t>
          </a:r>
          <a:r>
            <a:rPr lang="tr-T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kişiler almaya başlamıştır. </a:t>
          </a:r>
          <a:endParaRPr lang="tr-TR" sz="1400" b="1" kern="1200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</dsp:txBody>
      <dsp:txXfrm>
        <a:off x="218632" y="2809949"/>
        <a:ext cx="3854769" cy="3836785"/>
      </dsp:txXfrm>
    </dsp:sp>
    <dsp:sp modelId="{CAB7781D-AC9D-4296-BEBF-420AD7649625}">
      <dsp:nvSpPr>
        <dsp:cNvPr id="0" name=""/>
        <dsp:cNvSpPr/>
      </dsp:nvSpPr>
      <dsp:spPr>
        <a:xfrm>
          <a:off x="4256840" y="2629714"/>
          <a:ext cx="4049075" cy="4078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F8373-B286-4E45-82FC-364F56A3393F}">
      <dsp:nvSpPr>
        <dsp:cNvPr id="0" name=""/>
        <dsp:cNvSpPr/>
      </dsp:nvSpPr>
      <dsp:spPr>
        <a:xfrm>
          <a:off x="4320911" y="2690581"/>
          <a:ext cx="4049075" cy="4078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b-Ayan ve Eşraf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Devleti’nde taşra da vekalet uygulaması başladığında zamanla bu yönetim ayanların eline geçmiştir.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İltizamı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alan ayanlar zamanla taşra da önemli bir güç haline geldiler. İltizam usulünün yerini alan </a:t>
          </a:r>
          <a:r>
            <a:rPr lang="tr-TR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Malikhane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sisteminde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vergi kaynağı ömür boyu kiralanabiliyordu. Bu uygulamayla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ayanlar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bazı bölgelerde büyük bir nüfuz</a:t>
          </a:r>
          <a:r>
            <a:rPr lang="tr-TR" sz="1600" kern="1200" dirty="0" smtClean="0">
              <a:latin typeface="Times New Roman" panose="02020603050405020304" pitchFamily="18" charset="0"/>
            </a:rPr>
            <a:t> k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azanmışlardır.</a:t>
          </a:r>
          <a:endParaRPr lang="tr-TR" sz="1600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/>
        </a:p>
      </dsp:txBody>
      <dsp:txXfrm>
        <a:off x="4439504" y="2809174"/>
        <a:ext cx="3811889" cy="3841250"/>
      </dsp:txXfrm>
    </dsp:sp>
    <dsp:sp modelId="{8B84D375-A306-44EC-A3D0-547C74359D37}">
      <dsp:nvSpPr>
        <dsp:cNvPr id="0" name=""/>
        <dsp:cNvSpPr/>
      </dsp:nvSpPr>
      <dsp:spPr>
        <a:xfrm>
          <a:off x="8434057" y="2629714"/>
          <a:ext cx="3658676" cy="4165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9DABE-3D94-4B76-BFFB-4D5C378ADB12}">
      <dsp:nvSpPr>
        <dsp:cNvPr id="0" name=""/>
        <dsp:cNvSpPr/>
      </dsp:nvSpPr>
      <dsp:spPr>
        <a:xfrm>
          <a:off x="8498127" y="2690581"/>
          <a:ext cx="3658676" cy="4165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c-İskan faaliyetleri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Devleti’nde Kuruluş ve Yükselme dönemlerinde Anadolu’dan Rumeli’</a:t>
          </a:r>
          <a:r>
            <a:rPr lang="tr-TR" sz="1600" kern="1200" dirty="0" smtClean="0">
              <a:latin typeface="Times New Roman" panose="02020603050405020304" pitchFamily="18" charset="0"/>
            </a:rPr>
            <a:t>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 bir iskan faaliyeti olmuştur. Yine</a:t>
          </a:r>
          <a:r>
            <a:rPr lang="tr-TR" sz="1600" kern="1200" dirty="0" smtClean="0">
              <a:latin typeface="Times New Roman" panose="02020603050405020304" pitchFamily="18" charset="0"/>
            </a:rPr>
            <a:t>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Anadolu içerisinde de bazı problem çıkaran boylar çeşitli bölgelere yerleştirilmiştir. Gerileme ve Dağılma döneminde tersine bir göç hareketi olmuş ve Rumeli’den gelen Türkler Anadolu’nun çeşitli bölgelerine yerleştirilmiştir.  </a:t>
          </a:r>
          <a:r>
            <a:rPr lang="tr-TR" sz="1600" kern="1200" dirty="0" smtClean="0">
              <a:latin typeface="Courier New" panose="02070309020205020404" pitchFamily="49" charset="0"/>
              <a:cs typeface="Times New Roman" panose="02020603050405020304" pitchFamily="18" charset="0"/>
            </a:rPr>
            <a:t/>
          </a:r>
          <a:br>
            <a:rPr lang="tr-TR" sz="1600" kern="1200" dirty="0" smtClean="0">
              <a:latin typeface="Courier New" panose="02070309020205020404" pitchFamily="49" charset="0"/>
              <a:cs typeface="Times New Roman" panose="02020603050405020304" pitchFamily="18" charset="0"/>
            </a:rPr>
          </a:br>
          <a:endParaRPr lang="tr-TR" sz="1600" kern="1200" dirty="0"/>
        </a:p>
      </dsp:txBody>
      <dsp:txXfrm>
        <a:off x="8605286" y="2797740"/>
        <a:ext cx="3444358" cy="3951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10018-1B59-4667-926F-F6277121576B}">
      <dsp:nvSpPr>
        <dsp:cNvPr id="0" name=""/>
        <dsp:cNvSpPr/>
      </dsp:nvSpPr>
      <dsp:spPr>
        <a:xfrm>
          <a:off x="6065043" y="1397170"/>
          <a:ext cx="2815781" cy="162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36"/>
              </a:lnTo>
              <a:lnTo>
                <a:pt x="2815781" y="110436"/>
              </a:lnTo>
              <a:lnTo>
                <a:pt x="2815781" y="1620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496BA-7976-4C14-AA07-58B534ADECB6}">
      <dsp:nvSpPr>
        <dsp:cNvPr id="0" name=""/>
        <dsp:cNvSpPr/>
      </dsp:nvSpPr>
      <dsp:spPr>
        <a:xfrm>
          <a:off x="2756997" y="1397170"/>
          <a:ext cx="3308045" cy="162055"/>
        </a:xfrm>
        <a:custGeom>
          <a:avLst/>
          <a:gdLst/>
          <a:ahLst/>
          <a:cxnLst/>
          <a:rect l="0" t="0" r="0" b="0"/>
          <a:pathLst>
            <a:path>
              <a:moveTo>
                <a:pt x="3308045" y="0"/>
              </a:moveTo>
              <a:lnTo>
                <a:pt x="3308045" y="110436"/>
              </a:lnTo>
              <a:lnTo>
                <a:pt x="0" y="110436"/>
              </a:lnTo>
              <a:lnTo>
                <a:pt x="0" y="162055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8E895-72C6-4E8A-9F9D-881428CD53DF}">
      <dsp:nvSpPr>
        <dsp:cNvPr id="0" name=""/>
        <dsp:cNvSpPr/>
      </dsp:nvSpPr>
      <dsp:spPr>
        <a:xfrm>
          <a:off x="6019323" y="735974"/>
          <a:ext cx="91440" cy="162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055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E62CA-6B51-4658-BB2A-8D20C0A0A8FD}">
      <dsp:nvSpPr>
        <dsp:cNvPr id="0" name=""/>
        <dsp:cNvSpPr/>
      </dsp:nvSpPr>
      <dsp:spPr>
        <a:xfrm>
          <a:off x="1632262" y="12416"/>
          <a:ext cx="8865562" cy="723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BC898-8887-4E9F-B045-513AA0F2BF5A}">
      <dsp:nvSpPr>
        <dsp:cNvPr id="0" name=""/>
        <dsp:cNvSpPr/>
      </dsp:nvSpPr>
      <dsp:spPr>
        <a:xfrm>
          <a:off x="1694174" y="71233"/>
          <a:ext cx="8865562" cy="72355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OSMALI TOPLUM YAPISINDA MEYDANA GELEN DEĞİŞMELER</a:t>
          </a:r>
          <a:endParaRPr lang="tr-TR" sz="1600" b="1" kern="1200" dirty="0"/>
        </a:p>
      </dsp:txBody>
      <dsp:txXfrm>
        <a:off x="1715366" y="92425"/>
        <a:ext cx="8823178" cy="681173"/>
      </dsp:txXfrm>
    </dsp:sp>
    <dsp:sp modelId="{5A67D39F-A63C-46DC-8E7A-87E147608BF5}">
      <dsp:nvSpPr>
        <dsp:cNvPr id="0" name=""/>
        <dsp:cNvSpPr/>
      </dsp:nvSpPr>
      <dsp:spPr>
        <a:xfrm>
          <a:off x="2423297" y="898030"/>
          <a:ext cx="7283491" cy="49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4C8A-4585-407A-8C6C-2D6E9467A366}">
      <dsp:nvSpPr>
        <dsp:cNvPr id="0" name=""/>
        <dsp:cNvSpPr/>
      </dsp:nvSpPr>
      <dsp:spPr>
        <a:xfrm>
          <a:off x="2485210" y="956846"/>
          <a:ext cx="7283491" cy="49914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2-Tanzimat ve sonrası</a:t>
          </a:r>
          <a:endParaRPr lang="tr-TR" sz="1600" b="1" kern="1200" dirty="0"/>
        </a:p>
      </dsp:txBody>
      <dsp:txXfrm>
        <a:off x="2499829" y="971465"/>
        <a:ext cx="7254253" cy="469902"/>
      </dsp:txXfrm>
    </dsp:sp>
    <dsp:sp modelId="{B18E488B-FE42-428E-9597-D6314838EB86}">
      <dsp:nvSpPr>
        <dsp:cNvPr id="0" name=""/>
        <dsp:cNvSpPr/>
      </dsp:nvSpPr>
      <dsp:spPr>
        <a:xfrm>
          <a:off x="3128" y="1559226"/>
          <a:ext cx="5507738" cy="5185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DE3EC-79F0-4507-9388-9A8009FD7F94}">
      <dsp:nvSpPr>
        <dsp:cNvPr id="0" name=""/>
        <dsp:cNvSpPr/>
      </dsp:nvSpPr>
      <dsp:spPr>
        <a:xfrm>
          <a:off x="65040" y="1618043"/>
          <a:ext cx="5507738" cy="518580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a-Yeni Bürokratlar</a:t>
          </a:r>
          <a:r>
            <a:rPr lang="tr-T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Avrupa ülkelerinde </a:t>
          </a:r>
          <a:r>
            <a:rPr lang="tr-T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ikamet elçiliklerinin </a:t>
          </a:r>
          <a:r>
            <a:rPr lang="tr-T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kurulmasından ve böylece Avrupa ile ilişkilerin artmasından sonra, eskilerden daha farklı bir anlayışa sahip reformcu </a:t>
          </a:r>
          <a:r>
            <a:rPr lang="tr-T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yeni bir nesil ortaya çıkmıştı.</a:t>
          </a:r>
          <a:r>
            <a:rPr lang="tr-TR" sz="1700" b="1" kern="1200" dirty="0" smtClean="0">
              <a:latin typeface="Times New Roman" panose="02020603050405020304" pitchFamily="18" charset="0"/>
            </a:rPr>
            <a:t> </a:t>
          </a:r>
          <a:r>
            <a:rPr lang="tr-T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Bunlar Avrupa başkentlerinde görev yaparken,</a:t>
          </a:r>
          <a:r>
            <a:rPr lang="tr-TR" sz="1700" kern="1200" dirty="0" smtClean="0">
              <a:latin typeface="Times New Roman" panose="02020603050405020304" pitchFamily="18" charset="0"/>
            </a:rPr>
            <a:t> </a:t>
          </a:r>
          <a:r>
            <a:rPr lang="tr-T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milletlerarası durumu ve batılı devletlerin </a:t>
          </a:r>
          <a:r>
            <a:rPr lang="tr-T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bünyelerini tanımaya  çalışmış olan belli başlı diplomatlardı. Üst seviye </a:t>
          </a:r>
          <a:r>
            <a:rPr lang="tr-T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Tanzimat bürokratlarından </a:t>
          </a:r>
          <a:r>
            <a:rPr lang="tr-T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her biri İstanbul’daki </a:t>
          </a:r>
          <a:r>
            <a:rPr lang="tr-TR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yabancı elçiliklerden </a:t>
          </a:r>
          <a:r>
            <a:rPr lang="tr-T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biri ile de ilişki içindeydi.</a:t>
          </a:r>
          <a:endParaRPr lang="tr-TR" sz="1700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 durum onları daha etkili kılıyor, ancak yabancıların Osmanlı Devleti’nin iç işlerine karışmasını da kolaylaştırıyordu. </a:t>
          </a:r>
          <a:endParaRPr lang="tr-TR" sz="1700" b="1" kern="1200" dirty="0" smtClean="0"/>
        </a:p>
      </dsp:txBody>
      <dsp:txXfrm>
        <a:off x="216927" y="1769930"/>
        <a:ext cx="5203964" cy="4882034"/>
      </dsp:txXfrm>
    </dsp:sp>
    <dsp:sp modelId="{CAB7781D-AC9D-4296-BEBF-420AD7649625}">
      <dsp:nvSpPr>
        <dsp:cNvPr id="0" name=""/>
        <dsp:cNvSpPr/>
      </dsp:nvSpPr>
      <dsp:spPr>
        <a:xfrm>
          <a:off x="5634691" y="1559226"/>
          <a:ext cx="6492266" cy="5227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F8373-B286-4E45-82FC-364F56A3393F}">
      <dsp:nvSpPr>
        <dsp:cNvPr id="0" name=""/>
        <dsp:cNvSpPr/>
      </dsp:nvSpPr>
      <dsp:spPr>
        <a:xfrm>
          <a:off x="5696604" y="1618043"/>
          <a:ext cx="6492266" cy="5227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b-Nüfus hareketleri ve Yeni Yapılanmalar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XIX. yüzyılda ise Osmanlı nüfusu açısından iki olgu birden yaşanıyor. Bir taraftan,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Osmanlı genel nüfusu azalırken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diğer taraftan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daralan Osmanlı sınırları içindeki nüfus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gitgide artmaktaydı. Genel nüfusun artması toprak kayıplarına,</a:t>
          </a:r>
          <a:r>
            <a:rPr lang="tr-TR" sz="1600" kern="1200" dirty="0" smtClean="0">
              <a:latin typeface="Times New Roman" panose="02020603050405020304" pitchFamily="18" charset="0"/>
            </a:rPr>
            <a:t>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mevcut nüfusun artması ise kaybedilen topraklardan gelen göçlere bağlıydı.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Gerileme ve Dağılma devrinde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Rumeli’den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Anadolu’ya yoğun bir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göç hareketi olmuştur.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Ulaşım teknolojisinin gelişmesi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dış pazarlarla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ilişkiler kurulması, XIX. yüzyılda, şehirleşme oranını da yükseltmiştir.  XVI. yüzyılda da sınırlı olan ova köyleri</a:t>
          </a:r>
          <a:r>
            <a:rPr lang="tr-TR" sz="1600" kern="1200" dirty="0" smtClean="0">
              <a:latin typeface="Times New Roman" panose="02020603050405020304" pitchFamily="18" charset="0"/>
            </a:rPr>
            <a:t>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(celali isyanları dolayısıyla yamaçlara ve dağlara çekilmişlerdi), XIX. Yüzyılda dışardan gelen göçmenlerle artmıştır. Bunlar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Konya, Adana ve kıyı ovalarına yerleştirildiler.</a:t>
          </a:r>
          <a:endParaRPr lang="tr-TR" sz="1600" b="1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Ulaşımda da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kara yollarının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yanında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demiryo</a:t>
          </a:r>
          <a:r>
            <a:rPr lang="tr-TR" sz="1600" b="1" kern="1200" dirty="0" smtClean="0">
              <a:latin typeface="Times New Roman" panose="02020603050405020304" pitchFamily="18" charset="0"/>
            </a:rPr>
            <a:t>l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ları ve </a:t>
          </a:r>
          <a:r>
            <a:rPr lang="tr-TR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denizyoları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yapılmaya başlandı. </a:t>
          </a: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Telgraf ve telefon </a:t>
          </a: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hatları kurulmaya başladı.</a:t>
          </a:r>
          <a:endParaRPr lang="tr-TR" sz="1600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/>
        </a:p>
      </dsp:txBody>
      <dsp:txXfrm>
        <a:off x="5849713" y="1771152"/>
        <a:ext cx="6186048" cy="4921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96BA-7976-4C14-AA07-58B534ADECB6}">
      <dsp:nvSpPr>
        <dsp:cNvPr id="0" name=""/>
        <dsp:cNvSpPr/>
      </dsp:nvSpPr>
      <dsp:spPr>
        <a:xfrm>
          <a:off x="6019025" y="1398699"/>
          <a:ext cx="91440" cy="163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614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8E895-72C6-4E8A-9F9D-881428CD53DF}">
      <dsp:nvSpPr>
        <dsp:cNvPr id="0" name=""/>
        <dsp:cNvSpPr/>
      </dsp:nvSpPr>
      <dsp:spPr>
        <a:xfrm>
          <a:off x="6019025" y="731145"/>
          <a:ext cx="91440" cy="163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614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E62CA-6B51-4658-BB2A-8D20C0A0A8FD}">
      <dsp:nvSpPr>
        <dsp:cNvPr id="0" name=""/>
        <dsp:cNvSpPr/>
      </dsp:nvSpPr>
      <dsp:spPr>
        <a:xfrm>
          <a:off x="1589341" y="630"/>
          <a:ext cx="8950807" cy="73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BC898-8887-4E9F-B045-513AA0F2BF5A}">
      <dsp:nvSpPr>
        <dsp:cNvPr id="0" name=""/>
        <dsp:cNvSpPr/>
      </dsp:nvSpPr>
      <dsp:spPr>
        <a:xfrm>
          <a:off x="1651849" y="60013"/>
          <a:ext cx="8950807" cy="73051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OSMALI TOPLUM YAPISINDA MEYDANA GELEN DEĞİŞMELER</a:t>
          </a:r>
          <a:endParaRPr lang="tr-TR" sz="1600" b="1" kern="1200" dirty="0"/>
        </a:p>
      </dsp:txBody>
      <dsp:txXfrm>
        <a:off x="1673245" y="81409"/>
        <a:ext cx="8908015" cy="687722"/>
      </dsp:txXfrm>
    </dsp:sp>
    <dsp:sp modelId="{5A67D39F-A63C-46DC-8E7A-87E147608BF5}">
      <dsp:nvSpPr>
        <dsp:cNvPr id="0" name=""/>
        <dsp:cNvSpPr/>
      </dsp:nvSpPr>
      <dsp:spPr>
        <a:xfrm>
          <a:off x="2387983" y="894759"/>
          <a:ext cx="7353524" cy="503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C4C8A-4585-407A-8C6C-2D6E9467A366}">
      <dsp:nvSpPr>
        <dsp:cNvPr id="0" name=""/>
        <dsp:cNvSpPr/>
      </dsp:nvSpPr>
      <dsp:spPr>
        <a:xfrm>
          <a:off x="2450491" y="954142"/>
          <a:ext cx="7353524" cy="50394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Yeni Hayat Tarzı</a:t>
          </a:r>
          <a:r>
            <a:rPr lang="tr-TR" sz="1600" kern="1200" dirty="0" smtClean="0">
              <a:latin typeface="Courier New" panose="02070309020205020404" pitchFamily="49" charset="0"/>
              <a:cs typeface="Times New Roman" panose="02020603050405020304" pitchFamily="18" charset="0"/>
            </a:rPr>
            <a:t/>
          </a:r>
          <a:br>
            <a:rPr lang="tr-TR" sz="1600" kern="1200" dirty="0" smtClean="0">
              <a:latin typeface="Courier New" panose="02070309020205020404" pitchFamily="49" charset="0"/>
              <a:cs typeface="Times New Roman" panose="02020603050405020304" pitchFamily="18" charset="0"/>
            </a:rPr>
          </a:br>
          <a:endParaRPr lang="tr-TR" sz="1600" b="1" kern="1200" dirty="0"/>
        </a:p>
      </dsp:txBody>
      <dsp:txXfrm>
        <a:off x="2465251" y="968902"/>
        <a:ext cx="7324004" cy="474420"/>
      </dsp:txXfrm>
    </dsp:sp>
    <dsp:sp modelId="{B18E488B-FE42-428E-9597-D6314838EB86}">
      <dsp:nvSpPr>
        <dsp:cNvPr id="0" name=""/>
        <dsp:cNvSpPr/>
      </dsp:nvSpPr>
      <dsp:spPr>
        <a:xfrm>
          <a:off x="439042" y="1562314"/>
          <a:ext cx="11251405" cy="5235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DE3EC-79F0-4507-9388-9A8009FD7F94}">
      <dsp:nvSpPr>
        <dsp:cNvPr id="0" name=""/>
        <dsp:cNvSpPr/>
      </dsp:nvSpPr>
      <dsp:spPr>
        <a:xfrm>
          <a:off x="501550" y="1621696"/>
          <a:ext cx="11251405" cy="523567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Klasik dönemde Osmanlıların saray, şehir, köy ve göçebelerdeki gündelik hayat tarzları daha önce anlatılmıştı. XIX. Yüzyılda,</a:t>
          </a:r>
          <a:r>
            <a:rPr lang="tr-TR" sz="2000" kern="1200" dirty="0" smtClean="0">
              <a:latin typeface="Times New Roman" panose="02020603050405020304" pitchFamily="18" charset="0"/>
            </a:rPr>
            <a:t>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İstanbul ve diğer büyük şehirlerde hayat tarzı önemli ölçülerde değişmelere uğramıştır.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Kahvehanelerin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işlevi değişmiş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eğlence amaçlı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kullanılmaya başlamıştır. Yabancı kahvehaneler ise pastaneye dönüşmüştür. Kahramanlık destanlarının,</a:t>
          </a:r>
          <a:r>
            <a:rPr lang="tr-TR" sz="2000" kern="1200" dirty="0" smtClean="0">
              <a:latin typeface="Times New Roman" panose="02020603050405020304" pitchFamily="18" charset="0"/>
            </a:rPr>
            <a:t>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meddah,</a:t>
          </a:r>
          <a:r>
            <a:rPr lang="tr-TR" sz="2000" kern="1200" dirty="0" smtClean="0">
              <a:latin typeface="Times New Roman" panose="02020603050405020304" pitchFamily="18" charset="0"/>
            </a:rPr>
            <a:t>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karagözün yerini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tiyatro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almıştır. Eski mesire geleneklerini, Boğaziçi mehtap alemleri almıştır. Sefaretlerin düzenlediği balolar, üst seviyedeki Müslümanlar arasında  da kadın-erkek bir arada eğlenme modasını doğurmuştur. Üst tabaka nazarında Avrupa malı kullanma sosyal statü sembolü haline gelmiştir. Halk sınıfları arasında yaşantı açısından farklılaşmalar başlamıştır. Zenginler Boğaz</a:t>
          </a:r>
          <a:r>
            <a:rPr lang="tr-TR" sz="2000" kern="1200" dirty="0" smtClean="0">
              <a:latin typeface="Times New Roman" panose="02020603050405020304" pitchFamily="18" charset="0"/>
            </a:rPr>
            <a:t>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içinde ayrı mekanlara yerleşmişlerdir.</a:t>
          </a:r>
          <a:endParaRPr lang="tr-TR" sz="2000" kern="1200" dirty="0" smtClean="0">
            <a:latin typeface="Courier New" panose="02070309020205020404" pitchFamily="49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1895’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İstanbul’da ilk defa </a:t>
          </a:r>
          <a:r>
            <a:rPr lang="tr-TR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Zatü’l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Hareke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denen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otomobil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kullanılmaya başlamıştır. Ardından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elektrikli tramvay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hizmete girmiştir.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II.Meşrutiyet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sonrası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telgraf ve telefon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gündelik hayatın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unsurları haline gelmiştir. </a:t>
          </a:r>
          <a:r>
            <a:rPr lang="tr-TR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Taşra 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 ise bu değişimler pek görülmemiştir. Eski hayat tarzı uzun süre devam etmiştir.     </a:t>
          </a:r>
          <a:endParaRPr lang="tr-TR" sz="2000" b="1" kern="1200" dirty="0" smtClean="0"/>
        </a:p>
      </dsp:txBody>
      <dsp:txXfrm>
        <a:off x="654898" y="1775044"/>
        <a:ext cx="10944709" cy="4928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686B1-4834-4FAE-BC19-ABE847A90CE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2DB6-C0B9-4390-A0D8-4609C74198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8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BEBAD-D5F4-43F3-8C7A-DF1F3AF7EC6E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2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BEBAD-D5F4-43F3-8C7A-DF1F3AF7EC6E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8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BEBAD-D5F4-43F3-8C7A-DF1F3AF7EC6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2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27.04.2020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1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8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4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33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0000" y="1792288"/>
            <a:ext cx="990600" cy="304800"/>
          </a:xfrm>
        </p:spPr>
        <p:txBody>
          <a:bodyPr anchor="t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35F66F-129C-4B62-AF8D-C3CF54E318AB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178" y="3228182"/>
            <a:ext cx="3859213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CEA579-27FD-48FF-8B8F-26E0210A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CBB176-B7F1-48ED-BE21-1A676FE67029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16CC86-3B8F-4E37-974C-202871D5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8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841BA-8886-40CA-B3B9-3925607B0AAF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092688-8B6F-445F-AA28-18772717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F6FDFD-6406-43E9-B39A-3E6BB24606B7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8958B-AEB6-427E-B5A4-A245F540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934E5B-65E0-4A74-9A09-55F7640BD692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B8A245-CC88-4565-A1DA-6D75E728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CA884-811D-4153-914E-3F2002ED7859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8DC4C2-DCE8-49A9-BE4E-398A93ED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58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B7C12-A5FB-4617-B787-041C04C0F255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1135A4-E60F-4AA2-8234-95E3572D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2884" y="401638"/>
              <a:ext cx="6055783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CBDF6E-93B6-4CBF-9928-E91D4649C5C2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7BB615-40AA-4E6D-B66D-1E675FA2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82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64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EA819C-B42A-478A-9B4B-7C54F64CE490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9BA03B-36C2-4022-8DD1-68899112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4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F21FD-15FD-4049-910C-7AB4D83C938B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26B102-BEDC-4712-A3CF-48039BE8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968DDB-43B3-4C47-ADBD-87CA239AC1DA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1C9881-381D-44AC-BAF9-643C713A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gray">
          <a:xfrm>
            <a:off x="880534" y="608013"/>
            <a:ext cx="80221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gray">
          <a:xfrm>
            <a:off x="9884834" y="2613025"/>
            <a:ext cx="65193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/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359B18-69D4-45B4-88BF-6D52F8126B05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83ACC8-E0D7-4000-B26C-71077C14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76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F2DAE6-0C19-4A52-A9E9-9E34AAB566BD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AE768C-152F-4C70-9E2D-4EF40763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B258D1-5251-40EF-AC49-6F629282724A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48E705-F7A6-4AE0-872C-E747A2A47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3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41746-0E53-4B68-A45D-C541E36EA250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918" y="6391275"/>
            <a:ext cx="36449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08076-6A7B-4E74-8D9F-244705E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9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517" y="6391275"/>
            <a:ext cx="9906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214408-B387-44D0-BB76-ACA07B531CD1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226CDA-DC74-47A1-B9FF-D876229C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8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867" y="401638"/>
              <a:ext cx="6510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85" y="6391275"/>
            <a:ext cx="992716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A8C41-9346-47DD-AF39-E78F630E64B4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4C7161-819E-45A2-B493-23EF9ED8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CFE6C0-C43B-419C-B837-59D1E9B55E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809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F964-C11E-4C15-8E98-03A84B58CEE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7542"/>
      </p:ext>
    </p:extLst>
  </p:cSld>
  <p:clrMapOvr>
    <a:masterClrMapping/>
  </p:clrMapOvr>
  <p:transition advClick="0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8BEB-3DBF-4804-9C20-CBCF049C3D7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02954"/>
      </p:ext>
    </p:extLst>
  </p:cSld>
  <p:clrMapOvr>
    <a:masterClrMapping/>
  </p:clrMapOvr>
  <p:transition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139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28480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741771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3198733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B57B-03CA-481F-976C-61CB9B3320B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7023"/>
      </p:ext>
    </p:extLst>
  </p:cSld>
  <p:clrMapOvr>
    <a:masterClrMapping/>
  </p:clrMapOvr>
  <p:transition advClick="0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786"/>
            </a:lvl1pPr>
            <a:lvl2pPr>
              <a:defRPr sz="2357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786"/>
            </a:lvl1pPr>
            <a:lvl2pPr>
              <a:defRPr sz="2357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26C9-2DE8-4894-978D-CDE0EBBC43E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87593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35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357" b="1"/>
            </a:lvl1pPr>
            <a:lvl2pPr marL="456963" indent="0">
              <a:buNone/>
              <a:defRPr sz="2000" b="1"/>
            </a:lvl2pPr>
            <a:lvl3pPr marL="913925" indent="0">
              <a:buNone/>
              <a:defRPr sz="1786" b="1"/>
            </a:lvl3pPr>
            <a:lvl4pPr marL="1370886" indent="0">
              <a:buNone/>
              <a:defRPr sz="1500" b="1"/>
            </a:lvl4pPr>
            <a:lvl5pPr marL="1827848" indent="0">
              <a:buNone/>
              <a:defRPr sz="1500" b="1"/>
            </a:lvl5pPr>
            <a:lvl6pPr marL="2284809" indent="0">
              <a:buNone/>
              <a:defRPr sz="1500" b="1"/>
            </a:lvl6pPr>
            <a:lvl7pPr marL="2741771" indent="0">
              <a:buNone/>
              <a:defRPr sz="1500" b="1"/>
            </a:lvl7pPr>
            <a:lvl8pPr marL="3198733" indent="0">
              <a:buNone/>
              <a:defRPr sz="1500" b="1"/>
            </a:lvl8pPr>
            <a:lvl9pPr marL="3655695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357"/>
            </a:lvl1pPr>
            <a:lvl2pPr>
              <a:defRPr sz="2000"/>
            </a:lvl2pPr>
            <a:lvl3pPr>
              <a:defRPr sz="1786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2"/>
          </a:xfrm>
        </p:spPr>
        <p:txBody>
          <a:bodyPr anchor="b"/>
          <a:lstStyle>
            <a:lvl1pPr marL="0" indent="0">
              <a:buNone/>
              <a:defRPr sz="2357" b="1"/>
            </a:lvl1pPr>
            <a:lvl2pPr marL="456963" indent="0">
              <a:buNone/>
              <a:defRPr sz="2000" b="1"/>
            </a:lvl2pPr>
            <a:lvl3pPr marL="913925" indent="0">
              <a:buNone/>
              <a:defRPr sz="1786" b="1"/>
            </a:lvl3pPr>
            <a:lvl4pPr marL="1370886" indent="0">
              <a:buNone/>
              <a:defRPr sz="1500" b="1"/>
            </a:lvl4pPr>
            <a:lvl5pPr marL="1827848" indent="0">
              <a:buNone/>
              <a:defRPr sz="1500" b="1"/>
            </a:lvl5pPr>
            <a:lvl6pPr marL="2284809" indent="0">
              <a:buNone/>
              <a:defRPr sz="1500" b="1"/>
            </a:lvl6pPr>
            <a:lvl7pPr marL="2741771" indent="0">
              <a:buNone/>
              <a:defRPr sz="1500" b="1"/>
            </a:lvl7pPr>
            <a:lvl8pPr marL="3198733" indent="0">
              <a:buNone/>
              <a:defRPr sz="1500" b="1"/>
            </a:lvl8pPr>
            <a:lvl9pPr marL="3655695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2357"/>
            </a:lvl1pPr>
            <a:lvl2pPr>
              <a:defRPr sz="2000"/>
            </a:lvl2pPr>
            <a:lvl3pPr>
              <a:defRPr sz="1786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13E0-15B6-4DC3-9B85-DC65415220D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48114"/>
      </p:ext>
    </p:extLst>
  </p:cSld>
  <p:clrMapOvr>
    <a:masterClrMapping/>
  </p:clrMapOvr>
  <p:transition advClick="0" advTm="1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EEEC-D7A3-45BF-AC0D-8D80C165DF9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97564"/>
      </p:ext>
    </p:extLst>
  </p:cSld>
  <p:clrMapOvr>
    <a:masterClrMapping/>
  </p:clrMapOvr>
  <p:transition advClick="0" advTm="1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D0F2-D5EB-4F46-B58E-97EB6878749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2577"/>
      </p:ext>
    </p:extLst>
  </p:cSld>
  <p:clrMapOvr>
    <a:masterClrMapping/>
  </p:clrMapOvr>
  <p:transition advClick="0" advTm="1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3214"/>
            </a:lvl1pPr>
            <a:lvl2pPr>
              <a:defRPr sz="2786"/>
            </a:lvl2pPr>
            <a:lvl3pPr>
              <a:defRPr sz="235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5" cy="4691063"/>
          </a:xfrm>
        </p:spPr>
        <p:txBody>
          <a:bodyPr/>
          <a:lstStyle>
            <a:lvl1pPr marL="0" indent="0">
              <a:buNone/>
              <a:defRPr sz="1429"/>
            </a:lvl1pPr>
            <a:lvl2pPr marL="456963" indent="0">
              <a:buNone/>
              <a:defRPr sz="1214"/>
            </a:lvl2pPr>
            <a:lvl3pPr marL="913925" indent="0">
              <a:buNone/>
              <a:defRPr sz="929"/>
            </a:lvl3pPr>
            <a:lvl4pPr marL="1370886" indent="0">
              <a:buNone/>
              <a:defRPr sz="929"/>
            </a:lvl4pPr>
            <a:lvl5pPr marL="1827848" indent="0">
              <a:buNone/>
              <a:defRPr sz="929"/>
            </a:lvl5pPr>
            <a:lvl6pPr marL="2284809" indent="0">
              <a:buNone/>
              <a:defRPr sz="929"/>
            </a:lvl6pPr>
            <a:lvl7pPr marL="2741771" indent="0">
              <a:buNone/>
              <a:defRPr sz="929"/>
            </a:lvl7pPr>
            <a:lvl8pPr marL="3198733" indent="0">
              <a:buNone/>
              <a:defRPr sz="929"/>
            </a:lvl8pPr>
            <a:lvl9pPr marL="3655695" indent="0">
              <a:buNone/>
              <a:defRPr sz="929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D489-2674-454A-AB66-E899C629A1D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4526"/>
      </p:ext>
    </p:extLst>
  </p:cSld>
  <p:clrMapOvr>
    <a:masterClrMapping/>
  </p:clrMapOvr>
  <p:transition advClick="0" advTm="1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14"/>
            </a:lvl1pPr>
            <a:lvl2pPr marL="456963" indent="0">
              <a:buNone/>
              <a:defRPr sz="2786"/>
            </a:lvl2pPr>
            <a:lvl3pPr marL="913925" indent="0">
              <a:buNone/>
              <a:defRPr sz="2357"/>
            </a:lvl3pPr>
            <a:lvl4pPr marL="1370886" indent="0">
              <a:buNone/>
              <a:defRPr sz="2000"/>
            </a:lvl4pPr>
            <a:lvl5pPr marL="1827848" indent="0">
              <a:buNone/>
              <a:defRPr sz="2000"/>
            </a:lvl5pPr>
            <a:lvl6pPr marL="2284809" indent="0">
              <a:buNone/>
              <a:defRPr sz="2000"/>
            </a:lvl6pPr>
            <a:lvl7pPr marL="2741771" indent="0">
              <a:buNone/>
              <a:defRPr sz="2000"/>
            </a:lvl7pPr>
            <a:lvl8pPr marL="3198733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29"/>
            </a:lvl1pPr>
            <a:lvl2pPr marL="456963" indent="0">
              <a:buNone/>
              <a:defRPr sz="1214"/>
            </a:lvl2pPr>
            <a:lvl3pPr marL="913925" indent="0">
              <a:buNone/>
              <a:defRPr sz="929"/>
            </a:lvl3pPr>
            <a:lvl4pPr marL="1370886" indent="0">
              <a:buNone/>
              <a:defRPr sz="929"/>
            </a:lvl4pPr>
            <a:lvl5pPr marL="1827848" indent="0">
              <a:buNone/>
              <a:defRPr sz="929"/>
            </a:lvl5pPr>
            <a:lvl6pPr marL="2284809" indent="0">
              <a:buNone/>
              <a:defRPr sz="929"/>
            </a:lvl6pPr>
            <a:lvl7pPr marL="2741771" indent="0">
              <a:buNone/>
              <a:defRPr sz="929"/>
            </a:lvl7pPr>
            <a:lvl8pPr marL="3198733" indent="0">
              <a:buNone/>
              <a:defRPr sz="929"/>
            </a:lvl8pPr>
            <a:lvl9pPr marL="3655695" indent="0">
              <a:buNone/>
              <a:defRPr sz="929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7641-F5B3-4986-A287-D7CA2EE5624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91597"/>
      </p:ext>
    </p:extLst>
  </p:cSld>
  <p:clrMapOvr>
    <a:masterClrMapping/>
  </p:clrMapOvr>
  <p:transition advClick="0" advTm="1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6D4-EDFA-4E6F-871E-0D9B31C3D2B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6160"/>
      </p:ext>
    </p:extLst>
  </p:cSld>
  <p:clrMapOvr>
    <a:masterClrMapping/>
  </p:clrMapOvr>
  <p:transition advClick="0" advTm="1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198-945B-457B-B2F8-1BBB25966D0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85307"/>
      </p:ext>
    </p:extLst>
  </p:cSld>
  <p:clrMapOvr>
    <a:masterClrMapping/>
  </p:clrMapOvr>
  <p:transition advClick="0" advTm="1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2C76-474C-4C0D-AFD0-39F93674DD9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AFBA-59E3-42A9-91BB-1A6EA1336CE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42042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7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27.04.2020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1" y="973139"/>
            <a:ext cx="8760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1" y="2603500"/>
            <a:ext cx="8760884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84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8A83FFE6-EBA8-4817-A92C-2BE880CE768E}" type="datetimeFigureOut">
              <a:rPr lang="en-US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17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617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2100" b="0" i="0">
                <a:solidFill>
                  <a:prstClr val="white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F56DAD8E-5408-40EA-B279-1F18D9A6B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7945" tIns="63974" rIns="127945" bIns="63974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7945" tIns="63974" rIns="127945" bIns="63974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27945" tIns="63974" rIns="127945" bIns="63974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/>
            <a:fld id="{82303292-59DC-4C20-9C4C-7F179C7A059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913925"/>
              <a:t>27.04.2020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127945" tIns="63974" rIns="127945" bIns="63974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27945" tIns="63974" rIns="127945" bIns="63974" rtlCol="0" anchor="ctr"/>
          <a:lstStyle>
            <a:lvl1pPr algn="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/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913925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transition advClick="0" advTm="15000"/>
  <p:hf hdr="0" ftr="0" dt="0"/>
  <p:txStyles>
    <p:titleStyle>
      <a:lvl1pPr algn="ctr" defTabSz="913925" rtl="0" eaLnBrk="1" latinLnBrk="0" hangingPunct="1">
        <a:spcBef>
          <a:spcPct val="0"/>
        </a:spcBef>
        <a:buNone/>
        <a:defRPr sz="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5" rtl="0" eaLnBrk="1" latinLnBrk="0" hangingPunct="1">
        <a:spcBef>
          <a:spcPct val="20000"/>
        </a:spcBef>
        <a:buFont typeface="Arial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1pPr>
      <a:lvl2pPr marL="742563" indent="-285601" algn="l" defTabSz="913925" rtl="0" eaLnBrk="1" latinLnBrk="0" hangingPunct="1">
        <a:spcBef>
          <a:spcPct val="20000"/>
        </a:spcBef>
        <a:buFont typeface="Arial" pitchFamily="34" charset="0"/>
        <a:buChar char="–"/>
        <a:defRPr sz="2786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5" indent="-228481" algn="l" defTabSz="913925" rtl="0" eaLnBrk="1" latinLnBrk="0" hangingPunct="1">
        <a:spcBef>
          <a:spcPct val="20000"/>
        </a:spcBef>
        <a:buFont typeface="Arial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5" indent="-228481" algn="l" defTabSz="9139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27" indent="-228481" algn="l" defTabSz="9139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0" indent="-228481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52" indent="-228481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14" indent="-228481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76" indent="-228481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9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1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3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925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9397" y="760330"/>
            <a:ext cx="11230377" cy="1081349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r-TR" sz="4000" b="1" dirty="0">
                <a:solidFill>
                  <a:prstClr val="white"/>
                </a:solidFill>
                <a:latin typeface="Calibri Light" panose="020F0302020204030204"/>
              </a:rPr>
              <a:t>OSMANLI KÜLTÜR VE MEDENİYETİ</a:t>
            </a:r>
            <a:endParaRPr lang="tr-TR" sz="3600" b="1" dirty="0"/>
          </a:p>
        </p:txBody>
      </p:sp>
      <p:grpSp>
        <p:nvGrpSpPr>
          <p:cNvPr id="7" name="Diagram group"/>
          <p:cNvGrpSpPr/>
          <p:nvPr/>
        </p:nvGrpSpPr>
        <p:grpSpPr>
          <a:xfrm>
            <a:off x="902417" y="2228117"/>
            <a:ext cx="2911970" cy="2731742"/>
            <a:chOff x="1346514" y="1401140"/>
            <a:chExt cx="2097652" cy="183808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8" name="Grup 7"/>
            <p:cNvGrpSpPr/>
            <p:nvPr/>
          </p:nvGrpSpPr>
          <p:grpSpPr>
            <a:xfrm>
              <a:off x="1346514" y="1401140"/>
              <a:ext cx="2097652" cy="1838081"/>
              <a:chOff x="1346514" y="1401140"/>
              <a:chExt cx="2097652" cy="18380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" name="Yuvarlatılmış Dikdörtgen 8"/>
              <p:cNvSpPr/>
              <p:nvPr/>
            </p:nvSpPr>
            <p:spPr>
              <a:xfrm>
                <a:off x="1346514" y="1401140"/>
                <a:ext cx="2097652" cy="1838081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sp>
          <p:sp>
            <p:nvSpPr>
              <p:cNvPr id="10" name="Yuvarlatılmış Dikdörtgen 4"/>
              <p:cNvSpPr/>
              <p:nvPr/>
            </p:nvSpPr>
            <p:spPr>
              <a:xfrm>
                <a:off x="1400350" y="1454976"/>
                <a:ext cx="1989980" cy="173040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 smtClean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 smtClean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 smtClean="0">
                    <a:solidFill>
                      <a:srgbClr val="FFFF00"/>
                    </a:solidFill>
                    <a:latin typeface="Tahoma"/>
                  </a:rPr>
                  <a:t>OSMAN BEY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 smtClean="0">
                    <a:solidFill>
                      <a:srgbClr val="FFFF00"/>
                    </a:solidFill>
                    <a:latin typeface="Tahoma"/>
                  </a:rPr>
                  <a:t>(1284-1324)</a:t>
                </a: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</p:txBody>
          </p:sp>
        </p:grpSp>
      </p:grpSp>
      <p:sp>
        <p:nvSpPr>
          <p:cNvPr id="11" name="Metin kutusu 10"/>
          <p:cNvSpPr txBox="1"/>
          <p:nvPr/>
        </p:nvSpPr>
        <p:spPr>
          <a:xfrm>
            <a:off x="8680360" y="5643028"/>
            <a:ext cx="303941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www.tariheglencesi.com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43943" y="5643028"/>
            <a:ext cx="466215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white"/>
                </a:solidFill>
              </a:rPr>
              <a:t>Youtube kanalı: </a:t>
            </a:r>
            <a:r>
              <a:rPr lang="tr-TR" b="1" dirty="0" err="1" smtClean="0">
                <a:solidFill>
                  <a:srgbClr val="FFFF00"/>
                </a:solidFill>
              </a:rPr>
              <a:t>tariheglencesi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06095" y="5643028"/>
            <a:ext cx="337426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prstClr val="white"/>
                </a:solidFill>
              </a:rPr>
              <a:t>Arif özbeyli</a:t>
            </a:r>
          </a:p>
        </p:txBody>
      </p:sp>
      <p:sp>
        <p:nvSpPr>
          <p:cNvPr id="14" name="Unvan 1"/>
          <p:cNvSpPr txBox="1">
            <a:spLocks/>
          </p:cNvSpPr>
          <p:nvPr/>
        </p:nvSpPr>
        <p:spPr bwMode="gray">
          <a:xfrm>
            <a:off x="4491622" y="2793776"/>
            <a:ext cx="6745357" cy="1897154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r-TR" sz="4000" b="1" dirty="0" smtClean="0">
                <a:solidFill>
                  <a:prstClr val="white"/>
                </a:solidFill>
                <a:latin typeface="Calibri Light" panose="020F0302020204030204"/>
              </a:rPr>
              <a:t>OSMANLI TOPLUM YAPISINDA DEĞİŞMELER</a:t>
            </a:r>
            <a:endParaRPr lang="tr-TR" sz="3600" b="1" dirty="0"/>
          </a:p>
        </p:txBody>
      </p:sp>
      <p:pic>
        <p:nvPicPr>
          <p:cNvPr id="3" name="5- Yarbay Hasan Bey kırmızı gü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873" y="6246254"/>
            <a:ext cx="191040" cy="1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3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2533">
        <p14:flip dir="r"/>
      </p:transition>
    </mc:Choice>
    <mc:Fallback>
      <p:transition spd="slow" advTm="12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02 de osmanl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67" y="0"/>
            <a:ext cx="12144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3035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676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65989">
        <p15:prstTrans prst="curtains"/>
      </p:transition>
    </mc:Choice>
    <mc:Fallback>
      <p:transition spd="slow" advClick="0" advTm="65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5  C -0.169 0.24642  -0.114 0.32101  -0.044 0.32101  C -0.029 0.32101  -0.014 0.31702  0 0.31036  C -0.047 0.28638  -0.08 0.22644  -0.08 0.15585  C -0.08 0.08392  -0.047 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02 de osmanl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67" y="0"/>
            <a:ext cx="12144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13239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097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1619">
        <p15:prstTrans prst="airplane"/>
      </p:transition>
    </mc:Choice>
    <mc:Fallback>
      <p:transition spd="slow" advClick="0" advTm="716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5  C -0.169 0.24642  -0.114 0.32101  -0.044 0.32101  C -0.029 0.32101  -0.014 0.31702  0 0.31036  C -0.047 0.28638  -0.08 0.22644  -0.08 0.15585  C -0.08 0.08392  -0.047 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02 de osmanl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667" y="0"/>
            <a:ext cx="12144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15291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2DFF-723E-4768-A2C7-00339325D0E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27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8648">
        <p15:prstTrans prst="airplane"/>
      </p:transition>
    </mc:Choice>
    <mc:Fallback>
      <p:transition spd="slow" advClick="0" advTm="486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5  C -0.169 0.24642  -0.114 0.32101  -0.044 0.32101  C -0.029 0.32101  -0.014 0.31702  0 0.31036  C -0.047 0.28638  -0.08 0.22644  -0.08 0.15585  C -0.08 0.08392  -0.047 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1" r="31177" b="62302"/>
          <a:stretch>
            <a:fillRect/>
          </a:stretch>
        </p:blipFill>
        <p:spPr>
          <a:xfrm>
            <a:off x="3017839" y="3159126"/>
            <a:ext cx="6181725" cy="1565275"/>
          </a:xfrm>
        </p:spPr>
      </p:pic>
      <p:sp>
        <p:nvSpPr>
          <p:cNvPr id="2" name="Metin kutusu 1"/>
          <p:cNvSpPr txBox="1"/>
          <p:nvPr/>
        </p:nvSpPr>
        <p:spPr>
          <a:xfrm>
            <a:off x="5934076" y="3700463"/>
            <a:ext cx="2862263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tr-TR" sz="2700" b="1" dirty="0">
                <a:solidFill>
                  <a:prstClr val="white"/>
                </a:solidFill>
                <a:cs typeface="Arial" panose="020B0604020202020204" pitchFamily="34" charset="0"/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017839" y="4887913"/>
            <a:ext cx="6181725" cy="368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tr-TR" b="1" dirty="0">
                <a:solidFill>
                  <a:prstClr val="white"/>
                </a:solidFill>
                <a:cs typeface="Arial" panose="020B0604020202020204" pitchFamily="34" charset="0"/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28003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4">
        <p14:prism isContent="1"/>
        <p:sndAc>
          <p:stSnd>
            <p:snd r:embed="rId2" name="camera.wav"/>
          </p:stSnd>
        </p:sndAc>
      </p:transition>
    </mc:Choice>
    <mc:Fallback>
      <p:transition spd="slow" advTm="6204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6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6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2_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616</Words>
  <Application>Microsoft Office PowerPoint</Application>
  <PresentationFormat>Geniş ekran</PresentationFormat>
  <Paragraphs>50</Paragraphs>
  <Slides>5</Slides>
  <Notes>3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Courier New</vt:lpstr>
      <vt:lpstr>Tahoma</vt:lpstr>
      <vt:lpstr>Times New Roman</vt:lpstr>
      <vt:lpstr>Wingdings 3</vt:lpstr>
      <vt:lpstr>1_İyon Toplantı Odası</vt:lpstr>
      <vt:lpstr>2_İyon Toplantı Odası</vt:lpstr>
      <vt:lpstr>1_Ofis Teması</vt:lpstr>
      <vt:lpstr>OSMANLI KÜLTÜR VE MEDENİYETİ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52</cp:revision>
  <dcterms:created xsi:type="dcterms:W3CDTF">2018-04-03T19:40:40Z</dcterms:created>
  <dcterms:modified xsi:type="dcterms:W3CDTF">2020-04-27T15:11:40Z</dcterms:modified>
</cp:coreProperties>
</file>