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4180" r:id="rId2"/>
    <p:sldMasterId id="2147484219" r:id="rId3"/>
    <p:sldMasterId id="2147484233" r:id="rId4"/>
  </p:sldMasterIdLst>
  <p:notesMasterIdLst>
    <p:notesMasterId r:id="rId10"/>
  </p:notesMasterIdLst>
  <p:sldIdLst>
    <p:sldId id="256" r:id="rId5"/>
    <p:sldId id="352" r:id="rId6"/>
    <p:sldId id="358" r:id="rId7"/>
    <p:sldId id="353" r:id="rId8"/>
    <p:sldId id="362"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CC"/>
    <a:srgbClr val="000000"/>
    <a:srgbClr val="99FF99"/>
    <a:srgbClr val="DB6BCE"/>
    <a:srgbClr val="C97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771DB-07AC-4862-9C5B-F44A9067D2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E5231FE-AC6A-4047-BDE0-44DD4BF0B0EE}">
      <dgm:prSet phldrT="[Metin]" custT="1"/>
      <dgm:spPr>
        <a:solidFill>
          <a:schemeClr val="accent4">
            <a:lumMod val="40000"/>
            <a:lumOff val="60000"/>
            <a:alpha val="90000"/>
          </a:schemeClr>
        </a:solidFill>
      </dgm:spPr>
      <dgm:t>
        <a:bodyPr/>
        <a:lstStyle/>
        <a:p>
          <a:r>
            <a:rPr lang="tr-TR" sz="1400" b="1" dirty="0" smtClean="0"/>
            <a:t>ONSEKİZİNCİ YÜZYILDA AVRUPA</a:t>
          </a:r>
          <a:endParaRPr lang="tr-TR" sz="1400" b="1" dirty="0"/>
        </a:p>
      </dgm:t>
    </dgm:pt>
    <dgm:pt modelId="{645C9C75-185A-412C-9239-A9E7450DC81F}" type="parTrans" cxnId="{211B5936-FCCC-4975-BECF-1BB370F002A4}">
      <dgm:prSet/>
      <dgm:spPr/>
      <dgm:t>
        <a:bodyPr/>
        <a:lstStyle/>
        <a:p>
          <a:endParaRPr lang="tr-TR" sz="1400"/>
        </a:p>
      </dgm:t>
    </dgm:pt>
    <dgm:pt modelId="{879C7C58-0EC5-4D30-9914-746B5C60BF0D}" type="sibTrans" cxnId="{211B5936-FCCC-4975-BECF-1BB370F002A4}">
      <dgm:prSet/>
      <dgm:spPr/>
      <dgm:t>
        <a:bodyPr/>
        <a:lstStyle/>
        <a:p>
          <a:endParaRPr lang="tr-TR" sz="1400"/>
        </a:p>
      </dgm:t>
    </dgm:pt>
    <dgm:pt modelId="{459D6CAF-69EC-4706-9BF6-78DCA5C37B4D}">
      <dgm:prSet phldrT="[Metin]" custT="1"/>
      <dgm:spPr>
        <a:solidFill>
          <a:schemeClr val="accent3">
            <a:lumMod val="60000"/>
            <a:lumOff val="40000"/>
            <a:alpha val="90000"/>
          </a:schemeClr>
        </a:solidFill>
      </dgm:spPr>
      <dgm:t>
        <a:bodyPr/>
        <a:lstStyle/>
        <a:p>
          <a:r>
            <a:rPr lang="tr-TR" sz="1400" b="1" dirty="0" smtClean="0"/>
            <a:t>SANAYİ İNKILABI</a:t>
          </a:r>
        </a:p>
      </dgm:t>
    </dgm:pt>
    <dgm:pt modelId="{E6434E6D-4D1B-4618-B0B5-49FF45EB2237}" type="parTrans" cxnId="{693B4BE3-0E88-477B-9A2F-54C66899ACF0}">
      <dgm:prSet/>
      <dgm:spPr/>
      <dgm:t>
        <a:bodyPr/>
        <a:lstStyle/>
        <a:p>
          <a:endParaRPr lang="tr-TR" sz="1400"/>
        </a:p>
      </dgm:t>
    </dgm:pt>
    <dgm:pt modelId="{F83DC8A1-3EC4-43F9-A7EC-8CB49FC5001A}" type="sibTrans" cxnId="{693B4BE3-0E88-477B-9A2F-54C66899ACF0}">
      <dgm:prSet/>
      <dgm:spPr/>
      <dgm:t>
        <a:bodyPr/>
        <a:lstStyle/>
        <a:p>
          <a:endParaRPr lang="tr-TR" sz="1400"/>
        </a:p>
      </dgm:t>
    </dgm:pt>
    <dgm:pt modelId="{1EFEEB96-9C3E-446C-8E11-ED39F0D88D0E}">
      <dgm:prSet phldrT="[Metin]" custT="1"/>
      <dgm:spPr>
        <a:solidFill>
          <a:schemeClr val="accent6">
            <a:lumMod val="40000"/>
            <a:lumOff val="60000"/>
            <a:alpha val="90000"/>
          </a:schemeClr>
        </a:solidFill>
      </dgm:spPr>
      <dgm:t>
        <a:bodyPr/>
        <a:lstStyle/>
        <a:p>
          <a:pPr>
            <a:lnSpc>
              <a:spcPct val="150000"/>
            </a:lnSpc>
            <a:spcAft>
              <a:spcPts val="0"/>
            </a:spcAft>
          </a:pPr>
          <a:r>
            <a:rPr lang="tr-TR" sz="1600" b="1" dirty="0" smtClean="0"/>
            <a:t>Sanayi İnkılabı ve  Sonuçları</a:t>
          </a:r>
        </a:p>
        <a:p>
          <a:pPr>
            <a:lnSpc>
              <a:spcPct val="150000"/>
            </a:lnSpc>
            <a:spcAft>
              <a:spcPts val="0"/>
            </a:spcAft>
          </a:pPr>
          <a:endParaRPr lang="tr-TR" sz="1600" b="1" dirty="0" smtClean="0"/>
        </a:p>
        <a:p>
          <a:pPr>
            <a:lnSpc>
              <a:spcPct val="150000"/>
            </a:lnSpc>
            <a:spcAft>
              <a:spcPts val="0"/>
            </a:spcAft>
          </a:pPr>
          <a:r>
            <a:rPr lang="tr-TR" sz="1600" b="0" dirty="0" smtClean="0"/>
            <a:t>İnsan ve hayvan gücünün yerini makine gücü aldı. İlk defa İngiltere’de başladı. Üretim arttı,pazar ve hammadde sorunu ortaya çıktı. Sömürgecilik hız kazandı. İşçi sınıfı oluştu, şehirleşme arttı,ticaret gelişti. İmalathanelerin yerini fabrikalar aldı. Osmanlı Devleti kapitülasyonların da etkisiyle açık Pazar haline geldi.</a:t>
          </a:r>
          <a:endParaRPr lang="tr-TR" sz="1600" b="0" dirty="0"/>
        </a:p>
      </dgm:t>
    </dgm:pt>
    <dgm:pt modelId="{BE7681BA-ABE8-40A6-ACEA-0EEC510F904A}" type="parTrans" cxnId="{97567C33-5CD0-43FE-B350-899DBF9D1683}">
      <dgm:prSet/>
      <dgm:spPr/>
      <dgm:t>
        <a:bodyPr/>
        <a:lstStyle/>
        <a:p>
          <a:endParaRPr lang="tr-TR" sz="1400"/>
        </a:p>
      </dgm:t>
    </dgm:pt>
    <dgm:pt modelId="{E7F7393B-F2B5-4DB5-A8EE-71552B419287}" type="sibTrans" cxnId="{97567C33-5CD0-43FE-B350-899DBF9D1683}">
      <dgm:prSet/>
      <dgm:spPr/>
      <dgm:t>
        <a:bodyPr/>
        <a:lstStyle/>
        <a:p>
          <a:endParaRPr lang="tr-TR" sz="1400"/>
        </a:p>
      </dgm:t>
    </dgm:pt>
    <dgm:pt modelId="{8E33D1A3-2477-45E2-93E1-73FD84912125}">
      <dgm:prSet custT="1"/>
      <dgm:spPr>
        <a:solidFill>
          <a:schemeClr val="accent6">
            <a:lumMod val="40000"/>
            <a:lumOff val="60000"/>
            <a:alpha val="90000"/>
          </a:schemeClr>
        </a:solidFill>
      </dgm:spPr>
      <dgm:t>
        <a:bodyPr/>
        <a:lstStyle/>
        <a:p>
          <a:pPr>
            <a:lnSpc>
              <a:spcPct val="150000"/>
            </a:lnSpc>
            <a:spcAft>
              <a:spcPts val="0"/>
            </a:spcAft>
          </a:pPr>
          <a:r>
            <a:rPr lang="tr-TR" sz="1400" b="1" dirty="0" smtClean="0"/>
            <a:t>1-Sanayi İnkılabının Osmanlı Ekonomisi Üzerindeki Etkileri</a:t>
          </a:r>
          <a:endParaRPr lang="tr-TR" sz="1400" dirty="0" smtClean="0"/>
        </a:p>
        <a:p>
          <a:pPr>
            <a:lnSpc>
              <a:spcPct val="150000"/>
            </a:lnSpc>
            <a:spcAft>
              <a:spcPts val="0"/>
            </a:spcAft>
          </a:pPr>
          <a:r>
            <a:rPr lang="tr-TR" sz="1400" b="0" dirty="0" smtClean="0"/>
            <a:t>-</a:t>
          </a:r>
          <a:r>
            <a:rPr lang="tr-TR" sz="1400" b="1" dirty="0" smtClean="0"/>
            <a:t> </a:t>
          </a:r>
          <a:r>
            <a:rPr lang="tr-TR" sz="1400" b="0" dirty="0" smtClean="0"/>
            <a:t>Coğrafi keşiflerle zenginleşen Avrupalılar; artan tüketim eğilimlerini, elde ettikleri altın ve gümüşle Osmanlı pazarlarından karşılayınca  esnaf hammadde bulmakta zorlandı.</a:t>
          </a:r>
          <a:endParaRPr lang="tr-TR" sz="1400" dirty="0" smtClean="0"/>
        </a:p>
        <a:p>
          <a:pPr>
            <a:lnSpc>
              <a:spcPct val="150000"/>
            </a:lnSpc>
            <a:spcAft>
              <a:spcPts val="0"/>
            </a:spcAft>
          </a:pPr>
          <a:r>
            <a:rPr lang="tr-TR" sz="1400" b="0" dirty="0" smtClean="0"/>
            <a:t>- </a:t>
          </a:r>
          <a:r>
            <a:rPr lang="tr-TR" sz="1400" b="0" dirty="0" err="1" smtClean="0"/>
            <a:t>Sanayii</a:t>
          </a:r>
          <a:r>
            <a:rPr lang="tr-TR" sz="1400" b="0" dirty="0" smtClean="0"/>
            <a:t> inkılâbı sonucu bol ve ucuz, üstelik kapitülasyonlar nedeniyle düşük gümrüklü Avrupa mallarıyla Osmanlı esnafı rekabet edemedi.</a:t>
          </a:r>
          <a:endParaRPr lang="tr-TR" sz="1400" dirty="0" smtClean="0"/>
        </a:p>
        <a:p>
          <a:pPr>
            <a:lnSpc>
              <a:spcPct val="150000"/>
            </a:lnSpc>
            <a:spcAft>
              <a:spcPts val="0"/>
            </a:spcAft>
          </a:pPr>
          <a:r>
            <a:rPr lang="tr-TR" sz="1400" b="0" dirty="0" smtClean="0"/>
            <a:t>-Lonca teşkilatı olumsuz etkilendi. Üretimdeki payları azaldı,zamanla teşkilat dağıldı.</a:t>
          </a:r>
          <a:endParaRPr lang="tr-TR" sz="1400" dirty="0" smtClean="0"/>
        </a:p>
        <a:p>
          <a:pPr>
            <a:lnSpc>
              <a:spcPct val="150000"/>
            </a:lnSpc>
            <a:spcAft>
              <a:spcPts val="0"/>
            </a:spcAft>
          </a:pPr>
          <a:r>
            <a:rPr lang="tr-TR" sz="1400" b="0" dirty="0" smtClean="0"/>
            <a:t>-Daha önceleri dışarıya </a:t>
          </a:r>
          <a:r>
            <a:rPr lang="tr-TR" sz="1400" b="0" dirty="0" err="1" smtClean="0"/>
            <a:t>mamül</a:t>
          </a:r>
          <a:r>
            <a:rPr lang="tr-TR" sz="1400" b="0" dirty="0" smtClean="0"/>
            <a:t> madde satan Osmanlı Devleti zamanla yarı </a:t>
          </a:r>
          <a:r>
            <a:rPr lang="tr-TR" sz="1400" b="0" dirty="0" err="1" smtClean="0"/>
            <a:t>mamül</a:t>
          </a:r>
          <a:r>
            <a:rPr lang="tr-TR" sz="1400" b="0" dirty="0" smtClean="0"/>
            <a:t>, bir süre sonra da hammadde satmaya başlamıştır. Dolayısıyla kar hadleri düşmüştür.</a:t>
          </a:r>
          <a:endParaRPr lang="tr-TR" sz="1400" dirty="0" smtClean="0"/>
        </a:p>
      </dgm:t>
    </dgm:pt>
    <dgm:pt modelId="{21EAD2A6-2B9E-48B4-A8F6-FAD9AFDEA9D4}" type="parTrans" cxnId="{C6970646-9263-42E1-8C20-0D6BFEC54A35}">
      <dgm:prSet/>
      <dgm:spPr/>
      <dgm:t>
        <a:bodyPr/>
        <a:lstStyle/>
        <a:p>
          <a:endParaRPr lang="tr-TR" sz="1400"/>
        </a:p>
      </dgm:t>
    </dgm:pt>
    <dgm:pt modelId="{728CC3BA-D602-462A-9B3A-7FCD3C57E153}" type="sibTrans" cxnId="{C6970646-9263-42E1-8C20-0D6BFEC54A35}">
      <dgm:prSet/>
      <dgm:spPr/>
      <dgm:t>
        <a:bodyPr/>
        <a:lstStyle/>
        <a:p>
          <a:endParaRPr lang="tr-TR" sz="1400"/>
        </a:p>
      </dgm:t>
    </dgm:pt>
    <dgm:pt modelId="{8B202704-5C67-461E-B060-BCFBECC3295C}" type="pres">
      <dgm:prSet presAssocID="{51F771DB-07AC-4862-9C5B-F44A9067D237}" presName="hierChild1" presStyleCnt="0">
        <dgm:presLayoutVars>
          <dgm:chPref val="1"/>
          <dgm:dir/>
          <dgm:animOne val="branch"/>
          <dgm:animLvl val="lvl"/>
          <dgm:resizeHandles/>
        </dgm:presLayoutVars>
      </dgm:prSet>
      <dgm:spPr/>
      <dgm:t>
        <a:bodyPr/>
        <a:lstStyle/>
        <a:p>
          <a:endParaRPr lang="tr-TR"/>
        </a:p>
      </dgm:t>
    </dgm:pt>
    <dgm:pt modelId="{E7823D6E-D4F3-4ABD-9932-C2C72221B48B}" type="pres">
      <dgm:prSet presAssocID="{AE5231FE-AC6A-4047-BDE0-44DD4BF0B0EE}" presName="hierRoot1" presStyleCnt="0"/>
      <dgm:spPr/>
    </dgm:pt>
    <dgm:pt modelId="{9E390C7D-A4E9-41EF-9D66-D39ADED9FCA1}" type="pres">
      <dgm:prSet presAssocID="{AE5231FE-AC6A-4047-BDE0-44DD4BF0B0EE}" presName="composite" presStyleCnt="0"/>
      <dgm:spPr/>
    </dgm:pt>
    <dgm:pt modelId="{9CAA82ED-BD99-4E7F-B3D0-84DC488E389F}" type="pres">
      <dgm:prSet presAssocID="{AE5231FE-AC6A-4047-BDE0-44DD4BF0B0EE}" presName="background" presStyleLbl="node0" presStyleIdx="0" presStyleCnt="1"/>
      <dgm:spPr/>
    </dgm:pt>
    <dgm:pt modelId="{C64363FA-B4B9-4EFB-B43E-C8F38C936596}" type="pres">
      <dgm:prSet presAssocID="{AE5231FE-AC6A-4047-BDE0-44DD4BF0B0EE}" presName="text" presStyleLbl="fgAcc0" presStyleIdx="0" presStyleCnt="1" custScaleX="159957">
        <dgm:presLayoutVars>
          <dgm:chPref val="3"/>
        </dgm:presLayoutVars>
      </dgm:prSet>
      <dgm:spPr/>
      <dgm:t>
        <a:bodyPr/>
        <a:lstStyle/>
        <a:p>
          <a:endParaRPr lang="tr-TR"/>
        </a:p>
      </dgm:t>
    </dgm:pt>
    <dgm:pt modelId="{7D828D4E-121F-4307-AAA8-389DAA832945}" type="pres">
      <dgm:prSet presAssocID="{AE5231FE-AC6A-4047-BDE0-44DD4BF0B0EE}" presName="hierChild2" presStyleCnt="0"/>
      <dgm:spPr/>
    </dgm:pt>
    <dgm:pt modelId="{B13D7A22-B075-4E03-9E66-72A0485862F9}" type="pres">
      <dgm:prSet presAssocID="{E6434E6D-4D1B-4618-B0B5-49FF45EB2237}" presName="Name10" presStyleLbl="parChTrans1D2" presStyleIdx="0" presStyleCnt="1"/>
      <dgm:spPr/>
      <dgm:t>
        <a:bodyPr/>
        <a:lstStyle/>
        <a:p>
          <a:endParaRPr lang="tr-TR"/>
        </a:p>
      </dgm:t>
    </dgm:pt>
    <dgm:pt modelId="{0001EA36-78B5-4705-92EC-E9E64A580AB2}" type="pres">
      <dgm:prSet presAssocID="{459D6CAF-69EC-4706-9BF6-78DCA5C37B4D}" presName="hierRoot2" presStyleCnt="0"/>
      <dgm:spPr/>
    </dgm:pt>
    <dgm:pt modelId="{2B7D94E9-5446-4550-BDE3-92F15A918C38}" type="pres">
      <dgm:prSet presAssocID="{459D6CAF-69EC-4706-9BF6-78DCA5C37B4D}" presName="composite2" presStyleCnt="0"/>
      <dgm:spPr/>
    </dgm:pt>
    <dgm:pt modelId="{A10C1C3D-0072-4BF0-90AE-3D0E00C5C47A}" type="pres">
      <dgm:prSet presAssocID="{459D6CAF-69EC-4706-9BF6-78DCA5C37B4D}" presName="background2" presStyleLbl="node2" presStyleIdx="0" presStyleCnt="1"/>
      <dgm:spPr/>
    </dgm:pt>
    <dgm:pt modelId="{5AA508ED-E3C8-4CFD-BA30-8DB91DF3ABDC}" type="pres">
      <dgm:prSet presAssocID="{459D6CAF-69EC-4706-9BF6-78DCA5C37B4D}" presName="text2" presStyleLbl="fgAcc2" presStyleIdx="0" presStyleCnt="1" custScaleY="62734">
        <dgm:presLayoutVars>
          <dgm:chPref val="3"/>
        </dgm:presLayoutVars>
      </dgm:prSet>
      <dgm:spPr/>
      <dgm:t>
        <a:bodyPr/>
        <a:lstStyle/>
        <a:p>
          <a:endParaRPr lang="tr-TR"/>
        </a:p>
      </dgm:t>
    </dgm:pt>
    <dgm:pt modelId="{40347008-78E2-446A-B2C4-2F4F69563D10}" type="pres">
      <dgm:prSet presAssocID="{459D6CAF-69EC-4706-9BF6-78DCA5C37B4D}" presName="hierChild3" presStyleCnt="0"/>
      <dgm:spPr/>
    </dgm:pt>
    <dgm:pt modelId="{516D0E31-01CF-4B58-9FE4-56D7E6447206}" type="pres">
      <dgm:prSet presAssocID="{BE7681BA-ABE8-40A6-ACEA-0EEC510F904A}" presName="Name17" presStyleLbl="parChTrans1D3" presStyleIdx="0" presStyleCnt="2"/>
      <dgm:spPr/>
      <dgm:t>
        <a:bodyPr/>
        <a:lstStyle/>
        <a:p>
          <a:endParaRPr lang="tr-TR"/>
        </a:p>
      </dgm:t>
    </dgm:pt>
    <dgm:pt modelId="{4F6224A3-454E-4344-A75D-DE619FEEDA7B}" type="pres">
      <dgm:prSet presAssocID="{1EFEEB96-9C3E-446C-8E11-ED39F0D88D0E}" presName="hierRoot3" presStyleCnt="0"/>
      <dgm:spPr/>
    </dgm:pt>
    <dgm:pt modelId="{D3944F08-D87E-4BBA-9EB0-05DECF537541}" type="pres">
      <dgm:prSet presAssocID="{1EFEEB96-9C3E-446C-8E11-ED39F0D88D0E}" presName="composite3" presStyleCnt="0"/>
      <dgm:spPr/>
    </dgm:pt>
    <dgm:pt modelId="{FCC63672-722B-4379-ADE8-7C3C8AC86DF8}" type="pres">
      <dgm:prSet presAssocID="{1EFEEB96-9C3E-446C-8E11-ED39F0D88D0E}" presName="background3" presStyleLbl="node3" presStyleIdx="0" presStyleCnt="2"/>
      <dgm:spPr/>
    </dgm:pt>
    <dgm:pt modelId="{CF71B97B-B347-40A4-A300-B4985AF8C92F}" type="pres">
      <dgm:prSet presAssocID="{1EFEEB96-9C3E-446C-8E11-ED39F0D88D0E}" presName="text3" presStyleLbl="fgAcc3" presStyleIdx="0" presStyleCnt="2" custScaleX="265511" custScaleY="425186" custLinFactNeighborX="-2101" custLinFactNeighborY="3">
        <dgm:presLayoutVars>
          <dgm:chPref val="3"/>
        </dgm:presLayoutVars>
      </dgm:prSet>
      <dgm:spPr/>
      <dgm:t>
        <a:bodyPr/>
        <a:lstStyle/>
        <a:p>
          <a:endParaRPr lang="tr-TR"/>
        </a:p>
      </dgm:t>
    </dgm:pt>
    <dgm:pt modelId="{AE564F27-7A83-4CFC-8A9F-F96FC1380306}" type="pres">
      <dgm:prSet presAssocID="{1EFEEB96-9C3E-446C-8E11-ED39F0D88D0E}" presName="hierChild4" presStyleCnt="0"/>
      <dgm:spPr/>
    </dgm:pt>
    <dgm:pt modelId="{83194F49-DC3F-4BB6-96E3-61135C861AD4}" type="pres">
      <dgm:prSet presAssocID="{21EAD2A6-2B9E-48B4-A8F6-FAD9AFDEA9D4}" presName="Name17" presStyleLbl="parChTrans1D3" presStyleIdx="1" presStyleCnt="2"/>
      <dgm:spPr/>
      <dgm:t>
        <a:bodyPr/>
        <a:lstStyle/>
        <a:p>
          <a:endParaRPr lang="tr-TR"/>
        </a:p>
      </dgm:t>
    </dgm:pt>
    <dgm:pt modelId="{B37794C5-983E-4E6B-95BD-C5290F9FE2A5}" type="pres">
      <dgm:prSet presAssocID="{8E33D1A3-2477-45E2-93E1-73FD84912125}" presName="hierRoot3" presStyleCnt="0"/>
      <dgm:spPr/>
    </dgm:pt>
    <dgm:pt modelId="{DE8FAFFD-5F85-4ED2-A060-99DFD566AB30}" type="pres">
      <dgm:prSet presAssocID="{8E33D1A3-2477-45E2-93E1-73FD84912125}" presName="composite3" presStyleCnt="0"/>
      <dgm:spPr/>
    </dgm:pt>
    <dgm:pt modelId="{F185ECF5-D8CF-49DE-920F-A77F14288B19}" type="pres">
      <dgm:prSet presAssocID="{8E33D1A3-2477-45E2-93E1-73FD84912125}" presName="background3" presStyleLbl="node3" presStyleIdx="1" presStyleCnt="2"/>
      <dgm:spPr/>
    </dgm:pt>
    <dgm:pt modelId="{F75032E5-94AA-4617-B815-FE2A965FF12A}" type="pres">
      <dgm:prSet presAssocID="{8E33D1A3-2477-45E2-93E1-73FD84912125}" presName="text3" presStyleLbl="fgAcc3" presStyleIdx="1" presStyleCnt="2" custScaleX="373156" custScaleY="413308">
        <dgm:presLayoutVars>
          <dgm:chPref val="3"/>
        </dgm:presLayoutVars>
      </dgm:prSet>
      <dgm:spPr/>
      <dgm:t>
        <a:bodyPr/>
        <a:lstStyle/>
        <a:p>
          <a:endParaRPr lang="tr-TR"/>
        </a:p>
      </dgm:t>
    </dgm:pt>
    <dgm:pt modelId="{FB6939D1-94FF-4FAF-9488-24FCB24D8613}" type="pres">
      <dgm:prSet presAssocID="{8E33D1A3-2477-45E2-93E1-73FD84912125}" presName="hierChild4" presStyleCnt="0"/>
      <dgm:spPr/>
    </dgm:pt>
  </dgm:ptLst>
  <dgm:cxnLst>
    <dgm:cxn modelId="{93F61819-CDC2-4AF9-B1A8-2E40120521B3}" type="presOf" srcId="{AE5231FE-AC6A-4047-BDE0-44DD4BF0B0EE}" destId="{C64363FA-B4B9-4EFB-B43E-C8F38C936596}" srcOrd="0" destOrd="0" presId="urn:microsoft.com/office/officeart/2005/8/layout/hierarchy1"/>
    <dgm:cxn modelId="{BE5EACCD-6AEA-4AB3-8B34-AE9940556632}" type="presOf" srcId="{BE7681BA-ABE8-40A6-ACEA-0EEC510F904A}" destId="{516D0E31-01CF-4B58-9FE4-56D7E6447206}" srcOrd="0" destOrd="0" presId="urn:microsoft.com/office/officeart/2005/8/layout/hierarchy1"/>
    <dgm:cxn modelId="{97567C33-5CD0-43FE-B350-899DBF9D1683}" srcId="{459D6CAF-69EC-4706-9BF6-78DCA5C37B4D}" destId="{1EFEEB96-9C3E-446C-8E11-ED39F0D88D0E}" srcOrd="0" destOrd="0" parTransId="{BE7681BA-ABE8-40A6-ACEA-0EEC510F904A}" sibTransId="{E7F7393B-F2B5-4DB5-A8EE-71552B419287}"/>
    <dgm:cxn modelId="{D13281C8-FB70-4B19-B67E-CDABB1A22D6E}" type="presOf" srcId="{459D6CAF-69EC-4706-9BF6-78DCA5C37B4D}" destId="{5AA508ED-E3C8-4CFD-BA30-8DB91DF3ABDC}" srcOrd="0" destOrd="0" presId="urn:microsoft.com/office/officeart/2005/8/layout/hierarchy1"/>
    <dgm:cxn modelId="{211B5936-FCCC-4975-BECF-1BB370F002A4}" srcId="{51F771DB-07AC-4862-9C5B-F44A9067D237}" destId="{AE5231FE-AC6A-4047-BDE0-44DD4BF0B0EE}" srcOrd="0" destOrd="0" parTransId="{645C9C75-185A-412C-9239-A9E7450DC81F}" sibTransId="{879C7C58-0EC5-4D30-9914-746B5C60BF0D}"/>
    <dgm:cxn modelId="{DC63AA06-B046-48FD-B699-830EAD4D2AF0}" type="presOf" srcId="{8E33D1A3-2477-45E2-93E1-73FD84912125}" destId="{F75032E5-94AA-4617-B815-FE2A965FF12A}" srcOrd="0" destOrd="0" presId="urn:microsoft.com/office/officeart/2005/8/layout/hierarchy1"/>
    <dgm:cxn modelId="{C6970646-9263-42E1-8C20-0D6BFEC54A35}" srcId="{459D6CAF-69EC-4706-9BF6-78DCA5C37B4D}" destId="{8E33D1A3-2477-45E2-93E1-73FD84912125}" srcOrd="1" destOrd="0" parTransId="{21EAD2A6-2B9E-48B4-A8F6-FAD9AFDEA9D4}" sibTransId="{728CC3BA-D602-462A-9B3A-7FCD3C57E153}"/>
    <dgm:cxn modelId="{B42920CD-0B02-44B5-AD0C-995385C1DE1E}" type="presOf" srcId="{51F771DB-07AC-4862-9C5B-F44A9067D237}" destId="{8B202704-5C67-461E-B060-BCFBECC3295C}" srcOrd="0" destOrd="0" presId="urn:microsoft.com/office/officeart/2005/8/layout/hierarchy1"/>
    <dgm:cxn modelId="{1267897A-25E4-4617-A52A-F0D6EA398BDC}" type="presOf" srcId="{1EFEEB96-9C3E-446C-8E11-ED39F0D88D0E}" destId="{CF71B97B-B347-40A4-A300-B4985AF8C92F}" srcOrd="0" destOrd="0" presId="urn:microsoft.com/office/officeart/2005/8/layout/hierarchy1"/>
    <dgm:cxn modelId="{67D19943-8BA5-4CEE-B2B6-3F95E08AA4BB}" type="presOf" srcId="{21EAD2A6-2B9E-48B4-A8F6-FAD9AFDEA9D4}" destId="{83194F49-DC3F-4BB6-96E3-61135C861AD4}" srcOrd="0" destOrd="0" presId="urn:microsoft.com/office/officeart/2005/8/layout/hierarchy1"/>
    <dgm:cxn modelId="{693B4BE3-0E88-477B-9A2F-54C66899ACF0}" srcId="{AE5231FE-AC6A-4047-BDE0-44DD4BF0B0EE}" destId="{459D6CAF-69EC-4706-9BF6-78DCA5C37B4D}" srcOrd="0" destOrd="0" parTransId="{E6434E6D-4D1B-4618-B0B5-49FF45EB2237}" sibTransId="{F83DC8A1-3EC4-43F9-A7EC-8CB49FC5001A}"/>
    <dgm:cxn modelId="{43F46E75-A601-45C7-B73F-435EE9DA720E}" type="presOf" srcId="{E6434E6D-4D1B-4618-B0B5-49FF45EB2237}" destId="{B13D7A22-B075-4E03-9E66-72A0485862F9}" srcOrd="0" destOrd="0" presId="urn:microsoft.com/office/officeart/2005/8/layout/hierarchy1"/>
    <dgm:cxn modelId="{67F44593-8AE0-43C9-B0F9-BB274C7CE8EF}" type="presParOf" srcId="{8B202704-5C67-461E-B060-BCFBECC3295C}" destId="{E7823D6E-D4F3-4ABD-9932-C2C72221B48B}" srcOrd="0" destOrd="0" presId="urn:microsoft.com/office/officeart/2005/8/layout/hierarchy1"/>
    <dgm:cxn modelId="{28E625DA-AD74-4E6C-92A3-12B5935E635C}" type="presParOf" srcId="{E7823D6E-D4F3-4ABD-9932-C2C72221B48B}" destId="{9E390C7D-A4E9-41EF-9D66-D39ADED9FCA1}" srcOrd="0" destOrd="0" presId="urn:microsoft.com/office/officeart/2005/8/layout/hierarchy1"/>
    <dgm:cxn modelId="{71B3E438-2C5D-44C7-80C8-936DA2B45E04}" type="presParOf" srcId="{9E390C7D-A4E9-41EF-9D66-D39ADED9FCA1}" destId="{9CAA82ED-BD99-4E7F-B3D0-84DC488E389F}" srcOrd="0" destOrd="0" presId="urn:microsoft.com/office/officeart/2005/8/layout/hierarchy1"/>
    <dgm:cxn modelId="{3ACA5C40-E65D-4AE0-A15A-74F1CE2332A0}" type="presParOf" srcId="{9E390C7D-A4E9-41EF-9D66-D39ADED9FCA1}" destId="{C64363FA-B4B9-4EFB-B43E-C8F38C936596}" srcOrd="1" destOrd="0" presId="urn:microsoft.com/office/officeart/2005/8/layout/hierarchy1"/>
    <dgm:cxn modelId="{E1518509-9DF1-4F71-AAAA-A3F07567F0D6}" type="presParOf" srcId="{E7823D6E-D4F3-4ABD-9932-C2C72221B48B}" destId="{7D828D4E-121F-4307-AAA8-389DAA832945}" srcOrd="1" destOrd="0" presId="urn:microsoft.com/office/officeart/2005/8/layout/hierarchy1"/>
    <dgm:cxn modelId="{A3EB9C83-534A-45DA-8EBB-5E423F7152C0}" type="presParOf" srcId="{7D828D4E-121F-4307-AAA8-389DAA832945}" destId="{B13D7A22-B075-4E03-9E66-72A0485862F9}" srcOrd="0" destOrd="0" presId="urn:microsoft.com/office/officeart/2005/8/layout/hierarchy1"/>
    <dgm:cxn modelId="{2C8FD302-46FD-416B-88B8-15739CCC3CF2}" type="presParOf" srcId="{7D828D4E-121F-4307-AAA8-389DAA832945}" destId="{0001EA36-78B5-4705-92EC-E9E64A580AB2}" srcOrd="1" destOrd="0" presId="urn:microsoft.com/office/officeart/2005/8/layout/hierarchy1"/>
    <dgm:cxn modelId="{F13871FE-3314-4E4E-BB28-5B31813822CC}" type="presParOf" srcId="{0001EA36-78B5-4705-92EC-E9E64A580AB2}" destId="{2B7D94E9-5446-4550-BDE3-92F15A918C38}" srcOrd="0" destOrd="0" presId="urn:microsoft.com/office/officeart/2005/8/layout/hierarchy1"/>
    <dgm:cxn modelId="{C5A8BCEF-EEDC-4D4D-AE1C-D0019F1204DB}" type="presParOf" srcId="{2B7D94E9-5446-4550-BDE3-92F15A918C38}" destId="{A10C1C3D-0072-4BF0-90AE-3D0E00C5C47A}" srcOrd="0" destOrd="0" presId="urn:microsoft.com/office/officeart/2005/8/layout/hierarchy1"/>
    <dgm:cxn modelId="{43474DD5-88B1-4E79-BEA1-2EF5A5D6F119}" type="presParOf" srcId="{2B7D94E9-5446-4550-BDE3-92F15A918C38}" destId="{5AA508ED-E3C8-4CFD-BA30-8DB91DF3ABDC}" srcOrd="1" destOrd="0" presId="urn:microsoft.com/office/officeart/2005/8/layout/hierarchy1"/>
    <dgm:cxn modelId="{FB74F5B7-84F1-42AA-B842-8F60F8C1AE05}" type="presParOf" srcId="{0001EA36-78B5-4705-92EC-E9E64A580AB2}" destId="{40347008-78E2-446A-B2C4-2F4F69563D10}" srcOrd="1" destOrd="0" presId="urn:microsoft.com/office/officeart/2005/8/layout/hierarchy1"/>
    <dgm:cxn modelId="{C53CA117-E49D-4CB9-9406-8A8CA054F6BD}" type="presParOf" srcId="{40347008-78E2-446A-B2C4-2F4F69563D10}" destId="{516D0E31-01CF-4B58-9FE4-56D7E6447206}" srcOrd="0" destOrd="0" presId="urn:microsoft.com/office/officeart/2005/8/layout/hierarchy1"/>
    <dgm:cxn modelId="{7825F783-A35E-4EB7-8E95-96D95E135BD3}" type="presParOf" srcId="{40347008-78E2-446A-B2C4-2F4F69563D10}" destId="{4F6224A3-454E-4344-A75D-DE619FEEDA7B}" srcOrd="1" destOrd="0" presId="urn:microsoft.com/office/officeart/2005/8/layout/hierarchy1"/>
    <dgm:cxn modelId="{B4A43772-A9ED-4253-8E3A-609B68EB8379}" type="presParOf" srcId="{4F6224A3-454E-4344-A75D-DE619FEEDA7B}" destId="{D3944F08-D87E-4BBA-9EB0-05DECF537541}" srcOrd="0" destOrd="0" presId="urn:microsoft.com/office/officeart/2005/8/layout/hierarchy1"/>
    <dgm:cxn modelId="{E7D0F8A0-A6BE-4BD1-B1E6-FFDDE012E2D6}" type="presParOf" srcId="{D3944F08-D87E-4BBA-9EB0-05DECF537541}" destId="{FCC63672-722B-4379-ADE8-7C3C8AC86DF8}" srcOrd="0" destOrd="0" presId="urn:microsoft.com/office/officeart/2005/8/layout/hierarchy1"/>
    <dgm:cxn modelId="{FBFADD66-6727-4444-A8A7-6FD105DD588D}" type="presParOf" srcId="{D3944F08-D87E-4BBA-9EB0-05DECF537541}" destId="{CF71B97B-B347-40A4-A300-B4985AF8C92F}" srcOrd="1" destOrd="0" presId="urn:microsoft.com/office/officeart/2005/8/layout/hierarchy1"/>
    <dgm:cxn modelId="{88780A4A-D6F5-4877-AAAE-041E8BB52FA8}" type="presParOf" srcId="{4F6224A3-454E-4344-A75D-DE619FEEDA7B}" destId="{AE564F27-7A83-4CFC-8A9F-F96FC1380306}" srcOrd="1" destOrd="0" presId="urn:microsoft.com/office/officeart/2005/8/layout/hierarchy1"/>
    <dgm:cxn modelId="{73F51E3D-37CF-423B-BB49-6B605D089B5D}" type="presParOf" srcId="{40347008-78E2-446A-B2C4-2F4F69563D10}" destId="{83194F49-DC3F-4BB6-96E3-61135C861AD4}" srcOrd="2" destOrd="0" presId="urn:microsoft.com/office/officeart/2005/8/layout/hierarchy1"/>
    <dgm:cxn modelId="{560FE496-DFEE-4B6E-BC1C-A79B28B80B6E}" type="presParOf" srcId="{40347008-78E2-446A-B2C4-2F4F69563D10}" destId="{B37794C5-983E-4E6B-95BD-C5290F9FE2A5}" srcOrd="3" destOrd="0" presId="urn:microsoft.com/office/officeart/2005/8/layout/hierarchy1"/>
    <dgm:cxn modelId="{A4C50914-6548-4892-B851-7974758D7D05}" type="presParOf" srcId="{B37794C5-983E-4E6B-95BD-C5290F9FE2A5}" destId="{DE8FAFFD-5F85-4ED2-A060-99DFD566AB30}" srcOrd="0" destOrd="0" presId="urn:microsoft.com/office/officeart/2005/8/layout/hierarchy1"/>
    <dgm:cxn modelId="{1AB912FA-6374-4FC8-A378-A2D2FAC54994}" type="presParOf" srcId="{DE8FAFFD-5F85-4ED2-A060-99DFD566AB30}" destId="{F185ECF5-D8CF-49DE-920F-A77F14288B19}" srcOrd="0" destOrd="0" presId="urn:microsoft.com/office/officeart/2005/8/layout/hierarchy1"/>
    <dgm:cxn modelId="{5ABA58B1-A9AC-4694-8376-B8F3875A7917}" type="presParOf" srcId="{DE8FAFFD-5F85-4ED2-A060-99DFD566AB30}" destId="{F75032E5-94AA-4617-B815-FE2A965FF12A}" srcOrd="1" destOrd="0" presId="urn:microsoft.com/office/officeart/2005/8/layout/hierarchy1"/>
    <dgm:cxn modelId="{4D3353BC-89CB-4A3E-926C-B33D6E9B4CDB}" type="presParOf" srcId="{B37794C5-983E-4E6B-95BD-C5290F9FE2A5}" destId="{FB6939D1-94FF-4FAF-9488-24FCB24D8613}"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771DB-07AC-4862-9C5B-F44A9067D2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E5231FE-AC6A-4047-BDE0-44DD4BF0B0EE}">
      <dgm:prSet phldrT="[Metin]" custT="1"/>
      <dgm:spPr>
        <a:solidFill>
          <a:schemeClr val="accent3">
            <a:lumMod val="60000"/>
            <a:lumOff val="40000"/>
            <a:alpha val="90000"/>
          </a:schemeClr>
        </a:solidFill>
      </dgm:spPr>
      <dgm:t>
        <a:bodyPr/>
        <a:lstStyle/>
        <a:p>
          <a:r>
            <a:rPr lang="tr-TR" sz="1800" b="1" dirty="0" smtClean="0"/>
            <a:t>ONSEKİZİNCİ YÜZYILDA AVRUPA VE AMERİKA</a:t>
          </a:r>
          <a:endParaRPr lang="tr-TR" sz="1800" b="1" dirty="0"/>
        </a:p>
      </dgm:t>
    </dgm:pt>
    <dgm:pt modelId="{645C9C75-185A-412C-9239-A9E7450DC81F}" type="parTrans" cxnId="{211B5936-FCCC-4975-BECF-1BB370F002A4}">
      <dgm:prSet/>
      <dgm:spPr/>
      <dgm:t>
        <a:bodyPr/>
        <a:lstStyle/>
        <a:p>
          <a:endParaRPr lang="tr-TR"/>
        </a:p>
      </dgm:t>
    </dgm:pt>
    <dgm:pt modelId="{879C7C58-0EC5-4D30-9914-746B5C60BF0D}" type="sibTrans" cxnId="{211B5936-FCCC-4975-BECF-1BB370F002A4}">
      <dgm:prSet/>
      <dgm:spPr/>
      <dgm:t>
        <a:bodyPr/>
        <a:lstStyle/>
        <a:p>
          <a:endParaRPr lang="tr-TR"/>
        </a:p>
      </dgm:t>
    </dgm:pt>
    <dgm:pt modelId="{459D6CAF-69EC-4706-9BF6-78DCA5C37B4D}">
      <dgm:prSet phldrT="[Metin]" custT="1"/>
      <dgm:spPr>
        <a:solidFill>
          <a:schemeClr val="accent6">
            <a:lumMod val="40000"/>
            <a:lumOff val="60000"/>
            <a:alpha val="90000"/>
          </a:schemeClr>
        </a:solidFill>
      </dgm:spPr>
      <dgm:t>
        <a:bodyPr/>
        <a:lstStyle/>
        <a:p>
          <a:r>
            <a:rPr lang="tr-TR" sz="1400" b="1" dirty="0" smtClean="0"/>
            <a:t>FRANSIZ İHTİLALİ</a:t>
          </a:r>
        </a:p>
        <a:p>
          <a:r>
            <a:rPr lang="tr-TR" sz="1400" b="1" dirty="0" smtClean="0"/>
            <a:t>(1789)</a:t>
          </a:r>
          <a:endParaRPr lang="tr-TR" sz="1400" b="1" dirty="0"/>
        </a:p>
      </dgm:t>
    </dgm:pt>
    <dgm:pt modelId="{E6434E6D-4D1B-4618-B0B5-49FF45EB2237}" type="parTrans" cxnId="{693B4BE3-0E88-477B-9A2F-54C66899ACF0}">
      <dgm:prSet/>
      <dgm:spPr/>
      <dgm:t>
        <a:bodyPr/>
        <a:lstStyle/>
        <a:p>
          <a:endParaRPr lang="tr-TR"/>
        </a:p>
      </dgm:t>
    </dgm:pt>
    <dgm:pt modelId="{F83DC8A1-3EC4-43F9-A7EC-8CB49FC5001A}" type="sibTrans" cxnId="{693B4BE3-0E88-477B-9A2F-54C66899ACF0}">
      <dgm:prSet/>
      <dgm:spPr/>
      <dgm:t>
        <a:bodyPr/>
        <a:lstStyle/>
        <a:p>
          <a:endParaRPr lang="tr-TR"/>
        </a:p>
      </dgm:t>
    </dgm:pt>
    <dgm:pt modelId="{1EFEEB96-9C3E-446C-8E11-ED39F0D88D0E}">
      <dgm:prSet phldrT="[Metin]" custT="1"/>
      <dgm:spPr>
        <a:solidFill>
          <a:schemeClr val="accent4">
            <a:lumMod val="40000"/>
            <a:lumOff val="60000"/>
            <a:alpha val="90000"/>
          </a:schemeClr>
        </a:solidFill>
      </dgm:spPr>
      <dgm:t>
        <a:bodyPr/>
        <a:lstStyle/>
        <a:p>
          <a:pPr>
            <a:lnSpc>
              <a:spcPct val="150000"/>
            </a:lnSpc>
            <a:spcAft>
              <a:spcPts val="0"/>
            </a:spcAft>
          </a:pPr>
          <a:r>
            <a:rPr lang="tr-TR" sz="1600" b="1" dirty="0" smtClean="0">
              <a:cs typeface="Times New Roman" pitchFamily="18" charset="0"/>
            </a:rPr>
            <a:t>Sebepleri</a:t>
          </a:r>
        </a:p>
        <a:p>
          <a:pPr>
            <a:lnSpc>
              <a:spcPct val="150000"/>
            </a:lnSpc>
            <a:spcAft>
              <a:spcPts val="0"/>
            </a:spcAft>
          </a:pPr>
          <a:r>
            <a:rPr lang="tr-TR" sz="1600" dirty="0" smtClean="0">
              <a:cs typeface="Times New Roman" pitchFamily="18" charset="0"/>
            </a:rPr>
            <a:t>Çeşitli sosyal sınıfların olması ,vergilerin ağırlığı, Amerika bağımsızlık savaşlarının etkisi,Aydınların etkisi</a:t>
          </a:r>
          <a:endParaRPr lang="tr-TR" sz="1600" dirty="0"/>
        </a:p>
      </dgm:t>
    </dgm:pt>
    <dgm:pt modelId="{BE7681BA-ABE8-40A6-ACEA-0EEC510F904A}" type="parTrans" cxnId="{97567C33-5CD0-43FE-B350-899DBF9D1683}">
      <dgm:prSet/>
      <dgm:spPr/>
      <dgm:t>
        <a:bodyPr/>
        <a:lstStyle/>
        <a:p>
          <a:endParaRPr lang="tr-TR"/>
        </a:p>
      </dgm:t>
    </dgm:pt>
    <dgm:pt modelId="{E7F7393B-F2B5-4DB5-A8EE-71552B419287}" type="sibTrans" cxnId="{97567C33-5CD0-43FE-B350-899DBF9D1683}">
      <dgm:prSet/>
      <dgm:spPr/>
      <dgm:t>
        <a:bodyPr/>
        <a:lstStyle/>
        <a:p>
          <a:endParaRPr lang="tr-TR"/>
        </a:p>
      </dgm:t>
    </dgm:pt>
    <dgm:pt modelId="{746F7F57-0A4D-4C93-8FCA-BC151F79CC2D}">
      <dgm:prSet custT="1"/>
      <dgm:spPr>
        <a:solidFill>
          <a:schemeClr val="accent4">
            <a:lumMod val="40000"/>
            <a:lumOff val="60000"/>
            <a:alpha val="90000"/>
          </a:schemeClr>
        </a:solidFill>
      </dgm:spPr>
      <dgm:t>
        <a:bodyPr/>
        <a:lstStyle/>
        <a:p>
          <a:pPr>
            <a:lnSpc>
              <a:spcPct val="150000"/>
            </a:lnSpc>
            <a:spcAft>
              <a:spcPts val="0"/>
            </a:spcAft>
          </a:pPr>
          <a:r>
            <a:rPr lang="tr-TR" sz="1400" b="1" dirty="0" smtClean="0"/>
            <a:t>Osmanlı Devleti’ne Etkisi</a:t>
          </a:r>
        </a:p>
        <a:p>
          <a:pPr>
            <a:lnSpc>
              <a:spcPct val="150000"/>
            </a:lnSpc>
            <a:spcAft>
              <a:spcPts val="0"/>
            </a:spcAft>
          </a:pPr>
          <a:r>
            <a:rPr lang="tr-TR" sz="1400" dirty="0" smtClean="0"/>
            <a:t>-</a:t>
          </a:r>
          <a:r>
            <a:rPr lang="tr-TR" sz="1400" dirty="0" smtClean="0">
              <a:cs typeface="Times New Roman" pitchFamily="18" charset="0"/>
            </a:rPr>
            <a:t>Osmanlı Devleti’nde milliyetçilik isyanları başladı. Osmanlı Devleti dağılma sürecine girdi.</a:t>
          </a:r>
        </a:p>
        <a:p>
          <a:pPr>
            <a:lnSpc>
              <a:spcPct val="150000"/>
            </a:lnSpc>
            <a:spcAft>
              <a:spcPts val="0"/>
            </a:spcAft>
          </a:pPr>
          <a:r>
            <a:rPr lang="tr-TR" sz="1400" dirty="0" smtClean="0">
              <a:cs typeface="Times New Roman" pitchFamily="18" charset="0"/>
            </a:rPr>
            <a:t>-Türkçülük denen fikir akımı gelişti.</a:t>
          </a:r>
        </a:p>
        <a:p>
          <a:pPr>
            <a:lnSpc>
              <a:spcPct val="150000"/>
            </a:lnSpc>
            <a:spcAft>
              <a:spcPts val="0"/>
            </a:spcAft>
          </a:pPr>
          <a:r>
            <a:rPr lang="tr-TR" sz="1400" dirty="0" smtClean="0">
              <a:cs typeface="Times New Roman" pitchFamily="18" charset="0"/>
            </a:rPr>
            <a:t>-Osmanlı Devleti’nde demokrasi hareketleri ve meşruti yönetime geçiş çalışmaları başladı.</a:t>
          </a:r>
          <a:endParaRPr lang="tr-TR" sz="1400" dirty="0"/>
        </a:p>
      </dgm:t>
    </dgm:pt>
    <dgm:pt modelId="{0038FAAC-DAB3-476C-99CB-F94C43B8EBC5}" type="parTrans" cxnId="{D0F67E3E-A4A6-4D6E-B1CB-66F12DE4243E}">
      <dgm:prSet/>
      <dgm:spPr/>
      <dgm:t>
        <a:bodyPr/>
        <a:lstStyle/>
        <a:p>
          <a:endParaRPr lang="tr-TR"/>
        </a:p>
      </dgm:t>
    </dgm:pt>
    <dgm:pt modelId="{C785CA36-8D6E-44D3-8930-14AFA59EF3D6}" type="sibTrans" cxnId="{D0F67E3E-A4A6-4D6E-B1CB-66F12DE4243E}">
      <dgm:prSet/>
      <dgm:spPr/>
      <dgm:t>
        <a:bodyPr/>
        <a:lstStyle/>
        <a:p>
          <a:endParaRPr lang="tr-TR"/>
        </a:p>
      </dgm:t>
    </dgm:pt>
    <dgm:pt modelId="{8E33D1A3-2477-45E2-93E1-73FD84912125}">
      <dgm:prSet custT="1"/>
      <dgm:spPr>
        <a:solidFill>
          <a:schemeClr val="accent4">
            <a:lumMod val="40000"/>
            <a:lumOff val="60000"/>
            <a:alpha val="90000"/>
          </a:schemeClr>
        </a:solidFill>
      </dgm:spPr>
      <dgm:t>
        <a:bodyPr/>
        <a:lstStyle/>
        <a:p>
          <a:pPr>
            <a:lnSpc>
              <a:spcPct val="150000"/>
            </a:lnSpc>
            <a:spcAft>
              <a:spcPts val="0"/>
            </a:spcAft>
          </a:pPr>
          <a:r>
            <a:rPr lang="tr-TR" sz="1400" b="1" dirty="0" smtClean="0">
              <a:cs typeface="Times New Roman" pitchFamily="18" charset="0"/>
            </a:rPr>
            <a:t>Sonuçları</a:t>
          </a:r>
        </a:p>
        <a:p>
          <a:pPr>
            <a:lnSpc>
              <a:spcPct val="150000"/>
            </a:lnSpc>
            <a:spcAft>
              <a:spcPts val="0"/>
            </a:spcAft>
          </a:pPr>
          <a:r>
            <a:rPr lang="tr-TR" sz="1400" dirty="0" smtClean="0">
              <a:cs typeface="Times New Roman" pitchFamily="18" charset="0"/>
            </a:rPr>
            <a:t>Bu olay sonucunda İnsan ve Vatandaş Hakları Bildirisi yayınlandı. Eşitlik,</a:t>
          </a:r>
          <a:r>
            <a:rPr lang="tr-TR" sz="1400" dirty="0" smtClean="0"/>
            <a:t> </a:t>
          </a:r>
          <a:r>
            <a:rPr lang="tr-TR" sz="1400" dirty="0" smtClean="0">
              <a:cs typeface="Times New Roman" pitchFamily="18" charset="0"/>
            </a:rPr>
            <a:t>adalet,</a:t>
          </a:r>
          <a:r>
            <a:rPr lang="tr-TR" sz="1400" dirty="0" smtClean="0"/>
            <a:t> </a:t>
          </a:r>
          <a:r>
            <a:rPr lang="tr-TR" sz="1400" dirty="0" smtClean="0">
              <a:cs typeface="Times New Roman" pitchFamily="18" charset="0"/>
            </a:rPr>
            <a:t>demokrasi,</a:t>
          </a:r>
          <a:r>
            <a:rPr lang="tr-TR" sz="1400" dirty="0" smtClean="0"/>
            <a:t> </a:t>
          </a:r>
          <a:r>
            <a:rPr lang="tr-TR" sz="1400" dirty="0" smtClean="0">
              <a:cs typeface="Times New Roman" pitchFamily="18" charset="0"/>
            </a:rPr>
            <a:t>insan hakları, </a:t>
          </a:r>
          <a:r>
            <a:rPr lang="tr-TR" sz="1400" dirty="0" smtClean="0"/>
            <a:t>milliyetçilik,</a:t>
          </a:r>
          <a:r>
            <a:rPr lang="tr-TR" sz="1400" dirty="0" smtClean="0">
              <a:cs typeface="Times New Roman" pitchFamily="18" charset="0"/>
            </a:rPr>
            <a:t>hürriyet gibi fikirler yayıldı. İmparatorluklar olumsuz yönde etkilendi. Osmanlı Devleti’nin de dağılması hızlandı. </a:t>
          </a:r>
        </a:p>
        <a:p>
          <a:pPr>
            <a:lnSpc>
              <a:spcPct val="150000"/>
            </a:lnSpc>
            <a:spcAft>
              <a:spcPts val="0"/>
            </a:spcAft>
          </a:pPr>
          <a:endParaRPr lang="tr-TR" sz="1400" dirty="0" smtClean="0"/>
        </a:p>
      </dgm:t>
    </dgm:pt>
    <dgm:pt modelId="{21EAD2A6-2B9E-48B4-A8F6-FAD9AFDEA9D4}" type="parTrans" cxnId="{C6970646-9263-42E1-8C20-0D6BFEC54A35}">
      <dgm:prSet/>
      <dgm:spPr/>
      <dgm:t>
        <a:bodyPr/>
        <a:lstStyle/>
        <a:p>
          <a:endParaRPr lang="tr-TR"/>
        </a:p>
      </dgm:t>
    </dgm:pt>
    <dgm:pt modelId="{728CC3BA-D602-462A-9B3A-7FCD3C57E153}" type="sibTrans" cxnId="{C6970646-9263-42E1-8C20-0D6BFEC54A35}">
      <dgm:prSet/>
      <dgm:spPr/>
      <dgm:t>
        <a:bodyPr/>
        <a:lstStyle/>
        <a:p>
          <a:endParaRPr lang="tr-TR"/>
        </a:p>
      </dgm:t>
    </dgm:pt>
    <dgm:pt modelId="{7ECDC57C-607F-4EC9-BC78-7AAF866144E0}">
      <dgm:prSet custT="1"/>
      <dgm:spPr>
        <a:solidFill>
          <a:schemeClr val="tx2">
            <a:lumMod val="20000"/>
            <a:lumOff val="80000"/>
            <a:alpha val="90000"/>
          </a:schemeClr>
        </a:solidFill>
      </dgm:spPr>
      <dgm:t>
        <a:bodyPr/>
        <a:lstStyle/>
        <a:p>
          <a:r>
            <a:rPr lang="tr-TR" sz="1400" b="1" dirty="0" smtClean="0"/>
            <a:t>ABD’nin Kurulması</a:t>
          </a:r>
        </a:p>
        <a:p>
          <a:r>
            <a:rPr lang="tr-TR" sz="1400" b="1" dirty="0" smtClean="0"/>
            <a:t>(1787)</a:t>
          </a:r>
          <a:endParaRPr lang="tr-TR" sz="1400" b="1" dirty="0"/>
        </a:p>
      </dgm:t>
    </dgm:pt>
    <dgm:pt modelId="{F502C929-852F-48B4-97B5-F39FF607B96F}" type="parTrans" cxnId="{D58BFBCA-087B-4CA7-B38B-95E06DBC7209}">
      <dgm:prSet/>
      <dgm:spPr/>
      <dgm:t>
        <a:bodyPr/>
        <a:lstStyle/>
        <a:p>
          <a:endParaRPr lang="tr-TR"/>
        </a:p>
      </dgm:t>
    </dgm:pt>
    <dgm:pt modelId="{2A928242-94C0-46BF-B11C-C3AE825FB3F5}" type="sibTrans" cxnId="{D58BFBCA-087B-4CA7-B38B-95E06DBC7209}">
      <dgm:prSet/>
      <dgm:spPr/>
      <dgm:t>
        <a:bodyPr/>
        <a:lstStyle/>
        <a:p>
          <a:endParaRPr lang="tr-TR"/>
        </a:p>
      </dgm:t>
    </dgm:pt>
    <dgm:pt modelId="{A9F7711C-C3B7-4B5D-AD8D-B50924C822A7}">
      <dgm:prSet custT="1"/>
      <dgm:spPr>
        <a:solidFill>
          <a:schemeClr val="tx2">
            <a:lumMod val="20000"/>
            <a:lumOff val="80000"/>
            <a:alpha val="90000"/>
          </a:schemeClr>
        </a:solidFill>
      </dgm:spPr>
      <dgm:t>
        <a:bodyPr/>
        <a:lstStyle/>
        <a:p>
          <a:pPr>
            <a:lnSpc>
              <a:spcPct val="150000"/>
            </a:lnSpc>
            <a:spcAft>
              <a:spcPts val="0"/>
            </a:spcAft>
          </a:pPr>
          <a:r>
            <a:rPr lang="tr-TR" sz="1400" dirty="0" smtClean="0"/>
            <a:t>Yedi Yıl Savaşları’ndan galip çıkmasına rağmen büyük kayıplara uğrayan İngiltere, yeni vergiler koydu. Koloniler buna tepki gösterdiler. Birinci ve İkinci </a:t>
          </a:r>
          <a:r>
            <a:rPr lang="tr-TR" sz="1400" dirty="0" err="1" smtClean="0"/>
            <a:t>Filadelfiya</a:t>
          </a:r>
          <a:r>
            <a:rPr lang="tr-TR" sz="1400" dirty="0" smtClean="0"/>
            <a:t> Kongresi ile koloniler vergileri kabul etmediler ve bağımsızlıklarını ilan ettiler. İnsan Hakları Bildirisi yayınlandı.</a:t>
          </a:r>
        </a:p>
        <a:p>
          <a:pPr>
            <a:lnSpc>
              <a:spcPct val="150000"/>
            </a:lnSpc>
            <a:spcAft>
              <a:spcPts val="0"/>
            </a:spcAft>
          </a:pPr>
          <a:r>
            <a:rPr lang="tr-TR" sz="1400" dirty="0" smtClean="0"/>
            <a:t>   Yapılan savaşta İngiltere yenildi ve </a:t>
          </a:r>
          <a:r>
            <a:rPr lang="tr-TR" sz="1400" dirty="0" err="1" smtClean="0"/>
            <a:t>Versay</a:t>
          </a:r>
          <a:r>
            <a:rPr lang="tr-TR" sz="1400" dirty="0" smtClean="0"/>
            <a:t> Antlaşması ile kolonilerin bağımsızlığını tanıdı.</a:t>
          </a:r>
        </a:p>
        <a:p>
          <a:pPr>
            <a:lnSpc>
              <a:spcPct val="90000"/>
            </a:lnSpc>
            <a:spcAft>
              <a:spcPct val="35000"/>
            </a:spcAft>
          </a:pPr>
          <a:endParaRPr lang="tr-TR" sz="1400" dirty="0"/>
        </a:p>
      </dgm:t>
    </dgm:pt>
    <dgm:pt modelId="{E8D29566-E85A-470F-A67D-565DFFBE0F1D}" type="parTrans" cxnId="{470EEF40-9748-4AAB-BA51-41313912D389}">
      <dgm:prSet/>
      <dgm:spPr/>
      <dgm:t>
        <a:bodyPr/>
        <a:lstStyle/>
        <a:p>
          <a:endParaRPr lang="tr-TR"/>
        </a:p>
      </dgm:t>
    </dgm:pt>
    <dgm:pt modelId="{DE7E208A-DB09-4F9B-B666-3179D3517DBD}" type="sibTrans" cxnId="{470EEF40-9748-4AAB-BA51-41313912D389}">
      <dgm:prSet/>
      <dgm:spPr/>
      <dgm:t>
        <a:bodyPr/>
        <a:lstStyle/>
        <a:p>
          <a:endParaRPr lang="tr-TR"/>
        </a:p>
      </dgm:t>
    </dgm:pt>
    <dgm:pt modelId="{C3050786-62D9-4932-9E5D-848D29F994BE}">
      <dgm:prSet custT="1"/>
      <dgm:spPr>
        <a:solidFill>
          <a:schemeClr val="accent3">
            <a:lumMod val="60000"/>
            <a:lumOff val="40000"/>
            <a:alpha val="90000"/>
          </a:schemeClr>
        </a:solidFill>
      </dgm:spPr>
      <dgm:t>
        <a:bodyPr/>
        <a:lstStyle/>
        <a:p>
          <a:r>
            <a:rPr lang="tr-TR" sz="1600" b="1" dirty="0" smtClean="0"/>
            <a:t>Viyana Kongresi (1815)</a:t>
          </a:r>
          <a:endParaRPr lang="tr-TR" sz="1600" b="1" dirty="0"/>
        </a:p>
      </dgm:t>
    </dgm:pt>
    <dgm:pt modelId="{0609C5B8-5B42-44C9-83FB-A20AF3AB158F}" type="parTrans" cxnId="{08ECB16E-B80A-4509-93DD-293F0EB1C096}">
      <dgm:prSet/>
      <dgm:spPr/>
      <dgm:t>
        <a:bodyPr/>
        <a:lstStyle/>
        <a:p>
          <a:endParaRPr lang="tr-TR"/>
        </a:p>
      </dgm:t>
    </dgm:pt>
    <dgm:pt modelId="{E5C4E1A6-E1FD-4CAB-B955-B713918ECB8C}" type="sibTrans" cxnId="{08ECB16E-B80A-4509-93DD-293F0EB1C096}">
      <dgm:prSet/>
      <dgm:spPr/>
      <dgm:t>
        <a:bodyPr/>
        <a:lstStyle/>
        <a:p>
          <a:endParaRPr lang="tr-TR"/>
        </a:p>
      </dgm:t>
    </dgm:pt>
    <dgm:pt modelId="{C05A0E3D-1648-457A-A48C-8134BDD465AD}">
      <dgm:prSet custT="1"/>
      <dgm:spPr>
        <a:solidFill>
          <a:schemeClr val="accent3">
            <a:lumMod val="60000"/>
            <a:lumOff val="40000"/>
            <a:alpha val="90000"/>
          </a:schemeClr>
        </a:solidFill>
      </dgm:spPr>
      <dgm:t>
        <a:bodyPr/>
        <a:lstStyle/>
        <a:p>
          <a:pPr>
            <a:lnSpc>
              <a:spcPct val="150000"/>
            </a:lnSpc>
            <a:spcAft>
              <a:spcPts val="0"/>
            </a:spcAft>
          </a:pPr>
          <a:r>
            <a:rPr lang="tr-TR" sz="1200" dirty="0" smtClean="0"/>
            <a:t>Mutlakiyet rejimlerini korumak, milliyetçilik ve bağımsızlık hareketlerine engel olmak için toplanmıştır. Napolyon Savaşları ile bozulan Avrupa sınırlarını yeniden düzenlemiştir.</a:t>
          </a:r>
        </a:p>
        <a:p>
          <a:pPr>
            <a:lnSpc>
              <a:spcPct val="150000"/>
            </a:lnSpc>
            <a:spcAft>
              <a:spcPts val="0"/>
            </a:spcAft>
          </a:pPr>
          <a:r>
            <a:rPr lang="tr-TR" sz="1200" dirty="0" smtClean="0"/>
            <a:t>İngiltere’de meşruti yönetim olmasına rağmen Fransa’nın güçlenmesini istemediği için bu kongreye katılmıştır.</a:t>
          </a:r>
        </a:p>
        <a:p>
          <a:pPr>
            <a:lnSpc>
              <a:spcPct val="150000"/>
            </a:lnSpc>
            <a:spcAft>
              <a:spcPts val="0"/>
            </a:spcAft>
          </a:pPr>
          <a:endParaRPr lang="tr-TR" sz="1200" dirty="0" smtClean="0"/>
        </a:p>
        <a:p>
          <a:pPr>
            <a:lnSpc>
              <a:spcPct val="90000"/>
            </a:lnSpc>
            <a:spcAft>
              <a:spcPct val="35000"/>
            </a:spcAft>
          </a:pPr>
          <a:r>
            <a:rPr lang="tr-TR" sz="1200" dirty="0" smtClean="0"/>
            <a:t>.</a:t>
          </a:r>
          <a:endParaRPr lang="tr-TR" sz="1200" dirty="0"/>
        </a:p>
      </dgm:t>
    </dgm:pt>
    <dgm:pt modelId="{3F0049DE-5DC8-448C-B406-7820859A7123}" type="parTrans" cxnId="{683FAFCF-5FDB-4EBD-BEA0-285EFD1D6C8C}">
      <dgm:prSet/>
      <dgm:spPr/>
      <dgm:t>
        <a:bodyPr/>
        <a:lstStyle/>
        <a:p>
          <a:endParaRPr lang="tr-TR"/>
        </a:p>
      </dgm:t>
    </dgm:pt>
    <dgm:pt modelId="{5E076F74-B2DE-4A1B-A1D4-C0BE5C00491F}" type="sibTrans" cxnId="{683FAFCF-5FDB-4EBD-BEA0-285EFD1D6C8C}">
      <dgm:prSet/>
      <dgm:spPr/>
      <dgm:t>
        <a:bodyPr/>
        <a:lstStyle/>
        <a:p>
          <a:endParaRPr lang="tr-TR"/>
        </a:p>
      </dgm:t>
    </dgm:pt>
    <dgm:pt modelId="{8B202704-5C67-461E-B060-BCFBECC3295C}" type="pres">
      <dgm:prSet presAssocID="{51F771DB-07AC-4862-9C5B-F44A9067D237}" presName="hierChild1" presStyleCnt="0">
        <dgm:presLayoutVars>
          <dgm:chPref val="1"/>
          <dgm:dir/>
          <dgm:animOne val="branch"/>
          <dgm:animLvl val="lvl"/>
          <dgm:resizeHandles/>
        </dgm:presLayoutVars>
      </dgm:prSet>
      <dgm:spPr/>
      <dgm:t>
        <a:bodyPr/>
        <a:lstStyle/>
        <a:p>
          <a:endParaRPr lang="tr-TR"/>
        </a:p>
      </dgm:t>
    </dgm:pt>
    <dgm:pt modelId="{E7823D6E-D4F3-4ABD-9932-C2C72221B48B}" type="pres">
      <dgm:prSet presAssocID="{AE5231FE-AC6A-4047-BDE0-44DD4BF0B0EE}" presName="hierRoot1" presStyleCnt="0"/>
      <dgm:spPr/>
    </dgm:pt>
    <dgm:pt modelId="{9E390C7D-A4E9-41EF-9D66-D39ADED9FCA1}" type="pres">
      <dgm:prSet presAssocID="{AE5231FE-AC6A-4047-BDE0-44DD4BF0B0EE}" presName="composite" presStyleCnt="0"/>
      <dgm:spPr/>
    </dgm:pt>
    <dgm:pt modelId="{9CAA82ED-BD99-4E7F-B3D0-84DC488E389F}" type="pres">
      <dgm:prSet presAssocID="{AE5231FE-AC6A-4047-BDE0-44DD4BF0B0EE}" presName="background" presStyleLbl="node0" presStyleIdx="0" presStyleCnt="1"/>
      <dgm:spPr/>
    </dgm:pt>
    <dgm:pt modelId="{C64363FA-B4B9-4EFB-B43E-C8F38C936596}" type="pres">
      <dgm:prSet presAssocID="{AE5231FE-AC6A-4047-BDE0-44DD4BF0B0EE}" presName="text" presStyleLbl="fgAcc0" presStyleIdx="0" presStyleCnt="1" custScaleX="189862">
        <dgm:presLayoutVars>
          <dgm:chPref val="3"/>
        </dgm:presLayoutVars>
      </dgm:prSet>
      <dgm:spPr/>
      <dgm:t>
        <a:bodyPr/>
        <a:lstStyle/>
        <a:p>
          <a:endParaRPr lang="tr-TR"/>
        </a:p>
      </dgm:t>
    </dgm:pt>
    <dgm:pt modelId="{7D828D4E-121F-4307-AAA8-389DAA832945}" type="pres">
      <dgm:prSet presAssocID="{AE5231FE-AC6A-4047-BDE0-44DD4BF0B0EE}" presName="hierChild2" presStyleCnt="0"/>
      <dgm:spPr/>
    </dgm:pt>
    <dgm:pt modelId="{6FD11DE2-9D3D-4E1C-A8B4-DE05C587620B}" type="pres">
      <dgm:prSet presAssocID="{F502C929-852F-48B4-97B5-F39FF607B96F}" presName="Name10" presStyleLbl="parChTrans1D2" presStyleIdx="0" presStyleCnt="3"/>
      <dgm:spPr/>
      <dgm:t>
        <a:bodyPr/>
        <a:lstStyle/>
        <a:p>
          <a:endParaRPr lang="tr-TR"/>
        </a:p>
      </dgm:t>
    </dgm:pt>
    <dgm:pt modelId="{13E50BA8-1017-4656-8DAD-B9DC04C7F278}" type="pres">
      <dgm:prSet presAssocID="{7ECDC57C-607F-4EC9-BC78-7AAF866144E0}" presName="hierRoot2" presStyleCnt="0"/>
      <dgm:spPr/>
    </dgm:pt>
    <dgm:pt modelId="{0FAAD376-3566-4FDB-8AC5-5F7E5CE29D43}" type="pres">
      <dgm:prSet presAssocID="{7ECDC57C-607F-4EC9-BC78-7AAF866144E0}" presName="composite2" presStyleCnt="0"/>
      <dgm:spPr/>
    </dgm:pt>
    <dgm:pt modelId="{CCAB2EFF-A270-4CF7-9AE1-99B64E42FF32}" type="pres">
      <dgm:prSet presAssocID="{7ECDC57C-607F-4EC9-BC78-7AAF866144E0}" presName="background2" presStyleLbl="node2" presStyleIdx="0" presStyleCnt="3"/>
      <dgm:spPr/>
    </dgm:pt>
    <dgm:pt modelId="{9B053CBB-C1B6-4BE6-B24B-EF1FC753F6F8}" type="pres">
      <dgm:prSet presAssocID="{7ECDC57C-607F-4EC9-BC78-7AAF866144E0}" presName="text2" presStyleLbl="fgAcc2" presStyleIdx="0" presStyleCnt="3" custScaleX="161816" custScaleY="61703">
        <dgm:presLayoutVars>
          <dgm:chPref val="3"/>
        </dgm:presLayoutVars>
      </dgm:prSet>
      <dgm:spPr/>
      <dgm:t>
        <a:bodyPr/>
        <a:lstStyle/>
        <a:p>
          <a:endParaRPr lang="tr-TR"/>
        </a:p>
      </dgm:t>
    </dgm:pt>
    <dgm:pt modelId="{E0D85800-86C7-4D4E-8771-6150E203278A}" type="pres">
      <dgm:prSet presAssocID="{7ECDC57C-607F-4EC9-BC78-7AAF866144E0}" presName="hierChild3" presStyleCnt="0"/>
      <dgm:spPr/>
    </dgm:pt>
    <dgm:pt modelId="{BB0095AA-F263-47B9-AAC0-8C7F6A9BBD8E}" type="pres">
      <dgm:prSet presAssocID="{E8D29566-E85A-470F-A67D-565DFFBE0F1D}" presName="Name17" presStyleLbl="parChTrans1D3" presStyleIdx="0" presStyleCnt="5"/>
      <dgm:spPr/>
      <dgm:t>
        <a:bodyPr/>
        <a:lstStyle/>
        <a:p>
          <a:endParaRPr lang="tr-TR"/>
        </a:p>
      </dgm:t>
    </dgm:pt>
    <dgm:pt modelId="{72C8FE39-3AAB-406E-956B-25B838D634C8}" type="pres">
      <dgm:prSet presAssocID="{A9F7711C-C3B7-4B5D-AD8D-B50924C822A7}" presName="hierRoot3" presStyleCnt="0"/>
      <dgm:spPr/>
    </dgm:pt>
    <dgm:pt modelId="{383AD73E-94BA-4EA0-8B94-227A3FC53FE9}" type="pres">
      <dgm:prSet presAssocID="{A9F7711C-C3B7-4B5D-AD8D-B50924C822A7}" presName="composite3" presStyleCnt="0"/>
      <dgm:spPr/>
    </dgm:pt>
    <dgm:pt modelId="{EB420BD2-4F8F-45F1-8C70-A1695A6C4D46}" type="pres">
      <dgm:prSet presAssocID="{A9F7711C-C3B7-4B5D-AD8D-B50924C822A7}" presName="background3" presStyleLbl="node3" presStyleIdx="0" presStyleCnt="5"/>
      <dgm:spPr/>
    </dgm:pt>
    <dgm:pt modelId="{9DC3CCC7-7159-449E-B819-CF626A733391}" type="pres">
      <dgm:prSet presAssocID="{A9F7711C-C3B7-4B5D-AD8D-B50924C822A7}" presName="text3" presStyleLbl="fgAcc3" presStyleIdx="0" presStyleCnt="5" custScaleX="204285" custScaleY="521467">
        <dgm:presLayoutVars>
          <dgm:chPref val="3"/>
        </dgm:presLayoutVars>
      </dgm:prSet>
      <dgm:spPr/>
      <dgm:t>
        <a:bodyPr/>
        <a:lstStyle/>
        <a:p>
          <a:endParaRPr lang="tr-TR"/>
        </a:p>
      </dgm:t>
    </dgm:pt>
    <dgm:pt modelId="{0FE52329-E17A-4B7C-BD46-E346C1183F92}" type="pres">
      <dgm:prSet presAssocID="{A9F7711C-C3B7-4B5D-AD8D-B50924C822A7}" presName="hierChild4" presStyleCnt="0"/>
      <dgm:spPr/>
    </dgm:pt>
    <dgm:pt modelId="{B13D7A22-B075-4E03-9E66-72A0485862F9}" type="pres">
      <dgm:prSet presAssocID="{E6434E6D-4D1B-4618-B0B5-49FF45EB2237}" presName="Name10" presStyleLbl="parChTrans1D2" presStyleIdx="1" presStyleCnt="3"/>
      <dgm:spPr/>
      <dgm:t>
        <a:bodyPr/>
        <a:lstStyle/>
        <a:p>
          <a:endParaRPr lang="tr-TR"/>
        </a:p>
      </dgm:t>
    </dgm:pt>
    <dgm:pt modelId="{0001EA36-78B5-4705-92EC-E9E64A580AB2}" type="pres">
      <dgm:prSet presAssocID="{459D6CAF-69EC-4706-9BF6-78DCA5C37B4D}" presName="hierRoot2" presStyleCnt="0"/>
      <dgm:spPr/>
    </dgm:pt>
    <dgm:pt modelId="{2B7D94E9-5446-4550-BDE3-92F15A918C38}" type="pres">
      <dgm:prSet presAssocID="{459D6CAF-69EC-4706-9BF6-78DCA5C37B4D}" presName="composite2" presStyleCnt="0"/>
      <dgm:spPr/>
    </dgm:pt>
    <dgm:pt modelId="{A10C1C3D-0072-4BF0-90AE-3D0E00C5C47A}" type="pres">
      <dgm:prSet presAssocID="{459D6CAF-69EC-4706-9BF6-78DCA5C37B4D}" presName="background2" presStyleLbl="node2" presStyleIdx="1" presStyleCnt="3"/>
      <dgm:spPr/>
    </dgm:pt>
    <dgm:pt modelId="{5AA508ED-E3C8-4CFD-BA30-8DB91DF3ABDC}" type="pres">
      <dgm:prSet presAssocID="{459D6CAF-69EC-4706-9BF6-78DCA5C37B4D}" presName="text2" presStyleLbl="fgAcc2" presStyleIdx="1" presStyleCnt="3" custScaleX="138141" custScaleY="62734">
        <dgm:presLayoutVars>
          <dgm:chPref val="3"/>
        </dgm:presLayoutVars>
      </dgm:prSet>
      <dgm:spPr/>
      <dgm:t>
        <a:bodyPr/>
        <a:lstStyle/>
        <a:p>
          <a:endParaRPr lang="tr-TR"/>
        </a:p>
      </dgm:t>
    </dgm:pt>
    <dgm:pt modelId="{40347008-78E2-446A-B2C4-2F4F69563D10}" type="pres">
      <dgm:prSet presAssocID="{459D6CAF-69EC-4706-9BF6-78DCA5C37B4D}" presName="hierChild3" presStyleCnt="0"/>
      <dgm:spPr/>
    </dgm:pt>
    <dgm:pt modelId="{516D0E31-01CF-4B58-9FE4-56D7E6447206}" type="pres">
      <dgm:prSet presAssocID="{BE7681BA-ABE8-40A6-ACEA-0EEC510F904A}" presName="Name17" presStyleLbl="parChTrans1D3" presStyleIdx="1" presStyleCnt="5"/>
      <dgm:spPr/>
      <dgm:t>
        <a:bodyPr/>
        <a:lstStyle/>
        <a:p>
          <a:endParaRPr lang="tr-TR"/>
        </a:p>
      </dgm:t>
    </dgm:pt>
    <dgm:pt modelId="{4F6224A3-454E-4344-A75D-DE619FEEDA7B}" type="pres">
      <dgm:prSet presAssocID="{1EFEEB96-9C3E-446C-8E11-ED39F0D88D0E}" presName="hierRoot3" presStyleCnt="0"/>
      <dgm:spPr/>
    </dgm:pt>
    <dgm:pt modelId="{D3944F08-D87E-4BBA-9EB0-05DECF537541}" type="pres">
      <dgm:prSet presAssocID="{1EFEEB96-9C3E-446C-8E11-ED39F0D88D0E}" presName="composite3" presStyleCnt="0"/>
      <dgm:spPr/>
    </dgm:pt>
    <dgm:pt modelId="{FCC63672-722B-4379-ADE8-7C3C8AC86DF8}" type="pres">
      <dgm:prSet presAssocID="{1EFEEB96-9C3E-446C-8E11-ED39F0D88D0E}" presName="background3" presStyleLbl="node3" presStyleIdx="1" presStyleCnt="5"/>
      <dgm:spPr/>
    </dgm:pt>
    <dgm:pt modelId="{CF71B97B-B347-40A4-A300-B4985AF8C92F}" type="pres">
      <dgm:prSet presAssocID="{1EFEEB96-9C3E-446C-8E11-ED39F0D88D0E}" presName="text3" presStyleLbl="fgAcc3" presStyleIdx="1" presStyleCnt="5" custScaleX="153402" custScaleY="475695">
        <dgm:presLayoutVars>
          <dgm:chPref val="3"/>
        </dgm:presLayoutVars>
      </dgm:prSet>
      <dgm:spPr/>
      <dgm:t>
        <a:bodyPr/>
        <a:lstStyle/>
        <a:p>
          <a:endParaRPr lang="tr-TR"/>
        </a:p>
      </dgm:t>
    </dgm:pt>
    <dgm:pt modelId="{AE564F27-7A83-4CFC-8A9F-F96FC1380306}" type="pres">
      <dgm:prSet presAssocID="{1EFEEB96-9C3E-446C-8E11-ED39F0D88D0E}" presName="hierChild4" presStyleCnt="0"/>
      <dgm:spPr/>
    </dgm:pt>
    <dgm:pt modelId="{460F73E0-5A72-41C6-9DA3-EBFE5C70D34B}" type="pres">
      <dgm:prSet presAssocID="{0038FAAC-DAB3-476C-99CB-F94C43B8EBC5}" presName="Name17" presStyleLbl="parChTrans1D3" presStyleIdx="2" presStyleCnt="5"/>
      <dgm:spPr/>
      <dgm:t>
        <a:bodyPr/>
        <a:lstStyle/>
        <a:p>
          <a:endParaRPr lang="tr-TR"/>
        </a:p>
      </dgm:t>
    </dgm:pt>
    <dgm:pt modelId="{2EBF523D-8E2C-44A1-B7DB-80F6FCFF83B8}" type="pres">
      <dgm:prSet presAssocID="{746F7F57-0A4D-4C93-8FCA-BC151F79CC2D}" presName="hierRoot3" presStyleCnt="0"/>
      <dgm:spPr/>
    </dgm:pt>
    <dgm:pt modelId="{1E4AF56A-7FA4-4EB5-8ABA-E46D200CA4AC}" type="pres">
      <dgm:prSet presAssocID="{746F7F57-0A4D-4C93-8FCA-BC151F79CC2D}" presName="composite3" presStyleCnt="0"/>
      <dgm:spPr/>
    </dgm:pt>
    <dgm:pt modelId="{B3CFF81A-59CE-48E9-866B-A2CD729A4645}" type="pres">
      <dgm:prSet presAssocID="{746F7F57-0A4D-4C93-8FCA-BC151F79CC2D}" presName="background3" presStyleLbl="node3" presStyleIdx="2" presStyleCnt="5"/>
      <dgm:spPr/>
    </dgm:pt>
    <dgm:pt modelId="{E7AB890E-2CB7-4410-8305-7550609E6189}" type="pres">
      <dgm:prSet presAssocID="{746F7F57-0A4D-4C93-8FCA-BC151F79CC2D}" presName="text3" presStyleLbl="fgAcc3" presStyleIdx="2" presStyleCnt="5" custScaleX="163813" custScaleY="484459">
        <dgm:presLayoutVars>
          <dgm:chPref val="3"/>
        </dgm:presLayoutVars>
      </dgm:prSet>
      <dgm:spPr/>
      <dgm:t>
        <a:bodyPr/>
        <a:lstStyle/>
        <a:p>
          <a:endParaRPr lang="tr-TR"/>
        </a:p>
      </dgm:t>
    </dgm:pt>
    <dgm:pt modelId="{E2B91F29-962C-492E-87DE-EE85BCA2AF5D}" type="pres">
      <dgm:prSet presAssocID="{746F7F57-0A4D-4C93-8FCA-BC151F79CC2D}" presName="hierChild4" presStyleCnt="0"/>
      <dgm:spPr/>
    </dgm:pt>
    <dgm:pt modelId="{83194F49-DC3F-4BB6-96E3-61135C861AD4}" type="pres">
      <dgm:prSet presAssocID="{21EAD2A6-2B9E-48B4-A8F6-FAD9AFDEA9D4}" presName="Name17" presStyleLbl="parChTrans1D3" presStyleIdx="3" presStyleCnt="5"/>
      <dgm:spPr/>
      <dgm:t>
        <a:bodyPr/>
        <a:lstStyle/>
        <a:p>
          <a:endParaRPr lang="tr-TR"/>
        </a:p>
      </dgm:t>
    </dgm:pt>
    <dgm:pt modelId="{B37794C5-983E-4E6B-95BD-C5290F9FE2A5}" type="pres">
      <dgm:prSet presAssocID="{8E33D1A3-2477-45E2-93E1-73FD84912125}" presName="hierRoot3" presStyleCnt="0"/>
      <dgm:spPr/>
    </dgm:pt>
    <dgm:pt modelId="{DE8FAFFD-5F85-4ED2-A060-99DFD566AB30}" type="pres">
      <dgm:prSet presAssocID="{8E33D1A3-2477-45E2-93E1-73FD84912125}" presName="composite3" presStyleCnt="0"/>
      <dgm:spPr/>
    </dgm:pt>
    <dgm:pt modelId="{F185ECF5-D8CF-49DE-920F-A77F14288B19}" type="pres">
      <dgm:prSet presAssocID="{8E33D1A3-2477-45E2-93E1-73FD84912125}" presName="background3" presStyleLbl="node3" presStyleIdx="3" presStyleCnt="5"/>
      <dgm:spPr/>
    </dgm:pt>
    <dgm:pt modelId="{F75032E5-94AA-4617-B815-FE2A965FF12A}" type="pres">
      <dgm:prSet presAssocID="{8E33D1A3-2477-45E2-93E1-73FD84912125}" presName="text3" presStyleLbl="fgAcc3" presStyleIdx="3" presStyleCnt="5" custScaleX="162758" custScaleY="498571">
        <dgm:presLayoutVars>
          <dgm:chPref val="3"/>
        </dgm:presLayoutVars>
      </dgm:prSet>
      <dgm:spPr/>
      <dgm:t>
        <a:bodyPr/>
        <a:lstStyle/>
        <a:p>
          <a:endParaRPr lang="tr-TR"/>
        </a:p>
      </dgm:t>
    </dgm:pt>
    <dgm:pt modelId="{FB6939D1-94FF-4FAF-9488-24FCB24D8613}" type="pres">
      <dgm:prSet presAssocID="{8E33D1A3-2477-45E2-93E1-73FD84912125}" presName="hierChild4" presStyleCnt="0"/>
      <dgm:spPr/>
    </dgm:pt>
    <dgm:pt modelId="{57E15CBB-E170-4680-B302-B7D7522581BD}" type="pres">
      <dgm:prSet presAssocID="{0609C5B8-5B42-44C9-83FB-A20AF3AB158F}" presName="Name10" presStyleLbl="parChTrans1D2" presStyleIdx="2" presStyleCnt="3"/>
      <dgm:spPr/>
      <dgm:t>
        <a:bodyPr/>
        <a:lstStyle/>
        <a:p>
          <a:endParaRPr lang="tr-TR"/>
        </a:p>
      </dgm:t>
    </dgm:pt>
    <dgm:pt modelId="{1A8028D7-88F2-4223-A0DB-D3D4623FCC87}" type="pres">
      <dgm:prSet presAssocID="{C3050786-62D9-4932-9E5D-848D29F994BE}" presName="hierRoot2" presStyleCnt="0"/>
      <dgm:spPr/>
    </dgm:pt>
    <dgm:pt modelId="{B4127C73-A764-4C48-8DA6-07B0782291F4}" type="pres">
      <dgm:prSet presAssocID="{C3050786-62D9-4932-9E5D-848D29F994BE}" presName="composite2" presStyleCnt="0"/>
      <dgm:spPr/>
    </dgm:pt>
    <dgm:pt modelId="{42A84E3D-9917-4738-889E-372595198CDB}" type="pres">
      <dgm:prSet presAssocID="{C3050786-62D9-4932-9E5D-848D29F994BE}" presName="background2" presStyleLbl="node2" presStyleIdx="2" presStyleCnt="3"/>
      <dgm:spPr/>
    </dgm:pt>
    <dgm:pt modelId="{353B554C-977E-48FB-B970-C5C963E6429A}" type="pres">
      <dgm:prSet presAssocID="{C3050786-62D9-4932-9E5D-848D29F994BE}" presName="text2" presStyleLbl="fgAcc2" presStyleIdx="2" presStyleCnt="3" custScaleX="139510">
        <dgm:presLayoutVars>
          <dgm:chPref val="3"/>
        </dgm:presLayoutVars>
      </dgm:prSet>
      <dgm:spPr/>
      <dgm:t>
        <a:bodyPr/>
        <a:lstStyle/>
        <a:p>
          <a:endParaRPr lang="tr-TR"/>
        </a:p>
      </dgm:t>
    </dgm:pt>
    <dgm:pt modelId="{3DBD1F51-921F-4AAC-A98E-2F8B32E27A61}" type="pres">
      <dgm:prSet presAssocID="{C3050786-62D9-4932-9E5D-848D29F994BE}" presName="hierChild3" presStyleCnt="0"/>
      <dgm:spPr/>
    </dgm:pt>
    <dgm:pt modelId="{2B5FC269-2DDA-4010-94F8-B9D181D61AAE}" type="pres">
      <dgm:prSet presAssocID="{3F0049DE-5DC8-448C-B406-7820859A7123}" presName="Name17" presStyleLbl="parChTrans1D3" presStyleIdx="4" presStyleCnt="5"/>
      <dgm:spPr/>
      <dgm:t>
        <a:bodyPr/>
        <a:lstStyle/>
        <a:p>
          <a:endParaRPr lang="tr-TR"/>
        </a:p>
      </dgm:t>
    </dgm:pt>
    <dgm:pt modelId="{1417892C-3858-44C3-A7A6-3D5028CD623F}" type="pres">
      <dgm:prSet presAssocID="{C05A0E3D-1648-457A-A48C-8134BDD465AD}" presName="hierRoot3" presStyleCnt="0"/>
      <dgm:spPr/>
    </dgm:pt>
    <dgm:pt modelId="{3E5BFC28-A06C-4492-AD9F-16819A9769FB}" type="pres">
      <dgm:prSet presAssocID="{C05A0E3D-1648-457A-A48C-8134BDD465AD}" presName="composite3" presStyleCnt="0"/>
      <dgm:spPr/>
    </dgm:pt>
    <dgm:pt modelId="{CEB40B0D-A5A6-401B-85CC-BE16EAC87EE2}" type="pres">
      <dgm:prSet presAssocID="{C05A0E3D-1648-457A-A48C-8134BDD465AD}" presName="background3" presStyleLbl="node3" presStyleIdx="4" presStyleCnt="5"/>
      <dgm:spPr/>
    </dgm:pt>
    <dgm:pt modelId="{9F5CBA16-FEE5-4362-8762-2C4F62853207}" type="pres">
      <dgm:prSet presAssocID="{C05A0E3D-1648-457A-A48C-8134BDD465AD}" presName="text3" presStyleLbl="fgAcc3" presStyleIdx="4" presStyleCnt="5" custScaleX="161812" custScaleY="493041">
        <dgm:presLayoutVars>
          <dgm:chPref val="3"/>
        </dgm:presLayoutVars>
      </dgm:prSet>
      <dgm:spPr/>
      <dgm:t>
        <a:bodyPr/>
        <a:lstStyle/>
        <a:p>
          <a:endParaRPr lang="tr-TR"/>
        </a:p>
      </dgm:t>
    </dgm:pt>
    <dgm:pt modelId="{A5339E7A-7539-4A2C-908F-B5B8E47FD015}" type="pres">
      <dgm:prSet presAssocID="{C05A0E3D-1648-457A-A48C-8134BDD465AD}" presName="hierChild4" presStyleCnt="0"/>
      <dgm:spPr/>
    </dgm:pt>
  </dgm:ptLst>
  <dgm:cxnLst>
    <dgm:cxn modelId="{683FAFCF-5FDB-4EBD-BEA0-285EFD1D6C8C}" srcId="{C3050786-62D9-4932-9E5D-848D29F994BE}" destId="{C05A0E3D-1648-457A-A48C-8134BDD465AD}" srcOrd="0" destOrd="0" parTransId="{3F0049DE-5DC8-448C-B406-7820859A7123}" sibTransId="{5E076F74-B2DE-4A1B-A1D4-C0BE5C00491F}"/>
    <dgm:cxn modelId="{0F26C7F3-02A1-420A-BF6C-BBBA8F2C2030}" type="presOf" srcId="{E8D29566-E85A-470F-A67D-565DFFBE0F1D}" destId="{BB0095AA-F263-47B9-AAC0-8C7F6A9BBD8E}" srcOrd="0" destOrd="0" presId="urn:microsoft.com/office/officeart/2005/8/layout/hierarchy1"/>
    <dgm:cxn modelId="{97567C33-5CD0-43FE-B350-899DBF9D1683}" srcId="{459D6CAF-69EC-4706-9BF6-78DCA5C37B4D}" destId="{1EFEEB96-9C3E-446C-8E11-ED39F0D88D0E}" srcOrd="0" destOrd="0" parTransId="{BE7681BA-ABE8-40A6-ACEA-0EEC510F904A}" sibTransId="{E7F7393B-F2B5-4DB5-A8EE-71552B419287}"/>
    <dgm:cxn modelId="{B1A7C7D5-7AE1-42B4-B214-3C8328646525}" type="presOf" srcId="{BE7681BA-ABE8-40A6-ACEA-0EEC510F904A}" destId="{516D0E31-01CF-4B58-9FE4-56D7E6447206}" srcOrd="0" destOrd="0" presId="urn:microsoft.com/office/officeart/2005/8/layout/hierarchy1"/>
    <dgm:cxn modelId="{D0F67E3E-A4A6-4D6E-B1CB-66F12DE4243E}" srcId="{459D6CAF-69EC-4706-9BF6-78DCA5C37B4D}" destId="{746F7F57-0A4D-4C93-8FCA-BC151F79CC2D}" srcOrd="1" destOrd="0" parTransId="{0038FAAC-DAB3-476C-99CB-F94C43B8EBC5}" sibTransId="{C785CA36-8D6E-44D3-8930-14AFA59EF3D6}"/>
    <dgm:cxn modelId="{211B5936-FCCC-4975-BECF-1BB370F002A4}" srcId="{51F771DB-07AC-4862-9C5B-F44A9067D237}" destId="{AE5231FE-AC6A-4047-BDE0-44DD4BF0B0EE}" srcOrd="0" destOrd="0" parTransId="{645C9C75-185A-412C-9239-A9E7450DC81F}" sibTransId="{879C7C58-0EC5-4D30-9914-746B5C60BF0D}"/>
    <dgm:cxn modelId="{00C53FB7-ECAF-4528-8307-4504F0BC7BCC}" type="presOf" srcId="{C3050786-62D9-4932-9E5D-848D29F994BE}" destId="{353B554C-977E-48FB-B970-C5C963E6429A}" srcOrd="0" destOrd="0" presId="urn:microsoft.com/office/officeart/2005/8/layout/hierarchy1"/>
    <dgm:cxn modelId="{E9CD2AF9-0514-4D0C-91B2-4CE3EA0D3004}" type="presOf" srcId="{0609C5B8-5B42-44C9-83FB-A20AF3AB158F}" destId="{57E15CBB-E170-4680-B302-B7D7522581BD}" srcOrd="0" destOrd="0" presId="urn:microsoft.com/office/officeart/2005/8/layout/hierarchy1"/>
    <dgm:cxn modelId="{D8723521-A744-4D51-8AC2-31749E78E22D}" type="presOf" srcId="{C05A0E3D-1648-457A-A48C-8134BDD465AD}" destId="{9F5CBA16-FEE5-4362-8762-2C4F62853207}" srcOrd="0" destOrd="0" presId="urn:microsoft.com/office/officeart/2005/8/layout/hierarchy1"/>
    <dgm:cxn modelId="{470EEF40-9748-4AAB-BA51-41313912D389}" srcId="{7ECDC57C-607F-4EC9-BC78-7AAF866144E0}" destId="{A9F7711C-C3B7-4B5D-AD8D-B50924C822A7}" srcOrd="0" destOrd="0" parTransId="{E8D29566-E85A-470F-A67D-565DFFBE0F1D}" sibTransId="{DE7E208A-DB09-4F9B-B666-3179D3517DBD}"/>
    <dgm:cxn modelId="{693B4BE3-0E88-477B-9A2F-54C66899ACF0}" srcId="{AE5231FE-AC6A-4047-BDE0-44DD4BF0B0EE}" destId="{459D6CAF-69EC-4706-9BF6-78DCA5C37B4D}" srcOrd="1" destOrd="0" parTransId="{E6434E6D-4D1B-4618-B0B5-49FF45EB2237}" sibTransId="{F83DC8A1-3EC4-43F9-A7EC-8CB49FC5001A}"/>
    <dgm:cxn modelId="{08ECB16E-B80A-4509-93DD-293F0EB1C096}" srcId="{AE5231FE-AC6A-4047-BDE0-44DD4BF0B0EE}" destId="{C3050786-62D9-4932-9E5D-848D29F994BE}" srcOrd="2" destOrd="0" parTransId="{0609C5B8-5B42-44C9-83FB-A20AF3AB158F}" sibTransId="{E5C4E1A6-E1FD-4CAB-B955-B713918ECB8C}"/>
    <dgm:cxn modelId="{2010AE87-B905-4C3B-AFD4-EFA49F5EAA5F}" type="presOf" srcId="{21EAD2A6-2B9E-48B4-A8F6-FAD9AFDEA9D4}" destId="{83194F49-DC3F-4BB6-96E3-61135C861AD4}" srcOrd="0" destOrd="0" presId="urn:microsoft.com/office/officeart/2005/8/layout/hierarchy1"/>
    <dgm:cxn modelId="{049BC802-AA78-437D-BD8B-68436006093D}" type="presOf" srcId="{746F7F57-0A4D-4C93-8FCA-BC151F79CC2D}" destId="{E7AB890E-2CB7-4410-8305-7550609E6189}" srcOrd="0" destOrd="0" presId="urn:microsoft.com/office/officeart/2005/8/layout/hierarchy1"/>
    <dgm:cxn modelId="{F09893F3-48F0-4499-B013-E0CAD077B572}" type="presOf" srcId="{A9F7711C-C3B7-4B5D-AD8D-B50924C822A7}" destId="{9DC3CCC7-7159-449E-B819-CF626A733391}" srcOrd="0" destOrd="0" presId="urn:microsoft.com/office/officeart/2005/8/layout/hierarchy1"/>
    <dgm:cxn modelId="{D58BFBCA-087B-4CA7-B38B-95E06DBC7209}" srcId="{AE5231FE-AC6A-4047-BDE0-44DD4BF0B0EE}" destId="{7ECDC57C-607F-4EC9-BC78-7AAF866144E0}" srcOrd="0" destOrd="0" parTransId="{F502C929-852F-48B4-97B5-F39FF607B96F}" sibTransId="{2A928242-94C0-46BF-B11C-C3AE825FB3F5}"/>
    <dgm:cxn modelId="{BC66BF4C-F2AA-422D-9750-1243D9B818B4}" type="presOf" srcId="{1EFEEB96-9C3E-446C-8E11-ED39F0D88D0E}" destId="{CF71B97B-B347-40A4-A300-B4985AF8C92F}" srcOrd="0" destOrd="0" presId="urn:microsoft.com/office/officeart/2005/8/layout/hierarchy1"/>
    <dgm:cxn modelId="{D1D64A3F-B497-443D-8E8B-C2E1F98AF991}" type="presOf" srcId="{3F0049DE-5DC8-448C-B406-7820859A7123}" destId="{2B5FC269-2DDA-4010-94F8-B9D181D61AAE}" srcOrd="0" destOrd="0" presId="urn:microsoft.com/office/officeart/2005/8/layout/hierarchy1"/>
    <dgm:cxn modelId="{E7A7A2C8-1DE3-4585-BAA3-FB3003C5C222}" type="presOf" srcId="{0038FAAC-DAB3-476C-99CB-F94C43B8EBC5}" destId="{460F73E0-5A72-41C6-9DA3-EBFE5C70D34B}" srcOrd="0" destOrd="0" presId="urn:microsoft.com/office/officeart/2005/8/layout/hierarchy1"/>
    <dgm:cxn modelId="{48A200FE-F61D-4729-8203-AA25BBA23CCE}" type="presOf" srcId="{AE5231FE-AC6A-4047-BDE0-44DD4BF0B0EE}" destId="{C64363FA-B4B9-4EFB-B43E-C8F38C936596}" srcOrd="0" destOrd="0" presId="urn:microsoft.com/office/officeart/2005/8/layout/hierarchy1"/>
    <dgm:cxn modelId="{D5C6C251-862B-42B2-B23D-5396962F0FA9}" type="presOf" srcId="{7ECDC57C-607F-4EC9-BC78-7AAF866144E0}" destId="{9B053CBB-C1B6-4BE6-B24B-EF1FC753F6F8}" srcOrd="0" destOrd="0" presId="urn:microsoft.com/office/officeart/2005/8/layout/hierarchy1"/>
    <dgm:cxn modelId="{73D1E5D8-D99D-4C8C-BD6F-22A8BF2ADFCB}" type="presOf" srcId="{F502C929-852F-48B4-97B5-F39FF607B96F}" destId="{6FD11DE2-9D3D-4E1C-A8B4-DE05C587620B}" srcOrd="0" destOrd="0" presId="urn:microsoft.com/office/officeart/2005/8/layout/hierarchy1"/>
    <dgm:cxn modelId="{EC2DB0BF-C2C7-4BB9-B331-B4E40FB0C4EE}" type="presOf" srcId="{E6434E6D-4D1B-4618-B0B5-49FF45EB2237}" destId="{B13D7A22-B075-4E03-9E66-72A0485862F9}" srcOrd="0" destOrd="0" presId="urn:microsoft.com/office/officeart/2005/8/layout/hierarchy1"/>
    <dgm:cxn modelId="{6B625B31-45B7-4882-B126-0DE77AD72869}" type="presOf" srcId="{8E33D1A3-2477-45E2-93E1-73FD84912125}" destId="{F75032E5-94AA-4617-B815-FE2A965FF12A}" srcOrd="0" destOrd="0" presId="urn:microsoft.com/office/officeart/2005/8/layout/hierarchy1"/>
    <dgm:cxn modelId="{C6970646-9263-42E1-8C20-0D6BFEC54A35}" srcId="{459D6CAF-69EC-4706-9BF6-78DCA5C37B4D}" destId="{8E33D1A3-2477-45E2-93E1-73FD84912125}" srcOrd="2" destOrd="0" parTransId="{21EAD2A6-2B9E-48B4-A8F6-FAD9AFDEA9D4}" sibTransId="{728CC3BA-D602-462A-9B3A-7FCD3C57E153}"/>
    <dgm:cxn modelId="{36125D29-97A6-4065-8B7C-14AF845E469F}" type="presOf" srcId="{51F771DB-07AC-4862-9C5B-F44A9067D237}" destId="{8B202704-5C67-461E-B060-BCFBECC3295C}" srcOrd="0" destOrd="0" presId="urn:microsoft.com/office/officeart/2005/8/layout/hierarchy1"/>
    <dgm:cxn modelId="{F5B3C12F-9C06-47F3-9DE8-9CDF7A91577C}" type="presOf" srcId="{459D6CAF-69EC-4706-9BF6-78DCA5C37B4D}" destId="{5AA508ED-E3C8-4CFD-BA30-8DB91DF3ABDC}" srcOrd="0" destOrd="0" presId="urn:microsoft.com/office/officeart/2005/8/layout/hierarchy1"/>
    <dgm:cxn modelId="{7F4436C3-5BD7-474B-AD4D-6299CE7B58B8}" type="presParOf" srcId="{8B202704-5C67-461E-B060-BCFBECC3295C}" destId="{E7823D6E-D4F3-4ABD-9932-C2C72221B48B}" srcOrd="0" destOrd="0" presId="urn:microsoft.com/office/officeart/2005/8/layout/hierarchy1"/>
    <dgm:cxn modelId="{C35494C1-BED3-4E71-9B4B-C03D95F24776}" type="presParOf" srcId="{E7823D6E-D4F3-4ABD-9932-C2C72221B48B}" destId="{9E390C7D-A4E9-41EF-9D66-D39ADED9FCA1}" srcOrd="0" destOrd="0" presId="urn:microsoft.com/office/officeart/2005/8/layout/hierarchy1"/>
    <dgm:cxn modelId="{34636F83-6FB9-462B-A2DA-C93285B8BDAA}" type="presParOf" srcId="{9E390C7D-A4E9-41EF-9D66-D39ADED9FCA1}" destId="{9CAA82ED-BD99-4E7F-B3D0-84DC488E389F}" srcOrd="0" destOrd="0" presId="urn:microsoft.com/office/officeart/2005/8/layout/hierarchy1"/>
    <dgm:cxn modelId="{0B54F68A-B181-4512-B3D4-5B7D486AF9E9}" type="presParOf" srcId="{9E390C7D-A4E9-41EF-9D66-D39ADED9FCA1}" destId="{C64363FA-B4B9-4EFB-B43E-C8F38C936596}" srcOrd="1" destOrd="0" presId="urn:microsoft.com/office/officeart/2005/8/layout/hierarchy1"/>
    <dgm:cxn modelId="{C48056F7-C4DE-4E5E-B854-935BD74CB8B1}" type="presParOf" srcId="{E7823D6E-D4F3-4ABD-9932-C2C72221B48B}" destId="{7D828D4E-121F-4307-AAA8-389DAA832945}" srcOrd="1" destOrd="0" presId="urn:microsoft.com/office/officeart/2005/8/layout/hierarchy1"/>
    <dgm:cxn modelId="{24DF9B87-4771-4D0D-BCFB-EBA22505C253}" type="presParOf" srcId="{7D828D4E-121F-4307-AAA8-389DAA832945}" destId="{6FD11DE2-9D3D-4E1C-A8B4-DE05C587620B}" srcOrd="0" destOrd="0" presId="urn:microsoft.com/office/officeart/2005/8/layout/hierarchy1"/>
    <dgm:cxn modelId="{2C38D659-25FF-41EA-A4D6-F99C9E3EEF06}" type="presParOf" srcId="{7D828D4E-121F-4307-AAA8-389DAA832945}" destId="{13E50BA8-1017-4656-8DAD-B9DC04C7F278}" srcOrd="1" destOrd="0" presId="urn:microsoft.com/office/officeart/2005/8/layout/hierarchy1"/>
    <dgm:cxn modelId="{D7FFDE2B-6550-4655-A2E1-FA7645245D3A}" type="presParOf" srcId="{13E50BA8-1017-4656-8DAD-B9DC04C7F278}" destId="{0FAAD376-3566-4FDB-8AC5-5F7E5CE29D43}" srcOrd="0" destOrd="0" presId="urn:microsoft.com/office/officeart/2005/8/layout/hierarchy1"/>
    <dgm:cxn modelId="{099A45C7-F7CE-46AD-A83E-5FCF40C9D9F7}" type="presParOf" srcId="{0FAAD376-3566-4FDB-8AC5-5F7E5CE29D43}" destId="{CCAB2EFF-A270-4CF7-9AE1-99B64E42FF32}" srcOrd="0" destOrd="0" presId="urn:microsoft.com/office/officeart/2005/8/layout/hierarchy1"/>
    <dgm:cxn modelId="{EE485CEF-0BB4-4327-BAFD-BC8C39C9A328}" type="presParOf" srcId="{0FAAD376-3566-4FDB-8AC5-5F7E5CE29D43}" destId="{9B053CBB-C1B6-4BE6-B24B-EF1FC753F6F8}" srcOrd="1" destOrd="0" presId="urn:microsoft.com/office/officeart/2005/8/layout/hierarchy1"/>
    <dgm:cxn modelId="{178D845E-3ED6-4786-A86E-123C10AD8FC3}" type="presParOf" srcId="{13E50BA8-1017-4656-8DAD-B9DC04C7F278}" destId="{E0D85800-86C7-4D4E-8771-6150E203278A}" srcOrd="1" destOrd="0" presId="urn:microsoft.com/office/officeart/2005/8/layout/hierarchy1"/>
    <dgm:cxn modelId="{6362594D-864E-49AB-8A63-B23B81EC9860}" type="presParOf" srcId="{E0D85800-86C7-4D4E-8771-6150E203278A}" destId="{BB0095AA-F263-47B9-AAC0-8C7F6A9BBD8E}" srcOrd="0" destOrd="0" presId="urn:microsoft.com/office/officeart/2005/8/layout/hierarchy1"/>
    <dgm:cxn modelId="{90FC1C5B-4746-4A8F-8EEF-B83BC2F84480}" type="presParOf" srcId="{E0D85800-86C7-4D4E-8771-6150E203278A}" destId="{72C8FE39-3AAB-406E-956B-25B838D634C8}" srcOrd="1" destOrd="0" presId="urn:microsoft.com/office/officeart/2005/8/layout/hierarchy1"/>
    <dgm:cxn modelId="{93A36214-460D-476D-9628-F43BC7CCBBB9}" type="presParOf" srcId="{72C8FE39-3AAB-406E-956B-25B838D634C8}" destId="{383AD73E-94BA-4EA0-8B94-227A3FC53FE9}" srcOrd="0" destOrd="0" presId="urn:microsoft.com/office/officeart/2005/8/layout/hierarchy1"/>
    <dgm:cxn modelId="{37AF3449-3F99-4C6F-96C5-2367FDFC6C50}" type="presParOf" srcId="{383AD73E-94BA-4EA0-8B94-227A3FC53FE9}" destId="{EB420BD2-4F8F-45F1-8C70-A1695A6C4D46}" srcOrd="0" destOrd="0" presId="urn:microsoft.com/office/officeart/2005/8/layout/hierarchy1"/>
    <dgm:cxn modelId="{51E1F1D4-5B86-4C54-B46D-7C33FDA72DF7}" type="presParOf" srcId="{383AD73E-94BA-4EA0-8B94-227A3FC53FE9}" destId="{9DC3CCC7-7159-449E-B819-CF626A733391}" srcOrd="1" destOrd="0" presId="urn:microsoft.com/office/officeart/2005/8/layout/hierarchy1"/>
    <dgm:cxn modelId="{FDEEA2F3-A7E8-466B-8370-2D8243B5418E}" type="presParOf" srcId="{72C8FE39-3AAB-406E-956B-25B838D634C8}" destId="{0FE52329-E17A-4B7C-BD46-E346C1183F92}" srcOrd="1" destOrd="0" presId="urn:microsoft.com/office/officeart/2005/8/layout/hierarchy1"/>
    <dgm:cxn modelId="{78941428-0014-44DB-9F8F-2311EC39D196}" type="presParOf" srcId="{7D828D4E-121F-4307-AAA8-389DAA832945}" destId="{B13D7A22-B075-4E03-9E66-72A0485862F9}" srcOrd="2" destOrd="0" presId="urn:microsoft.com/office/officeart/2005/8/layout/hierarchy1"/>
    <dgm:cxn modelId="{B42C9554-DED3-478D-B074-D470D9E1C29A}" type="presParOf" srcId="{7D828D4E-121F-4307-AAA8-389DAA832945}" destId="{0001EA36-78B5-4705-92EC-E9E64A580AB2}" srcOrd="3" destOrd="0" presId="urn:microsoft.com/office/officeart/2005/8/layout/hierarchy1"/>
    <dgm:cxn modelId="{05BA0324-75AC-48CB-8D92-D41246B7F8E1}" type="presParOf" srcId="{0001EA36-78B5-4705-92EC-E9E64A580AB2}" destId="{2B7D94E9-5446-4550-BDE3-92F15A918C38}" srcOrd="0" destOrd="0" presId="urn:microsoft.com/office/officeart/2005/8/layout/hierarchy1"/>
    <dgm:cxn modelId="{21E5C542-7181-4C04-AC9D-6124929B9649}" type="presParOf" srcId="{2B7D94E9-5446-4550-BDE3-92F15A918C38}" destId="{A10C1C3D-0072-4BF0-90AE-3D0E00C5C47A}" srcOrd="0" destOrd="0" presId="urn:microsoft.com/office/officeart/2005/8/layout/hierarchy1"/>
    <dgm:cxn modelId="{53BAC572-414D-4249-BB21-007CF6968AA3}" type="presParOf" srcId="{2B7D94E9-5446-4550-BDE3-92F15A918C38}" destId="{5AA508ED-E3C8-4CFD-BA30-8DB91DF3ABDC}" srcOrd="1" destOrd="0" presId="urn:microsoft.com/office/officeart/2005/8/layout/hierarchy1"/>
    <dgm:cxn modelId="{F1062BA0-75B0-4E4F-B97A-6CFBBE0AEFDF}" type="presParOf" srcId="{0001EA36-78B5-4705-92EC-E9E64A580AB2}" destId="{40347008-78E2-446A-B2C4-2F4F69563D10}" srcOrd="1" destOrd="0" presId="urn:microsoft.com/office/officeart/2005/8/layout/hierarchy1"/>
    <dgm:cxn modelId="{410CF0C7-B592-46AD-A637-6DEA0307D289}" type="presParOf" srcId="{40347008-78E2-446A-B2C4-2F4F69563D10}" destId="{516D0E31-01CF-4B58-9FE4-56D7E6447206}" srcOrd="0" destOrd="0" presId="urn:microsoft.com/office/officeart/2005/8/layout/hierarchy1"/>
    <dgm:cxn modelId="{850DAB65-998F-41D3-8B05-845EDC79FAF8}" type="presParOf" srcId="{40347008-78E2-446A-B2C4-2F4F69563D10}" destId="{4F6224A3-454E-4344-A75D-DE619FEEDA7B}" srcOrd="1" destOrd="0" presId="urn:microsoft.com/office/officeart/2005/8/layout/hierarchy1"/>
    <dgm:cxn modelId="{C73293BE-64B5-401E-A5A1-F0B868CB8FC8}" type="presParOf" srcId="{4F6224A3-454E-4344-A75D-DE619FEEDA7B}" destId="{D3944F08-D87E-4BBA-9EB0-05DECF537541}" srcOrd="0" destOrd="0" presId="urn:microsoft.com/office/officeart/2005/8/layout/hierarchy1"/>
    <dgm:cxn modelId="{8BC8B949-66B6-4C1B-ADA9-A95D77836C36}" type="presParOf" srcId="{D3944F08-D87E-4BBA-9EB0-05DECF537541}" destId="{FCC63672-722B-4379-ADE8-7C3C8AC86DF8}" srcOrd="0" destOrd="0" presId="urn:microsoft.com/office/officeart/2005/8/layout/hierarchy1"/>
    <dgm:cxn modelId="{1D70C18B-3004-4AD5-8961-63F1478B4EE0}" type="presParOf" srcId="{D3944F08-D87E-4BBA-9EB0-05DECF537541}" destId="{CF71B97B-B347-40A4-A300-B4985AF8C92F}" srcOrd="1" destOrd="0" presId="urn:microsoft.com/office/officeart/2005/8/layout/hierarchy1"/>
    <dgm:cxn modelId="{4199B0CA-E9F6-401E-AAEE-877D0F3EE552}" type="presParOf" srcId="{4F6224A3-454E-4344-A75D-DE619FEEDA7B}" destId="{AE564F27-7A83-4CFC-8A9F-F96FC1380306}" srcOrd="1" destOrd="0" presId="urn:microsoft.com/office/officeart/2005/8/layout/hierarchy1"/>
    <dgm:cxn modelId="{8704A0F6-344C-4B54-BE07-263F665C8CBE}" type="presParOf" srcId="{40347008-78E2-446A-B2C4-2F4F69563D10}" destId="{460F73E0-5A72-41C6-9DA3-EBFE5C70D34B}" srcOrd="2" destOrd="0" presId="urn:microsoft.com/office/officeart/2005/8/layout/hierarchy1"/>
    <dgm:cxn modelId="{63119F4F-D41D-4D6F-A9EA-775452531867}" type="presParOf" srcId="{40347008-78E2-446A-B2C4-2F4F69563D10}" destId="{2EBF523D-8E2C-44A1-B7DB-80F6FCFF83B8}" srcOrd="3" destOrd="0" presId="urn:microsoft.com/office/officeart/2005/8/layout/hierarchy1"/>
    <dgm:cxn modelId="{3111A26F-A8CE-48AE-8729-466C629921BE}" type="presParOf" srcId="{2EBF523D-8E2C-44A1-B7DB-80F6FCFF83B8}" destId="{1E4AF56A-7FA4-4EB5-8ABA-E46D200CA4AC}" srcOrd="0" destOrd="0" presId="urn:microsoft.com/office/officeart/2005/8/layout/hierarchy1"/>
    <dgm:cxn modelId="{7DD74107-CF8B-4E3B-992F-F60F9875765C}" type="presParOf" srcId="{1E4AF56A-7FA4-4EB5-8ABA-E46D200CA4AC}" destId="{B3CFF81A-59CE-48E9-866B-A2CD729A4645}" srcOrd="0" destOrd="0" presId="urn:microsoft.com/office/officeart/2005/8/layout/hierarchy1"/>
    <dgm:cxn modelId="{5DE324CA-4773-4269-AED8-929CFA1E7E72}" type="presParOf" srcId="{1E4AF56A-7FA4-4EB5-8ABA-E46D200CA4AC}" destId="{E7AB890E-2CB7-4410-8305-7550609E6189}" srcOrd="1" destOrd="0" presId="urn:microsoft.com/office/officeart/2005/8/layout/hierarchy1"/>
    <dgm:cxn modelId="{AEE514DD-1557-49D7-B5CA-09F597EC7598}" type="presParOf" srcId="{2EBF523D-8E2C-44A1-B7DB-80F6FCFF83B8}" destId="{E2B91F29-962C-492E-87DE-EE85BCA2AF5D}" srcOrd="1" destOrd="0" presId="urn:microsoft.com/office/officeart/2005/8/layout/hierarchy1"/>
    <dgm:cxn modelId="{07A5667D-3FFE-44EC-9CD7-9C8469AFC397}" type="presParOf" srcId="{40347008-78E2-446A-B2C4-2F4F69563D10}" destId="{83194F49-DC3F-4BB6-96E3-61135C861AD4}" srcOrd="4" destOrd="0" presId="urn:microsoft.com/office/officeart/2005/8/layout/hierarchy1"/>
    <dgm:cxn modelId="{4F3608CA-4716-415B-A150-66F3CCD6CF7E}" type="presParOf" srcId="{40347008-78E2-446A-B2C4-2F4F69563D10}" destId="{B37794C5-983E-4E6B-95BD-C5290F9FE2A5}" srcOrd="5" destOrd="0" presId="urn:microsoft.com/office/officeart/2005/8/layout/hierarchy1"/>
    <dgm:cxn modelId="{43977F19-57AE-417C-A60B-62A3F104383B}" type="presParOf" srcId="{B37794C5-983E-4E6B-95BD-C5290F9FE2A5}" destId="{DE8FAFFD-5F85-4ED2-A060-99DFD566AB30}" srcOrd="0" destOrd="0" presId="urn:microsoft.com/office/officeart/2005/8/layout/hierarchy1"/>
    <dgm:cxn modelId="{62F98D25-A3C8-4EE0-BA37-F83A60A0D8DB}" type="presParOf" srcId="{DE8FAFFD-5F85-4ED2-A060-99DFD566AB30}" destId="{F185ECF5-D8CF-49DE-920F-A77F14288B19}" srcOrd="0" destOrd="0" presId="urn:microsoft.com/office/officeart/2005/8/layout/hierarchy1"/>
    <dgm:cxn modelId="{184DE026-DA40-4DF4-AC1E-2F658D2A831D}" type="presParOf" srcId="{DE8FAFFD-5F85-4ED2-A060-99DFD566AB30}" destId="{F75032E5-94AA-4617-B815-FE2A965FF12A}" srcOrd="1" destOrd="0" presId="urn:microsoft.com/office/officeart/2005/8/layout/hierarchy1"/>
    <dgm:cxn modelId="{9BAF6638-A997-4133-9151-1886F3E79676}" type="presParOf" srcId="{B37794C5-983E-4E6B-95BD-C5290F9FE2A5}" destId="{FB6939D1-94FF-4FAF-9488-24FCB24D8613}" srcOrd="1" destOrd="0" presId="urn:microsoft.com/office/officeart/2005/8/layout/hierarchy1"/>
    <dgm:cxn modelId="{86AB6E79-993C-4E9E-BBC4-E00090D8F079}" type="presParOf" srcId="{7D828D4E-121F-4307-AAA8-389DAA832945}" destId="{57E15CBB-E170-4680-B302-B7D7522581BD}" srcOrd="4" destOrd="0" presId="urn:microsoft.com/office/officeart/2005/8/layout/hierarchy1"/>
    <dgm:cxn modelId="{9263ABE2-F7F1-42A1-AFC5-A19666FBAF75}" type="presParOf" srcId="{7D828D4E-121F-4307-AAA8-389DAA832945}" destId="{1A8028D7-88F2-4223-A0DB-D3D4623FCC87}" srcOrd="5" destOrd="0" presId="urn:microsoft.com/office/officeart/2005/8/layout/hierarchy1"/>
    <dgm:cxn modelId="{97864C10-111F-4CAE-83A1-0B29BDE53279}" type="presParOf" srcId="{1A8028D7-88F2-4223-A0DB-D3D4623FCC87}" destId="{B4127C73-A764-4C48-8DA6-07B0782291F4}" srcOrd="0" destOrd="0" presId="urn:microsoft.com/office/officeart/2005/8/layout/hierarchy1"/>
    <dgm:cxn modelId="{03675917-C391-4951-B523-76B6C1CF04BF}" type="presParOf" srcId="{B4127C73-A764-4C48-8DA6-07B0782291F4}" destId="{42A84E3D-9917-4738-889E-372595198CDB}" srcOrd="0" destOrd="0" presId="urn:microsoft.com/office/officeart/2005/8/layout/hierarchy1"/>
    <dgm:cxn modelId="{4560048F-CA2C-4250-B156-17CE68B2D3DB}" type="presParOf" srcId="{B4127C73-A764-4C48-8DA6-07B0782291F4}" destId="{353B554C-977E-48FB-B970-C5C963E6429A}" srcOrd="1" destOrd="0" presId="urn:microsoft.com/office/officeart/2005/8/layout/hierarchy1"/>
    <dgm:cxn modelId="{27D2B0CE-E220-465E-AA7F-8CC3B2471F6C}" type="presParOf" srcId="{1A8028D7-88F2-4223-A0DB-D3D4623FCC87}" destId="{3DBD1F51-921F-4AAC-A98E-2F8B32E27A61}" srcOrd="1" destOrd="0" presId="urn:microsoft.com/office/officeart/2005/8/layout/hierarchy1"/>
    <dgm:cxn modelId="{692D48D8-294A-4EBC-883E-FB58613285F6}" type="presParOf" srcId="{3DBD1F51-921F-4AAC-A98E-2F8B32E27A61}" destId="{2B5FC269-2DDA-4010-94F8-B9D181D61AAE}" srcOrd="0" destOrd="0" presId="urn:microsoft.com/office/officeart/2005/8/layout/hierarchy1"/>
    <dgm:cxn modelId="{3571A51D-0F8F-4233-A5DE-9C3691712269}" type="presParOf" srcId="{3DBD1F51-921F-4AAC-A98E-2F8B32E27A61}" destId="{1417892C-3858-44C3-A7A6-3D5028CD623F}" srcOrd="1" destOrd="0" presId="urn:microsoft.com/office/officeart/2005/8/layout/hierarchy1"/>
    <dgm:cxn modelId="{0635E839-AB1D-4F26-96C3-03741386329B}" type="presParOf" srcId="{1417892C-3858-44C3-A7A6-3D5028CD623F}" destId="{3E5BFC28-A06C-4492-AD9F-16819A9769FB}" srcOrd="0" destOrd="0" presId="urn:microsoft.com/office/officeart/2005/8/layout/hierarchy1"/>
    <dgm:cxn modelId="{026C7107-010F-4222-BBA7-5A5CB5F1B5C6}" type="presParOf" srcId="{3E5BFC28-A06C-4492-AD9F-16819A9769FB}" destId="{CEB40B0D-A5A6-401B-85CC-BE16EAC87EE2}" srcOrd="0" destOrd="0" presId="urn:microsoft.com/office/officeart/2005/8/layout/hierarchy1"/>
    <dgm:cxn modelId="{CA4BFBB2-C2C0-4B39-8972-4D082A50EBE6}" type="presParOf" srcId="{3E5BFC28-A06C-4492-AD9F-16819A9769FB}" destId="{9F5CBA16-FEE5-4362-8762-2C4F62853207}" srcOrd="1" destOrd="0" presId="urn:microsoft.com/office/officeart/2005/8/layout/hierarchy1"/>
    <dgm:cxn modelId="{27FDCB08-CBCD-4853-9041-F66FF24F479C}" type="presParOf" srcId="{1417892C-3858-44C3-A7A6-3D5028CD623F}" destId="{A5339E7A-7539-4A2C-908F-B5B8E47FD015}"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771DB-07AC-4862-9C5B-F44A9067D2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E5231FE-AC6A-4047-BDE0-44DD4BF0B0EE}">
      <dgm:prSet phldrT="[Metin]" custT="1"/>
      <dgm:spPr>
        <a:solidFill>
          <a:schemeClr val="accent3">
            <a:lumMod val="60000"/>
            <a:lumOff val="40000"/>
            <a:alpha val="90000"/>
          </a:schemeClr>
        </a:solidFill>
      </dgm:spPr>
      <dgm:t>
        <a:bodyPr/>
        <a:lstStyle/>
        <a:p>
          <a:r>
            <a:rPr lang="tr-TR" sz="1600" b="1" dirty="0" smtClean="0"/>
            <a:t>ONSEKİZİNCİ YÜZYILDA AVRUPA</a:t>
          </a:r>
          <a:endParaRPr lang="tr-TR" sz="1600" b="1" dirty="0"/>
        </a:p>
      </dgm:t>
    </dgm:pt>
    <dgm:pt modelId="{645C9C75-185A-412C-9239-A9E7450DC81F}" type="parTrans" cxnId="{211B5936-FCCC-4975-BECF-1BB370F002A4}">
      <dgm:prSet/>
      <dgm:spPr/>
      <dgm:t>
        <a:bodyPr/>
        <a:lstStyle/>
        <a:p>
          <a:endParaRPr lang="tr-TR" sz="1600"/>
        </a:p>
      </dgm:t>
    </dgm:pt>
    <dgm:pt modelId="{879C7C58-0EC5-4D30-9914-746B5C60BF0D}" type="sibTrans" cxnId="{211B5936-FCCC-4975-BECF-1BB370F002A4}">
      <dgm:prSet/>
      <dgm:spPr/>
      <dgm:t>
        <a:bodyPr/>
        <a:lstStyle/>
        <a:p>
          <a:endParaRPr lang="tr-TR" sz="1600"/>
        </a:p>
      </dgm:t>
    </dgm:pt>
    <dgm:pt modelId="{459D6CAF-69EC-4706-9BF6-78DCA5C37B4D}">
      <dgm:prSet phldrT="[Metin]" custT="1"/>
      <dgm:spPr>
        <a:solidFill>
          <a:schemeClr val="accent6">
            <a:lumMod val="40000"/>
            <a:lumOff val="60000"/>
            <a:alpha val="90000"/>
          </a:schemeClr>
        </a:solidFill>
      </dgm:spPr>
      <dgm:t>
        <a:bodyPr/>
        <a:lstStyle/>
        <a:p>
          <a:r>
            <a:rPr lang="tr-TR" sz="1600" b="1" dirty="0" smtClean="0"/>
            <a:t>FRANSIZ İHTİLALİ</a:t>
          </a:r>
        </a:p>
        <a:p>
          <a:r>
            <a:rPr lang="tr-TR" sz="1600" b="1" dirty="0" smtClean="0"/>
            <a:t>(1789)</a:t>
          </a:r>
          <a:endParaRPr lang="tr-TR" sz="1600" b="1" dirty="0"/>
        </a:p>
      </dgm:t>
    </dgm:pt>
    <dgm:pt modelId="{E6434E6D-4D1B-4618-B0B5-49FF45EB2237}" type="parTrans" cxnId="{693B4BE3-0E88-477B-9A2F-54C66899ACF0}">
      <dgm:prSet/>
      <dgm:spPr/>
      <dgm:t>
        <a:bodyPr/>
        <a:lstStyle/>
        <a:p>
          <a:endParaRPr lang="tr-TR" sz="1600"/>
        </a:p>
      </dgm:t>
    </dgm:pt>
    <dgm:pt modelId="{F83DC8A1-3EC4-43F9-A7EC-8CB49FC5001A}" type="sibTrans" cxnId="{693B4BE3-0E88-477B-9A2F-54C66899ACF0}">
      <dgm:prSet/>
      <dgm:spPr/>
      <dgm:t>
        <a:bodyPr/>
        <a:lstStyle/>
        <a:p>
          <a:endParaRPr lang="tr-TR" sz="1600"/>
        </a:p>
      </dgm:t>
    </dgm:pt>
    <dgm:pt modelId="{1EFEEB96-9C3E-446C-8E11-ED39F0D88D0E}">
      <dgm:prSet phldrT="[Metin]" custT="1"/>
      <dgm:spPr>
        <a:solidFill>
          <a:schemeClr val="accent4">
            <a:lumMod val="40000"/>
            <a:lumOff val="60000"/>
            <a:alpha val="90000"/>
          </a:schemeClr>
        </a:solidFill>
      </dgm:spPr>
      <dgm:t>
        <a:bodyPr/>
        <a:lstStyle/>
        <a:p>
          <a:pPr>
            <a:lnSpc>
              <a:spcPct val="150000"/>
            </a:lnSpc>
            <a:spcAft>
              <a:spcPts val="0"/>
            </a:spcAft>
          </a:pPr>
          <a:r>
            <a:rPr lang="tr-TR" sz="1600" b="1" dirty="0" smtClean="0">
              <a:cs typeface="Times New Roman" pitchFamily="18" charset="0"/>
            </a:rPr>
            <a:t>Sebepleri</a:t>
          </a:r>
        </a:p>
        <a:p>
          <a:pPr>
            <a:lnSpc>
              <a:spcPct val="150000"/>
            </a:lnSpc>
            <a:spcAft>
              <a:spcPts val="0"/>
            </a:spcAft>
          </a:pPr>
          <a:r>
            <a:rPr lang="tr-TR" sz="1600" dirty="0" smtClean="0">
              <a:cs typeface="Times New Roman" pitchFamily="18" charset="0"/>
            </a:rPr>
            <a:t>Çeşitli sosyal sınıfların olması , vergilerin ağırlığı, Amerika bağımsızlık savaşlarının etkisi, Aydınların etkisi</a:t>
          </a:r>
          <a:endParaRPr lang="tr-TR" sz="1600" dirty="0"/>
        </a:p>
      </dgm:t>
    </dgm:pt>
    <dgm:pt modelId="{BE7681BA-ABE8-40A6-ACEA-0EEC510F904A}" type="parTrans" cxnId="{97567C33-5CD0-43FE-B350-899DBF9D1683}">
      <dgm:prSet/>
      <dgm:spPr/>
      <dgm:t>
        <a:bodyPr/>
        <a:lstStyle/>
        <a:p>
          <a:endParaRPr lang="tr-TR" sz="1600"/>
        </a:p>
      </dgm:t>
    </dgm:pt>
    <dgm:pt modelId="{E7F7393B-F2B5-4DB5-A8EE-71552B419287}" type="sibTrans" cxnId="{97567C33-5CD0-43FE-B350-899DBF9D1683}">
      <dgm:prSet/>
      <dgm:spPr/>
      <dgm:t>
        <a:bodyPr/>
        <a:lstStyle/>
        <a:p>
          <a:endParaRPr lang="tr-TR" sz="1600"/>
        </a:p>
      </dgm:t>
    </dgm:pt>
    <dgm:pt modelId="{746F7F57-0A4D-4C93-8FCA-BC151F79CC2D}">
      <dgm:prSet custT="1"/>
      <dgm:spPr>
        <a:solidFill>
          <a:schemeClr val="accent6">
            <a:lumMod val="40000"/>
            <a:lumOff val="60000"/>
            <a:alpha val="90000"/>
          </a:schemeClr>
        </a:solidFill>
      </dgm:spPr>
      <dgm:t>
        <a:bodyPr/>
        <a:lstStyle/>
        <a:p>
          <a:pPr>
            <a:lnSpc>
              <a:spcPct val="150000"/>
            </a:lnSpc>
            <a:spcAft>
              <a:spcPts val="0"/>
            </a:spcAft>
          </a:pPr>
          <a:r>
            <a:rPr lang="tr-TR" sz="1600" b="1" dirty="0" smtClean="0"/>
            <a:t>Osmanlı Devleti’ne Etkisi</a:t>
          </a:r>
        </a:p>
        <a:p>
          <a:pPr>
            <a:lnSpc>
              <a:spcPct val="150000"/>
            </a:lnSpc>
            <a:spcAft>
              <a:spcPts val="0"/>
            </a:spcAft>
          </a:pPr>
          <a:r>
            <a:rPr lang="tr-TR" sz="1600" dirty="0" smtClean="0"/>
            <a:t>-</a:t>
          </a:r>
          <a:r>
            <a:rPr lang="tr-TR" sz="1600" dirty="0" smtClean="0">
              <a:cs typeface="Times New Roman" pitchFamily="18" charset="0"/>
            </a:rPr>
            <a:t>Osmanlı Devleti’nde milliyetçilik isyanları başladı. Osmanlı Devleti dağılma sürecine girdi.</a:t>
          </a:r>
        </a:p>
        <a:p>
          <a:pPr>
            <a:lnSpc>
              <a:spcPct val="150000"/>
            </a:lnSpc>
            <a:spcAft>
              <a:spcPts val="0"/>
            </a:spcAft>
          </a:pPr>
          <a:r>
            <a:rPr lang="tr-TR" sz="1600" dirty="0" smtClean="0">
              <a:cs typeface="Times New Roman" pitchFamily="18" charset="0"/>
            </a:rPr>
            <a:t>-Türkçülük denen fikir akımı gelişti.</a:t>
          </a:r>
        </a:p>
        <a:p>
          <a:pPr>
            <a:lnSpc>
              <a:spcPct val="150000"/>
            </a:lnSpc>
            <a:spcAft>
              <a:spcPts val="0"/>
            </a:spcAft>
          </a:pPr>
          <a:r>
            <a:rPr lang="tr-TR" sz="1600" dirty="0" smtClean="0">
              <a:cs typeface="Times New Roman" pitchFamily="18" charset="0"/>
            </a:rPr>
            <a:t>-Osmanlı Devleti’nde demokrasi hareketleri ve meşruti yönetime geçiş çalışmaları başladı.</a:t>
          </a:r>
          <a:endParaRPr lang="tr-TR" sz="1600" dirty="0"/>
        </a:p>
      </dgm:t>
    </dgm:pt>
    <dgm:pt modelId="{0038FAAC-DAB3-476C-99CB-F94C43B8EBC5}" type="parTrans" cxnId="{D0F67E3E-A4A6-4D6E-B1CB-66F12DE4243E}">
      <dgm:prSet/>
      <dgm:spPr/>
      <dgm:t>
        <a:bodyPr/>
        <a:lstStyle/>
        <a:p>
          <a:endParaRPr lang="tr-TR" sz="1600"/>
        </a:p>
      </dgm:t>
    </dgm:pt>
    <dgm:pt modelId="{C785CA36-8D6E-44D3-8930-14AFA59EF3D6}" type="sibTrans" cxnId="{D0F67E3E-A4A6-4D6E-B1CB-66F12DE4243E}">
      <dgm:prSet/>
      <dgm:spPr/>
      <dgm:t>
        <a:bodyPr/>
        <a:lstStyle/>
        <a:p>
          <a:endParaRPr lang="tr-TR" sz="1600"/>
        </a:p>
      </dgm:t>
    </dgm:pt>
    <dgm:pt modelId="{8E33D1A3-2477-45E2-93E1-73FD84912125}">
      <dgm:prSet custT="1"/>
      <dgm:spPr>
        <a:solidFill>
          <a:schemeClr val="accent4">
            <a:lumMod val="40000"/>
            <a:lumOff val="60000"/>
            <a:alpha val="90000"/>
          </a:schemeClr>
        </a:solidFill>
      </dgm:spPr>
      <dgm:t>
        <a:bodyPr/>
        <a:lstStyle/>
        <a:p>
          <a:pPr>
            <a:lnSpc>
              <a:spcPct val="150000"/>
            </a:lnSpc>
            <a:spcAft>
              <a:spcPts val="0"/>
            </a:spcAft>
          </a:pPr>
          <a:r>
            <a:rPr lang="tr-TR" sz="1600" b="1" dirty="0" smtClean="0">
              <a:cs typeface="Times New Roman" pitchFamily="18" charset="0"/>
            </a:rPr>
            <a:t>Sonuçları</a:t>
          </a:r>
        </a:p>
        <a:p>
          <a:pPr>
            <a:lnSpc>
              <a:spcPct val="150000"/>
            </a:lnSpc>
            <a:spcAft>
              <a:spcPts val="0"/>
            </a:spcAft>
          </a:pPr>
          <a:r>
            <a:rPr lang="tr-TR" sz="1600" dirty="0" smtClean="0">
              <a:cs typeface="Times New Roman" pitchFamily="18" charset="0"/>
            </a:rPr>
            <a:t>Bu olay sonucunda İnsan ve Vatandaş Hakları Bildirisi yayın</a:t>
          </a:r>
          <a:r>
            <a:rPr lang="tr-TR" sz="1600" dirty="0" smtClean="0"/>
            <a:t>-</a:t>
          </a:r>
          <a:r>
            <a:rPr lang="tr-TR" sz="1600" dirty="0" smtClean="0">
              <a:cs typeface="Times New Roman" pitchFamily="18" charset="0"/>
            </a:rPr>
            <a:t>landı. Eşitlik,</a:t>
          </a:r>
          <a:r>
            <a:rPr lang="tr-TR" sz="1600" dirty="0" smtClean="0"/>
            <a:t> </a:t>
          </a:r>
          <a:r>
            <a:rPr lang="tr-TR" sz="1600" dirty="0" smtClean="0">
              <a:cs typeface="Times New Roman" pitchFamily="18" charset="0"/>
            </a:rPr>
            <a:t>adalet,</a:t>
          </a:r>
          <a:r>
            <a:rPr lang="tr-TR" sz="1600" dirty="0" smtClean="0"/>
            <a:t> </a:t>
          </a:r>
          <a:r>
            <a:rPr lang="tr-TR" sz="1600" dirty="0" smtClean="0">
              <a:cs typeface="Times New Roman" pitchFamily="18" charset="0"/>
            </a:rPr>
            <a:t>demokrasi,</a:t>
          </a:r>
          <a:r>
            <a:rPr lang="tr-TR" sz="1600" dirty="0" smtClean="0"/>
            <a:t> </a:t>
          </a:r>
          <a:r>
            <a:rPr lang="tr-TR" sz="1600" dirty="0" smtClean="0">
              <a:cs typeface="Times New Roman" pitchFamily="18" charset="0"/>
            </a:rPr>
            <a:t>insan hakları, </a:t>
          </a:r>
          <a:r>
            <a:rPr lang="tr-TR" sz="1600" dirty="0" smtClean="0"/>
            <a:t>milliyetçilik,</a:t>
          </a:r>
          <a:r>
            <a:rPr lang="tr-TR" sz="1600" dirty="0" smtClean="0">
              <a:cs typeface="Times New Roman" pitchFamily="18" charset="0"/>
            </a:rPr>
            <a:t>hürriyet gibi fikirler yayıldı. İmparatorluklar olumsuz yönde etkilendi. Osmanlı Devleti’nin de dağılması hızlandı. </a:t>
          </a:r>
        </a:p>
        <a:p>
          <a:pPr>
            <a:lnSpc>
              <a:spcPct val="90000"/>
            </a:lnSpc>
            <a:spcAft>
              <a:spcPct val="35000"/>
            </a:spcAft>
          </a:pPr>
          <a:endParaRPr lang="tr-TR" sz="1600" dirty="0" smtClean="0"/>
        </a:p>
      </dgm:t>
    </dgm:pt>
    <dgm:pt modelId="{21EAD2A6-2B9E-48B4-A8F6-FAD9AFDEA9D4}" type="parTrans" cxnId="{C6970646-9263-42E1-8C20-0D6BFEC54A35}">
      <dgm:prSet/>
      <dgm:spPr/>
      <dgm:t>
        <a:bodyPr/>
        <a:lstStyle/>
        <a:p>
          <a:endParaRPr lang="tr-TR" sz="1600"/>
        </a:p>
      </dgm:t>
    </dgm:pt>
    <dgm:pt modelId="{728CC3BA-D602-462A-9B3A-7FCD3C57E153}" type="sibTrans" cxnId="{C6970646-9263-42E1-8C20-0D6BFEC54A35}">
      <dgm:prSet/>
      <dgm:spPr/>
      <dgm:t>
        <a:bodyPr/>
        <a:lstStyle/>
        <a:p>
          <a:endParaRPr lang="tr-TR" sz="1600"/>
        </a:p>
      </dgm:t>
    </dgm:pt>
    <dgm:pt modelId="{8B202704-5C67-461E-B060-BCFBECC3295C}" type="pres">
      <dgm:prSet presAssocID="{51F771DB-07AC-4862-9C5B-F44A9067D237}" presName="hierChild1" presStyleCnt="0">
        <dgm:presLayoutVars>
          <dgm:chPref val="1"/>
          <dgm:dir/>
          <dgm:animOne val="branch"/>
          <dgm:animLvl val="lvl"/>
          <dgm:resizeHandles/>
        </dgm:presLayoutVars>
      </dgm:prSet>
      <dgm:spPr/>
      <dgm:t>
        <a:bodyPr/>
        <a:lstStyle/>
        <a:p>
          <a:endParaRPr lang="tr-TR"/>
        </a:p>
      </dgm:t>
    </dgm:pt>
    <dgm:pt modelId="{E7823D6E-D4F3-4ABD-9932-C2C72221B48B}" type="pres">
      <dgm:prSet presAssocID="{AE5231FE-AC6A-4047-BDE0-44DD4BF0B0EE}" presName="hierRoot1" presStyleCnt="0"/>
      <dgm:spPr/>
    </dgm:pt>
    <dgm:pt modelId="{9E390C7D-A4E9-41EF-9D66-D39ADED9FCA1}" type="pres">
      <dgm:prSet presAssocID="{AE5231FE-AC6A-4047-BDE0-44DD4BF0B0EE}" presName="composite" presStyleCnt="0"/>
      <dgm:spPr/>
    </dgm:pt>
    <dgm:pt modelId="{9CAA82ED-BD99-4E7F-B3D0-84DC488E389F}" type="pres">
      <dgm:prSet presAssocID="{AE5231FE-AC6A-4047-BDE0-44DD4BF0B0EE}" presName="background" presStyleLbl="node0" presStyleIdx="0" presStyleCnt="1"/>
      <dgm:spPr/>
    </dgm:pt>
    <dgm:pt modelId="{C64363FA-B4B9-4EFB-B43E-C8F38C936596}" type="pres">
      <dgm:prSet presAssocID="{AE5231FE-AC6A-4047-BDE0-44DD4BF0B0EE}" presName="text" presStyleLbl="fgAcc0" presStyleIdx="0" presStyleCnt="1" custScaleX="216921" custScaleY="61924">
        <dgm:presLayoutVars>
          <dgm:chPref val="3"/>
        </dgm:presLayoutVars>
      </dgm:prSet>
      <dgm:spPr/>
      <dgm:t>
        <a:bodyPr/>
        <a:lstStyle/>
        <a:p>
          <a:endParaRPr lang="tr-TR"/>
        </a:p>
      </dgm:t>
    </dgm:pt>
    <dgm:pt modelId="{7D828D4E-121F-4307-AAA8-389DAA832945}" type="pres">
      <dgm:prSet presAssocID="{AE5231FE-AC6A-4047-BDE0-44DD4BF0B0EE}" presName="hierChild2" presStyleCnt="0"/>
      <dgm:spPr/>
    </dgm:pt>
    <dgm:pt modelId="{B13D7A22-B075-4E03-9E66-72A0485862F9}" type="pres">
      <dgm:prSet presAssocID="{E6434E6D-4D1B-4618-B0B5-49FF45EB2237}" presName="Name10" presStyleLbl="parChTrans1D2" presStyleIdx="0" presStyleCnt="1"/>
      <dgm:spPr/>
      <dgm:t>
        <a:bodyPr/>
        <a:lstStyle/>
        <a:p>
          <a:endParaRPr lang="tr-TR"/>
        </a:p>
      </dgm:t>
    </dgm:pt>
    <dgm:pt modelId="{0001EA36-78B5-4705-92EC-E9E64A580AB2}" type="pres">
      <dgm:prSet presAssocID="{459D6CAF-69EC-4706-9BF6-78DCA5C37B4D}" presName="hierRoot2" presStyleCnt="0"/>
      <dgm:spPr/>
    </dgm:pt>
    <dgm:pt modelId="{2B7D94E9-5446-4550-BDE3-92F15A918C38}" type="pres">
      <dgm:prSet presAssocID="{459D6CAF-69EC-4706-9BF6-78DCA5C37B4D}" presName="composite2" presStyleCnt="0"/>
      <dgm:spPr/>
    </dgm:pt>
    <dgm:pt modelId="{A10C1C3D-0072-4BF0-90AE-3D0E00C5C47A}" type="pres">
      <dgm:prSet presAssocID="{459D6CAF-69EC-4706-9BF6-78DCA5C37B4D}" presName="background2" presStyleLbl="node2" presStyleIdx="0" presStyleCnt="1"/>
      <dgm:spPr/>
    </dgm:pt>
    <dgm:pt modelId="{5AA508ED-E3C8-4CFD-BA30-8DB91DF3ABDC}" type="pres">
      <dgm:prSet presAssocID="{459D6CAF-69EC-4706-9BF6-78DCA5C37B4D}" presName="text2" presStyleLbl="fgAcc2" presStyleIdx="0" presStyleCnt="1" custScaleY="62734">
        <dgm:presLayoutVars>
          <dgm:chPref val="3"/>
        </dgm:presLayoutVars>
      </dgm:prSet>
      <dgm:spPr/>
      <dgm:t>
        <a:bodyPr/>
        <a:lstStyle/>
        <a:p>
          <a:endParaRPr lang="tr-TR"/>
        </a:p>
      </dgm:t>
    </dgm:pt>
    <dgm:pt modelId="{40347008-78E2-446A-B2C4-2F4F69563D10}" type="pres">
      <dgm:prSet presAssocID="{459D6CAF-69EC-4706-9BF6-78DCA5C37B4D}" presName="hierChild3" presStyleCnt="0"/>
      <dgm:spPr/>
    </dgm:pt>
    <dgm:pt modelId="{516D0E31-01CF-4B58-9FE4-56D7E6447206}" type="pres">
      <dgm:prSet presAssocID="{BE7681BA-ABE8-40A6-ACEA-0EEC510F904A}" presName="Name17" presStyleLbl="parChTrans1D3" presStyleIdx="0" presStyleCnt="3"/>
      <dgm:spPr/>
      <dgm:t>
        <a:bodyPr/>
        <a:lstStyle/>
        <a:p>
          <a:endParaRPr lang="tr-TR"/>
        </a:p>
      </dgm:t>
    </dgm:pt>
    <dgm:pt modelId="{4F6224A3-454E-4344-A75D-DE619FEEDA7B}" type="pres">
      <dgm:prSet presAssocID="{1EFEEB96-9C3E-446C-8E11-ED39F0D88D0E}" presName="hierRoot3" presStyleCnt="0"/>
      <dgm:spPr/>
    </dgm:pt>
    <dgm:pt modelId="{D3944F08-D87E-4BBA-9EB0-05DECF537541}" type="pres">
      <dgm:prSet presAssocID="{1EFEEB96-9C3E-446C-8E11-ED39F0D88D0E}" presName="composite3" presStyleCnt="0"/>
      <dgm:spPr/>
    </dgm:pt>
    <dgm:pt modelId="{FCC63672-722B-4379-ADE8-7C3C8AC86DF8}" type="pres">
      <dgm:prSet presAssocID="{1EFEEB96-9C3E-446C-8E11-ED39F0D88D0E}" presName="background3" presStyleLbl="node3" presStyleIdx="0" presStyleCnt="3"/>
      <dgm:spPr/>
    </dgm:pt>
    <dgm:pt modelId="{CF71B97B-B347-40A4-A300-B4985AF8C92F}" type="pres">
      <dgm:prSet presAssocID="{1EFEEB96-9C3E-446C-8E11-ED39F0D88D0E}" presName="text3" presStyleLbl="fgAcc3" presStyleIdx="0" presStyleCnt="3" custScaleX="128189" custScaleY="248550">
        <dgm:presLayoutVars>
          <dgm:chPref val="3"/>
        </dgm:presLayoutVars>
      </dgm:prSet>
      <dgm:spPr/>
      <dgm:t>
        <a:bodyPr/>
        <a:lstStyle/>
        <a:p>
          <a:endParaRPr lang="tr-TR"/>
        </a:p>
      </dgm:t>
    </dgm:pt>
    <dgm:pt modelId="{AE564F27-7A83-4CFC-8A9F-F96FC1380306}" type="pres">
      <dgm:prSet presAssocID="{1EFEEB96-9C3E-446C-8E11-ED39F0D88D0E}" presName="hierChild4" presStyleCnt="0"/>
      <dgm:spPr/>
    </dgm:pt>
    <dgm:pt modelId="{460F73E0-5A72-41C6-9DA3-EBFE5C70D34B}" type="pres">
      <dgm:prSet presAssocID="{0038FAAC-DAB3-476C-99CB-F94C43B8EBC5}" presName="Name17" presStyleLbl="parChTrans1D3" presStyleIdx="1" presStyleCnt="3"/>
      <dgm:spPr/>
      <dgm:t>
        <a:bodyPr/>
        <a:lstStyle/>
        <a:p>
          <a:endParaRPr lang="tr-TR"/>
        </a:p>
      </dgm:t>
    </dgm:pt>
    <dgm:pt modelId="{2EBF523D-8E2C-44A1-B7DB-80F6FCFF83B8}" type="pres">
      <dgm:prSet presAssocID="{746F7F57-0A4D-4C93-8FCA-BC151F79CC2D}" presName="hierRoot3" presStyleCnt="0"/>
      <dgm:spPr/>
    </dgm:pt>
    <dgm:pt modelId="{1E4AF56A-7FA4-4EB5-8ABA-E46D200CA4AC}" type="pres">
      <dgm:prSet presAssocID="{746F7F57-0A4D-4C93-8FCA-BC151F79CC2D}" presName="composite3" presStyleCnt="0"/>
      <dgm:spPr/>
    </dgm:pt>
    <dgm:pt modelId="{B3CFF81A-59CE-48E9-866B-A2CD729A4645}" type="pres">
      <dgm:prSet presAssocID="{746F7F57-0A4D-4C93-8FCA-BC151F79CC2D}" presName="background3" presStyleLbl="node3" presStyleIdx="1" presStyleCnt="3"/>
      <dgm:spPr/>
    </dgm:pt>
    <dgm:pt modelId="{E7AB890E-2CB7-4410-8305-7550609E6189}" type="pres">
      <dgm:prSet presAssocID="{746F7F57-0A4D-4C93-8FCA-BC151F79CC2D}" presName="text3" presStyleLbl="fgAcc3" presStyleIdx="1" presStyleCnt="3" custScaleX="149191" custScaleY="254820">
        <dgm:presLayoutVars>
          <dgm:chPref val="3"/>
        </dgm:presLayoutVars>
      </dgm:prSet>
      <dgm:spPr/>
      <dgm:t>
        <a:bodyPr/>
        <a:lstStyle/>
        <a:p>
          <a:endParaRPr lang="tr-TR"/>
        </a:p>
      </dgm:t>
    </dgm:pt>
    <dgm:pt modelId="{E2B91F29-962C-492E-87DE-EE85BCA2AF5D}" type="pres">
      <dgm:prSet presAssocID="{746F7F57-0A4D-4C93-8FCA-BC151F79CC2D}" presName="hierChild4" presStyleCnt="0"/>
      <dgm:spPr/>
    </dgm:pt>
    <dgm:pt modelId="{83194F49-DC3F-4BB6-96E3-61135C861AD4}" type="pres">
      <dgm:prSet presAssocID="{21EAD2A6-2B9E-48B4-A8F6-FAD9AFDEA9D4}" presName="Name17" presStyleLbl="parChTrans1D3" presStyleIdx="2" presStyleCnt="3"/>
      <dgm:spPr/>
      <dgm:t>
        <a:bodyPr/>
        <a:lstStyle/>
        <a:p>
          <a:endParaRPr lang="tr-TR"/>
        </a:p>
      </dgm:t>
    </dgm:pt>
    <dgm:pt modelId="{B37794C5-983E-4E6B-95BD-C5290F9FE2A5}" type="pres">
      <dgm:prSet presAssocID="{8E33D1A3-2477-45E2-93E1-73FD84912125}" presName="hierRoot3" presStyleCnt="0"/>
      <dgm:spPr/>
    </dgm:pt>
    <dgm:pt modelId="{DE8FAFFD-5F85-4ED2-A060-99DFD566AB30}" type="pres">
      <dgm:prSet presAssocID="{8E33D1A3-2477-45E2-93E1-73FD84912125}" presName="composite3" presStyleCnt="0"/>
      <dgm:spPr/>
    </dgm:pt>
    <dgm:pt modelId="{F185ECF5-D8CF-49DE-920F-A77F14288B19}" type="pres">
      <dgm:prSet presAssocID="{8E33D1A3-2477-45E2-93E1-73FD84912125}" presName="background3" presStyleLbl="node3" presStyleIdx="2" presStyleCnt="3"/>
      <dgm:spPr/>
    </dgm:pt>
    <dgm:pt modelId="{F75032E5-94AA-4617-B815-FE2A965FF12A}" type="pres">
      <dgm:prSet presAssocID="{8E33D1A3-2477-45E2-93E1-73FD84912125}" presName="text3" presStyleLbl="fgAcc3" presStyleIdx="2" presStyleCnt="3" custScaleX="154417" custScaleY="250926">
        <dgm:presLayoutVars>
          <dgm:chPref val="3"/>
        </dgm:presLayoutVars>
      </dgm:prSet>
      <dgm:spPr/>
      <dgm:t>
        <a:bodyPr/>
        <a:lstStyle/>
        <a:p>
          <a:endParaRPr lang="tr-TR"/>
        </a:p>
      </dgm:t>
    </dgm:pt>
    <dgm:pt modelId="{FB6939D1-94FF-4FAF-9488-24FCB24D8613}" type="pres">
      <dgm:prSet presAssocID="{8E33D1A3-2477-45E2-93E1-73FD84912125}" presName="hierChild4" presStyleCnt="0"/>
      <dgm:spPr/>
    </dgm:pt>
  </dgm:ptLst>
  <dgm:cxnLst>
    <dgm:cxn modelId="{D8FDB532-8E52-4E83-BF71-2F8EB6B4558E}" type="presOf" srcId="{21EAD2A6-2B9E-48B4-A8F6-FAD9AFDEA9D4}" destId="{83194F49-DC3F-4BB6-96E3-61135C861AD4}" srcOrd="0" destOrd="0" presId="urn:microsoft.com/office/officeart/2005/8/layout/hierarchy1"/>
    <dgm:cxn modelId="{463D40EA-1A56-48E3-A103-4B92C9BDCE6C}" type="presOf" srcId="{746F7F57-0A4D-4C93-8FCA-BC151F79CC2D}" destId="{E7AB890E-2CB7-4410-8305-7550609E6189}" srcOrd="0" destOrd="0" presId="urn:microsoft.com/office/officeart/2005/8/layout/hierarchy1"/>
    <dgm:cxn modelId="{530738C3-4B68-467B-998F-AB6572AD0190}" type="presOf" srcId="{459D6CAF-69EC-4706-9BF6-78DCA5C37B4D}" destId="{5AA508ED-E3C8-4CFD-BA30-8DB91DF3ABDC}" srcOrd="0" destOrd="0" presId="urn:microsoft.com/office/officeart/2005/8/layout/hierarchy1"/>
    <dgm:cxn modelId="{CF9B97E3-8DD5-42DA-A3FF-64A95853B8E0}" type="presOf" srcId="{BE7681BA-ABE8-40A6-ACEA-0EEC510F904A}" destId="{516D0E31-01CF-4B58-9FE4-56D7E6447206}" srcOrd="0" destOrd="0" presId="urn:microsoft.com/office/officeart/2005/8/layout/hierarchy1"/>
    <dgm:cxn modelId="{F7171D91-9535-4B0E-98D7-7BC8DA25E0B2}" type="presOf" srcId="{51F771DB-07AC-4862-9C5B-F44A9067D237}" destId="{8B202704-5C67-461E-B060-BCFBECC3295C}" srcOrd="0" destOrd="0" presId="urn:microsoft.com/office/officeart/2005/8/layout/hierarchy1"/>
    <dgm:cxn modelId="{0ECE7458-1228-44C4-8C32-CD735E510E01}" type="presOf" srcId="{8E33D1A3-2477-45E2-93E1-73FD84912125}" destId="{F75032E5-94AA-4617-B815-FE2A965FF12A}" srcOrd="0" destOrd="0" presId="urn:microsoft.com/office/officeart/2005/8/layout/hierarchy1"/>
    <dgm:cxn modelId="{97567C33-5CD0-43FE-B350-899DBF9D1683}" srcId="{459D6CAF-69EC-4706-9BF6-78DCA5C37B4D}" destId="{1EFEEB96-9C3E-446C-8E11-ED39F0D88D0E}" srcOrd="0" destOrd="0" parTransId="{BE7681BA-ABE8-40A6-ACEA-0EEC510F904A}" sibTransId="{E7F7393B-F2B5-4DB5-A8EE-71552B419287}"/>
    <dgm:cxn modelId="{133135FA-8F7F-4F26-85EF-0DDB973CC8B2}" type="presOf" srcId="{0038FAAC-DAB3-476C-99CB-F94C43B8EBC5}" destId="{460F73E0-5A72-41C6-9DA3-EBFE5C70D34B}" srcOrd="0" destOrd="0" presId="urn:microsoft.com/office/officeart/2005/8/layout/hierarchy1"/>
    <dgm:cxn modelId="{211B5936-FCCC-4975-BECF-1BB370F002A4}" srcId="{51F771DB-07AC-4862-9C5B-F44A9067D237}" destId="{AE5231FE-AC6A-4047-BDE0-44DD4BF0B0EE}" srcOrd="0" destOrd="0" parTransId="{645C9C75-185A-412C-9239-A9E7450DC81F}" sibTransId="{879C7C58-0EC5-4D30-9914-746B5C60BF0D}"/>
    <dgm:cxn modelId="{C6970646-9263-42E1-8C20-0D6BFEC54A35}" srcId="{459D6CAF-69EC-4706-9BF6-78DCA5C37B4D}" destId="{8E33D1A3-2477-45E2-93E1-73FD84912125}" srcOrd="2" destOrd="0" parTransId="{21EAD2A6-2B9E-48B4-A8F6-FAD9AFDEA9D4}" sibTransId="{728CC3BA-D602-462A-9B3A-7FCD3C57E153}"/>
    <dgm:cxn modelId="{693B4BE3-0E88-477B-9A2F-54C66899ACF0}" srcId="{AE5231FE-AC6A-4047-BDE0-44DD4BF0B0EE}" destId="{459D6CAF-69EC-4706-9BF6-78DCA5C37B4D}" srcOrd="0" destOrd="0" parTransId="{E6434E6D-4D1B-4618-B0B5-49FF45EB2237}" sibTransId="{F83DC8A1-3EC4-43F9-A7EC-8CB49FC5001A}"/>
    <dgm:cxn modelId="{A07E3E73-DE96-4BE5-9188-E91213DB839D}" type="presOf" srcId="{AE5231FE-AC6A-4047-BDE0-44DD4BF0B0EE}" destId="{C64363FA-B4B9-4EFB-B43E-C8F38C936596}" srcOrd="0" destOrd="0" presId="urn:microsoft.com/office/officeart/2005/8/layout/hierarchy1"/>
    <dgm:cxn modelId="{D0F67E3E-A4A6-4D6E-B1CB-66F12DE4243E}" srcId="{459D6CAF-69EC-4706-9BF6-78DCA5C37B4D}" destId="{746F7F57-0A4D-4C93-8FCA-BC151F79CC2D}" srcOrd="1" destOrd="0" parTransId="{0038FAAC-DAB3-476C-99CB-F94C43B8EBC5}" sibTransId="{C785CA36-8D6E-44D3-8930-14AFA59EF3D6}"/>
    <dgm:cxn modelId="{8784FC16-9904-483C-A342-270DDD4AF88F}" type="presOf" srcId="{E6434E6D-4D1B-4618-B0B5-49FF45EB2237}" destId="{B13D7A22-B075-4E03-9E66-72A0485862F9}" srcOrd="0" destOrd="0" presId="urn:microsoft.com/office/officeart/2005/8/layout/hierarchy1"/>
    <dgm:cxn modelId="{C085ED90-FEA5-476C-A3AB-6366C861D19F}" type="presOf" srcId="{1EFEEB96-9C3E-446C-8E11-ED39F0D88D0E}" destId="{CF71B97B-B347-40A4-A300-B4985AF8C92F}" srcOrd="0" destOrd="0" presId="urn:microsoft.com/office/officeart/2005/8/layout/hierarchy1"/>
    <dgm:cxn modelId="{296DB9EF-BFAB-426D-8B00-145FE81CA796}" type="presParOf" srcId="{8B202704-5C67-461E-B060-BCFBECC3295C}" destId="{E7823D6E-D4F3-4ABD-9932-C2C72221B48B}" srcOrd="0" destOrd="0" presId="urn:microsoft.com/office/officeart/2005/8/layout/hierarchy1"/>
    <dgm:cxn modelId="{2E3BF8AF-5D51-4C67-9BFB-51C6C8194596}" type="presParOf" srcId="{E7823D6E-D4F3-4ABD-9932-C2C72221B48B}" destId="{9E390C7D-A4E9-41EF-9D66-D39ADED9FCA1}" srcOrd="0" destOrd="0" presId="urn:microsoft.com/office/officeart/2005/8/layout/hierarchy1"/>
    <dgm:cxn modelId="{8BEAE107-12F0-4266-9074-EBE041FE38B0}" type="presParOf" srcId="{9E390C7D-A4E9-41EF-9D66-D39ADED9FCA1}" destId="{9CAA82ED-BD99-4E7F-B3D0-84DC488E389F}" srcOrd="0" destOrd="0" presId="urn:microsoft.com/office/officeart/2005/8/layout/hierarchy1"/>
    <dgm:cxn modelId="{1F47EC54-46EE-429F-9D08-407DC501A0A9}" type="presParOf" srcId="{9E390C7D-A4E9-41EF-9D66-D39ADED9FCA1}" destId="{C64363FA-B4B9-4EFB-B43E-C8F38C936596}" srcOrd="1" destOrd="0" presId="urn:microsoft.com/office/officeart/2005/8/layout/hierarchy1"/>
    <dgm:cxn modelId="{B0ABD957-031D-49AF-AA27-2ECEA2B01E9B}" type="presParOf" srcId="{E7823D6E-D4F3-4ABD-9932-C2C72221B48B}" destId="{7D828D4E-121F-4307-AAA8-389DAA832945}" srcOrd="1" destOrd="0" presId="urn:microsoft.com/office/officeart/2005/8/layout/hierarchy1"/>
    <dgm:cxn modelId="{9A31D0BF-48E9-4A06-A4EA-FAEBB6314645}" type="presParOf" srcId="{7D828D4E-121F-4307-AAA8-389DAA832945}" destId="{B13D7A22-B075-4E03-9E66-72A0485862F9}" srcOrd="0" destOrd="0" presId="urn:microsoft.com/office/officeart/2005/8/layout/hierarchy1"/>
    <dgm:cxn modelId="{5F205A69-E365-48C3-BE5B-3CD47A06CA1B}" type="presParOf" srcId="{7D828D4E-121F-4307-AAA8-389DAA832945}" destId="{0001EA36-78B5-4705-92EC-E9E64A580AB2}" srcOrd="1" destOrd="0" presId="urn:microsoft.com/office/officeart/2005/8/layout/hierarchy1"/>
    <dgm:cxn modelId="{5E8C2AAA-35EA-4144-AEA2-F4746514B6D9}" type="presParOf" srcId="{0001EA36-78B5-4705-92EC-E9E64A580AB2}" destId="{2B7D94E9-5446-4550-BDE3-92F15A918C38}" srcOrd="0" destOrd="0" presId="urn:microsoft.com/office/officeart/2005/8/layout/hierarchy1"/>
    <dgm:cxn modelId="{E8239B05-0278-4E1F-B95F-6DCCBECC8ADF}" type="presParOf" srcId="{2B7D94E9-5446-4550-BDE3-92F15A918C38}" destId="{A10C1C3D-0072-4BF0-90AE-3D0E00C5C47A}" srcOrd="0" destOrd="0" presId="urn:microsoft.com/office/officeart/2005/8/layout/hierarchy1"/>
    <dgm:cxn modelId="{410B2F8F-1517-4678-881B-A288F8BAF0AC}" type="presParOf" srcId="{2B7D94E9-5446-4550-BDE3-92F15A918C38}" destId="{5AA508ED-E3C8-4CFD-BA30-8DB91DF3ABDC}" srcOrd="1" destOrd="0" presId="urn:microsoft.com/office/officeart/2005/8/layout/hierarchy1"/>
    <dgm:cxn modelId="{79999754-5DBB-421B-BF68-0B987049A1BA}" type="presParOf" srcId="{0001EA36-78B5-4705-92EC-E9E64A580AB2}" destId="{40347008-78E2-446A-B2C4-2F4F69563D10}" srcOrd="1" destOrd="0" presId="urn:microsoft.com/office/officeart/2005/8/layout/hierarchy1"/>
    <dgm:cxn modelId="{4ACCBB68-C1DB-47C8-8834-20423EDD7499}" type="presParOf" srcId="{40347008-78E2-446A-B2C4-2F4F69563D10}" destId="{516D0E31-01CF-4B58-9FE4-56D7E6447206}" srcOrd="0" destOrd="0" presId="urn:microsoft.com/office/officeart/2005/8/layout/hierarchy1"/>
    <dgm:cxn modelId="{0C70F750-B804-44AF-9DCB-7BC31850F351}" type="presParOf" srcId="{40347008-78E2-446A-B2C4-2F4F69563D10}" destId="{4F6224A3-454E-4344-A75D-DE619FEEDA7B}" srcOrd="1" destOrd="0" presId="urn:microsoft.com/office/officeart/2005/8/layout/hierarchy1"/>
    <dgm:cxn modelId="{5A3F3652-80D5-4107-B7C7-B675960164F6}" type="presParOf" srcId="{4F6224A3-454E-4344-A75D-DE619FEEDA7B}" destId="{D3944F08-D87E-4BBA-9EB0-05DECF537541}" srcOrd="0" destOrd="0" presId="urn:microsoft.com/office/officeart/2005/8/layout/hierarchy1"/>
    <dgm:cxn modelId="{B18A7B7D-9CDE-453B-BE05-3DD54AABE584}" type="presParOf" srcId="{D3944F08-D87E-4BBA-9EB0-05DECF537541}" destId="{FCC63672-722B-4379-ADE8-7C3C8AC86DF8}" srcOrd="0" destOrd="0" presId="urn:microsoft.com/office/officeart/2005/8/layout/hierarchy1"/>
    <dgm:cxn modelId="{1B7E025F-CE6B-4853-88F4-449438C95062}" type="presParOf" srcId="{D3944F08-D87E-4BBA-9EB0-05DECF537541}" destId="{CF71B97B-B347-40A4-A300-B4985AF8C92F}" srcOrd="1" destOrd="0" presId="urn:microsoft.com/office/officeart/2005/8/layout/hierarchy1"/>
    <dgm:cxn modelId="{180816B0-8AA1-44B3-993F-DBBB80FB253F}" type="presParOf" srcId="{4F6224A3-454E-4344-A75D-DE619FEEDA7B}" destId="{AE564F27-7A83-4CFC-8A9F-F96FC1380306}" srcOrd="1" destOrd="0" presId="urn:microsoft.com/office/officeart/2005/8/layout/hierarchy1"/>
    <dgm:cxn modelId="{0729397B-00FD-4E68-BF8D-855DDD602032}" type="presParOf" srcId="{40347008-78E2-446A-B2C4-2F4F69563D10}" destId="{460F73E0-5A72-41C6-9DA3-EBFE5C70D34B}" srcOrd="2" destOrd="0" presId="urn:microsoft.com/office/officeart/2005/8/layout/hierarchy1"/>
    <dgm:cxn modelId="{1C45CF3C-9877-453E-89FB-86505AECFD92}" type="presParOf" srcId="{40347008-78E2-446A-B2C4-2F4F69563D10}" destId="{2EBF523D-8E2C-44A1-B7DB-80F6FCFF83B8}" srcOrd="3" destOrd="0" presId="urn:microsoft.com/office/officeart/2005/8/layout/hierarchy1"/>
    <dgm:cxn modelId="{67D52066-5284-4355-8AEF-0E79AE654FD7}" type="presParOf" srcId="{2EBF523D-8E2C-44A1-B7DB-80F6FCFF83B8}" destId="{1E4AF56A-7FA4-4EB5-8ABA-E46D200CA4AC}" srcOrd="0" destOrd="0" presId="urn:microsoft.com/office/officeart/2005/8/layout/hierarchy1"/>
    <dgm:cxn modelId="{D7E47543-380B-4032-8964-FF412FDD9AAC}" type="presParOf" srcId="{1E4AF56A-7FA4-4EB5-8ABA-E46D200CA4AC}" destId="{B3CFF81A-59CE-48E9-866B-A2CD729A4645}" srcOrd="0" destOrd="0" presId="urn:microsoft.com/office/officeart/2005/8/layout/hierarchy1"/>
    <dgm:cxn modelId="{328C543B-905F-4DF6-92F8-2BC29FEA6695}" type="presParOf" srcId="{1E4AF56A-7FA4-4EB5-8ABA-E46D200CA4AC}" destId="{E7AB890E-2CB7-4410-8305-7550609E6189}" srcOrd="1" destOrd="0" presId="urn:microsoft.com/office/officeart/2005/8/layout/hierarchy1"/>
    <dgm:cxn modelId="{08385661-9E70-41DA-82C6-3F2A10CF1FD5}" type="presParOf" srcId="{2EBF523D-8E2C-44A1-B7DB-80F6FCFF83B8}" destId="{E2B91F29-962C-492E-87DE-EE85BCA2AF5D}" srcOrd="1" destOrd="0" presId="urn:microsoft.com/office/officeart/2005/8/layout/hierarchy1"/>
    <dgm:cxn modelId="{4CE6B7D8-95B9-46D4-AE58-9BD436F6725A}" type="presParOf" srcId="{40347008-78E2-446A-B2C4-2F4F69563D10}" destId="{83194F49-DC3F-4BB6-96E3-61135C861AD4}" srcOrd="4" destOrd="0" presId="urn:microsoft.com/office/officeart/2005/8/layout/hierarchy1"/>
    <dgm:cxn modelId="{3D53B944-295F-4147-8180-95E3BB20A672}" type="presParOf" srcId="{40347008-78E2-446A-B2C4-2F4F69563D10}" destId="{B37794C5-983E-4E6B-95BD-C5290F9FE2A5}" srcOrd="5" destOrd="0" presId="urn:microsoft.com/office/officeart/2005/8/layout/hierarchy1"/>
    <dgm:cxn modelId="{E854F339-729D-4D13-BDA9-E265E8D4B75F}" type="presParOf" srcId="{B37794C5-983E-4E6B-95BD-C5290F9FE2A5}" destId="{DE8FAFFD-5F85-4ED2-A060-99DFD566AB30}" srcOrd="0" destOrd="0" presId="urn:microsoft.com/office/officeart/2005/8/layout/hierarchy1"/>
    <dgm:cxn modelId="{5A938688-7A9B-458E-AA26-DB435BAFCDA2}" type="presParOf" srcId="{DE8FAFFD-5F85-4ED2-A060-99DFD566AB30}" destId="{F185ECF5-D8CF-49DE-920F-A77F14288B19}" srcOrd="0" destOrd="0" presId="urn:microsoft.com/office/officeart/2005/8/layout/hierarchy1"/>
    <dgm:cxn modelId="{71C3345C-8B0E-41E1-A456-07507C1AC2F7}" type="presParOf" srcId="{DE8FAFFD-5F85-4ED2-A060-99DFD566AB30}" destId="{F75032E5-94AA-4617-B815-FE2A965FF12A}" srcOrd="1" destOrd="0" presId="urn:microsoft.com/office/officeart/2005/8/layout/hierarchy1"/>
    <dgm:cxn modelId="{1FB0AEF9-62F7-4B40-A149-64EA3CDCF187}" type="presParOf" srcId="{B37794C5-983E-4E6B-95BD-C5290F9FE2A5}" destId="{FB6939D1-94FF-4FAF-9488-24FCB24D8613}"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94F49-DC3F-4BB6-96E3-61135C861AD4}">
      <dsp:nvSpPr>
        <dsp:cNvPr id="0" name=""/>
        <dsp:cNvSpPr/>
      </dsp:nvSpPr>
      <dsp:spPr>
        <a:xfrm>
          <a:off x="6009828" y="2054639"/>
          <a:ext cx="2231495" cy="451107"/>
        </a:xfrm>
        <a:custGeom>
          <a:avLst/>
          <a:gdLst/>
          <a:ahLst/>
          <a:cxnLst/>
          <a:rect l="0" t="0" r="0" b="0"/>
          <a:pathLst>
            <a:path>
              <a:moveTo>
                <a:pt x="0" y="0"/>
              </a:moveTo>
              <a:lnTo>
                <a:pt x="0" y="307416"/>
              </a:lnTo>
              <a:lnTo>
                <a:pt x="2231495" y="307416"/>
              </a:lnTo>
              <a:lnTo>
                <a:pt x="2231495" y="4511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D0E31-01CF-4B58-9FE4-56D7E6447206}">
      <dsp:nvSpPr>
        <dsp:cNvPr id="0" name=""/>
        <dsp:cNvSpPr/>
      </dsp:nvSpPr>
      <dsp:spPr>
        <a:xfrm>
          <a:off x="2910910" y="2054639"/>
          <a:ext cx="3098917" cy="451137"/>
        </a:xfrm>
        <a:custGeom>
          <a:avLst/>
          <a:gdLst/>
          <a:ahLst/>
          <a:cxnLst/>
          <a:rect l="0" t="0" r="0" b="0"/>
          <a:pathLst>
            <a:path>
              <a:moveTo>
                <a:pt x="3098917" y="0"/>
              </a:moveTo>
              <a:lnTo>
                <a:pt x="3098917" y="307446"/>
              </a:lnTo>
              <a:lnTo>
                <a:pt x="0" y="307446"/>
              </a:lnTo>
              <a:lnTo>
                <a:pt x="0" y="4511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D7A22-B075-4E03-9E66-72A0485862F9}">
      <dsp:nvSpPr>
        <dsp:cNvPr id="0" name=""/>
        <dsp:cNvSpPr/>
      </dsp:nvSpPr>
      <dsp:spPr>
        <a:xfrm>
          <a:off x="5964108" y="985639"/>
          <a:ext cx="91440" cy="451107"/>
        </a:xfrm>
        <a:custGeom>
          <a:avLst/>
          <a:gdLst/>
          <a:ahLst/>
          <a:cxnLst/>
          <a:rect l="0" t="0" r="0" b="0"/>
          <a:pathLst>
            <a:path>
              <a:moveTo>
                <a:pt x="45720" y="0"/>
              </a:moveTo>
              <a:lnTo>
                <a:pt x="45720" y="451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A82ED-BD99-4E7F-B3D0-84DC488E389F}">
      <dsp:nvSpPr>
        <dsp:cNvPr id="0" name=""/>
        <dsp:cNvSpPr/>
      </dsp:nvSpPr>
      <dsp:spPr>
        <a:xfrm>
          <a:off x="4769292" y="699"/>
          <a:ext cx="2481071" cy="984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363FA-B4B9-4EFB-B43E-C8F38C936596}">
      <dsp:nvSpPr>
        <dsp:cNvPr id="0" name=""/>
        <dsp:cNvSpPr/>
      </dsp:nvSpPr>
      <dsp:spPr>
        <a:xfrm>
          <a:off x="4941635" y="164425"/>
          <a:ext cx="2481071" cy="984940"/>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ONSEKİZİNCİ YÜZYILDA AVRUPA</a:t>
          </a:r>
          <a:endParaRPr lang="tr-TR" sz="1400" b="1" kern="1200" dirty="0"/>
        </a:p>
      </dsp:txBody>
      <dsp:txXfrm>
        <a:off x="4970483" y="193273"/>
        <a:ext cx="2423375" cy="927244"/>
      </dsp:txXfrm>
    </dsp:sp>
    <dsp:sp modelId="{A10C1C3D-0072-4BF0-90AE-3D0E00C5C47A}">
      <dsp:nvSpPr>
        <dsp:cNvPr id="0" name=""/>
        <dsp:cNvSpPr/>
      </dsp:nvSpPr>
      <dsp:spPr>
        <a:xfrm>
          <a:off x="5234285" y="1436747"/>
          <a:ext cx="1551086" cy="617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508ED-E3C8-4CFD-BA30-8DB91DF3ABDC}">
      <dsp:nvSpPr>
        <dsp:cNvPr id="0" name=""/>
        <dsp:cNvSpPr/>
      </dsp:nvSpPr>
      <dsp:spPr>
        <a:xfrm>
          <a:off x="5406628" y="1600473"/>
          <a:ext cx="1551086" cy="617892"/>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SANAYİ İNKILABI</a:t>
          </a:r>
        </a:p>
      </dsp:txBody>
      <dsp:txXfrm>
        <a:off x="5424725" y="1618570"/>
        <a:ext cx="1514892" cy="581698"/>
      </dsp:txXfrm>
    </dsp:sp>
    <dsp:sp modelId="{FCC63672-722B-4379-ADE8-7C3C8AC86DF8}">
      <dsp:nvSpPr>
        <dsp:cNvPr id="0" name=""/>
        <dsp:cNvSpPr/>
      </dsp:nvSpPr>
      <dsp:spPr>
        <a:xfrm>
          <a:off x="851757" y="2505776"/>
          <a:ext cx="4118305" cy="4187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1B97B-B347-40A4-A300-B4985AF8C92F}">
      <dsp:nvSpPr>
        <dsp:cNvPr id="0" name=""/>
        <dsp:cNvSpPr/>
      </dsp:nvSpPr>
      <dsp:spPr>
        <a:xfrm>
          <a:off x="1024100" y="2669502"/>
          <a:ext cx="4118305" cy="418782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Sanayi İnkılabı ve  Sonuçları</a:t>
          </a:r>
        </a:p>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r>
            <a:rPr lang="tr-TR" sz="1600" b="0" kern="1200" dirty="0" smtClean="0"/>
            <a:t>İnsan ve hayvan gücünün yerini makine gücü aldı. İlk defa İngiltere’de başladı. Üretim arttı,pazar ve hammadde sorunu ortaya çıktı. Sömürgecilik hız kazandı. İşçi sınıfı oluştu, şehirleşme arttı,ticaret gelişti. İmalathanelerin yerini fabrikalar aldı. Osmanlı Devleti kapitülasyonların da etkisiyle açık Pazar haline geldi.</a:t>
          </a:r>
          <a:endParaRPr lang="tr-TR" sz="1600" b="0" kern="1200" dirty="0"/>
        </a:p>
      </dsp:txBody>
      <dsp:txXfrm>
        <a:off x="1144721" y="2790123"/>
        <a:ext cx="3877063" cy="3946585"/>
      </dsp:txXfrm>
    </dsp:sp>
    <dsp:sp modelId="{F185ECF5-D8CF-49DE-920F-A77F14288B19}">
      <dsp:nvSpPr>
        <dsp:cNvPr id="0" name=""/>
        <dsp:cNvSpPr/>
      </dsp:nvSpPr>
      <dsp:spPr>
        <a:xfrm>
          <a:off x="5347337" y="2505747"/>
          <a:ext cx="5787973" cy="4070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032E5-94AA-4617-B815-FE2A965FF12A}">
      <dsp:nvSpPr>
        <dsp:cNvPr id="0" name=""/>
        <dsp:cNvSpPr/>
      </dsp:nvSpPr>
      <dsp:spPr>
        <a:xfrm>
          <a:off x="5519680" y="2669473"/>
          <a:ext cx="5787973" cy="407083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1-Sanayi İnkılabının Osmanlı Ekonomisi Üzerindeki Etkileri</a:t>
          </a:r>
          <a:endParaRPr lang="tr-TR" sz="1400" kern="1200" dirty="0" smtClean="0"/>
        </a:p>
        <a:p>
          <a:pPr lvl="0" algn="ctr" defTabSz="622300">
            <a:lnSpc>
              <a:spcPct val="150000"/>
            </a:lnSpc>
            <a:spcBef>
              <a:spcPct val="0"/>
            </a:spcBef>
            <a:spcAft>
              <a:spcPts val="0"/>
            </a:spcAft>
          </a:pPr>
          <a:r>
            <a:rPr lang="tr-TR" sz="1400" b="0" kern="1200" dirty="0" smtClean="0"/>
            <a:t>-</a:t>
          </a:r>
          <a:r>
            <a:rPr lang="tr-TR" sz="1400" b="1" kern="1200" dirty="0" smtClean="0"/>
            <a:t> </a:t>
          </a:r>
          <a:r>
            <a:rPr lang="tr-TR" sz="1400" b="0" kern="1200" dirty="0" smtClean="0"/>
            <a:t>Coğrafi keşiflerle zenginleşen Avrupalılar; artan tüketim eğilimlerini, elde ettikleri altın ve gümüşle Osmanlı pazarlarından karşılayınca  esnaf hammadde bulmakta zorlandı.</a:t>
          </a:r>
          <a:endParaRPr lang="tr-TR" sz="1400" kern="1200" dirty="0" smtClean="0"/>
        </a:p>
        <a:p>
          <a:pPr lvl="0" algn="ctr" defTabSz="622300">
            <a:lnSpc>
              <a:spcPct val="150000"/>
            </a:lnSpc>
            <a:spcBef>
              <a:spcPct val="0"/>
            </a:spcBef>
            <a:spcAft>
              <a:spcPts val="0"/>
            </a:spcAft>
          </a:pPr>
          <a:r>
            <a:rPr lang="tr-TR" sz="1400" b="0" kern="1200" dirty="0" smtClean="0"/>
            <a:t>- </a:t>
          </a:r>
          <a:r>
            <a:rPr lang="tr-TR" sz="1400" b="0" kern="1200" dirty="0" err="1" smtClean="0"/>
            <a:t>Sanayii</a:t>
          </a:r>
          <a:r>
            <a:rPr lang="tr-TR" sz="1400" b="0" kern="1200" dirty="0" smtClean="0"/>
            <a:t> inkılâbı sonucu bol ve ucuz, üstelik kapitülasyonlar nedeniyle düşük gümrüklü Avrupa mallarıyla Osmanlı esnafı rekabet edemedi.</a:t>
          </a:r>
          <a:endParaRPr lang="tr-TR" sz="1400" kern="1200" dirty="0" smtClean="0"/>
        </a:p>
        <a:p>
          <a:pPr lvl="0" algn="ctr" defTabSz="622300">
            <a:lnSpc>
              <a:spcPct val="150000"/>
            </a:lnSpc>
            <a:spcBef>
              <a:spcPct val="0"/>
            </a:spcBef>
            <a:spcAft>
              <a:spcPts val="0"/>
            </a:spcAft>
          </a:pPr>
          <a:r>
            <a:rPr lang="tr-TR" sz="1400" b="0" kern="1200" dirty="0" smtClean="0"/>
            <a:t>-Lonca teşkilatı olumsuz etkilendi. Üretimdeki payları azaldı,zamanla teşkilat dağıldı.</a:t>
          </a:r>
          <a:endParaRPr lang="tr-TR" sz="1400" kern="1200" dirty="0" smtClean="0"/>
        </a:p>
        <a:p>
          <a:pPr lvl="0" algn="ctr" defTabSz="622300">
            <a:lnSpc>
              <a:spcPct val="150000"/>
            </a:lnSpc>
            <a:spcBef>
              <a:spcPct val="0"/>
            </a:spcBef>
            <a:spcAft>
              <a:spcPts val="0"/>
            </a:spcAft>
          </a:pPr>
          <a:r>
            <a:rPr lang="tr-TR" sz="1400" b="0" kern="1200" dirty="0" smtClean="0"/>
            <a:t>-Daha önceleri dışarıya </a:t>
          </a:r>
          <a:r>
            <a:rPr lang="tr-TR" sz="1400" b="0" kern="1200" dirty="0" err="1" smtClean="0"/>
            <a:t>mamül</a:t>
          </a:r>
          <a:r>
            <a:rPr lang="tr-TR" sz="1400" b="0" kern="1200" dirty="0" smtClean="0"/>
            <a:t> madde satan Osmanlı Devleti zamanla yarı </a:t>
          </a:r>
          <a:r>
            <a:rPr lang="tr-TR" sz="1400" b="0" kern="1200" dirty="0" err="1" smtClean="0"/>
            <a:t>mamül</a:t>
          </a:r>
          <a:r>
            <a:rPr lang="tr-TR" sz="1400" b="0" kern="1200" dirty="0" smtClean="0"/>
            <a:t>, bir süre sonra da hammadde satmaya başlamıştır. Dolayısıyla kar hadleri düşmüştür.</a:t>
          </a:r>
          <a:endParaRPr lang="tr-TR" sz="1400" kern="1200" dirty="0" smtClean="0"/>
        </a:p>
      </dsp:txBody>
      <dsp:txXfrm>
        <a:off x="5638911" y="2788704"/>
        <a:ext cx="5549511" cy="3832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C269-2DDA-4010-94F8-B9D181D61AAE}">
      <dsp:nvSpPr>
        <dsp:cNvPr id="0" name=""/>
        <dsp:cNvSpPr/>
      </dsp:nvSpPr>
      <dsp:spPr>
        <a:xfrm>
          <a:off x="10959900" y="2162115"/>
          <a:ext cx="91440" cy="374754"/>
        </a:xfrm>
        <a:custGeom>
          <a:avLst/>
          <a:gdLst/>
          <a:ahLst/>
          <a:cxnLst/>
          <a:rect l="0" t="0" r="0" b="0"/>
          <a:pathLst>
            <a:path>
              <a:moveTo>
                <a:pt x="45720" y="0"/>
              </a:moveTo>
              <a:lnTo>
                <a:pt x="45720" y="374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15CBB-E170-4680-B302-B7D7522581BD}">
      <dsp:nvSpPr>
        <dsp:cNvPr id="0" name=""/>
        <dsp:cNvSpPr/>
      </dsp:nvSpPr>
      <dsp:spPr>
        <a:xfrm>
          <a:off x="6089379" y="969129"/>
          <a:ext cx="4916241" cy="374754"/>
        </a:xfrm>
        <a:custGeom>
          <a:avLst/>
          <a:gdLst/>
          <a:ahLst/>
          <a:cxnLst/>
          <a:rect l="0" t="0" r="0" b="0"/>
          <a:pathLst>
            <a:path>
              <a:moveTo>
                <a:pt x="0" y="0"/>
              </a:moveTo>
              <a:lnTo>
                <a:pt x="0" y="255384"/>
              </a:lnTo>
              <a:lnTo>
                <a:pt x="4916241" y="255384"/>
              </a:lnTo>
              <a:lnTo>
                <a:pt x="4916241" y="374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94F49-DC3F-4BB6-96E3-61135C861AD4}">
      <dsp:nvSpPr>
        <dsp:cNvPr id="0" name=""/>
        <dsp:cNvSpPr/>
      </dsp:nvSpPr>
      <dsp:spPr>
        <a:xfrm>
          <a:off x="6298057" y="1857193"/>
          <a:ext cx="2330088" cy="374754"/>
        </a:xfrm>
        <a:custGeom>
          <a:avLst/>
          <a:gdLst/>
          <a:ahLst/>
          <a:cxnLst/>
          <a:rect l="0" t="0" r="0" b="0"/>
          <a:pathLst>
            <a:path>
              <a:moveTo>
                <a:pt x="0" y="0"/>
              </a:moveTo>
              <a:lnTo>
                <a:pt x="0" y="255384"/>
              </a:lnTo>
              <a:lnTo>
                <a:pt x="2330088" y="255384"/>
              </a:lnTo>
              <a:lnTo>
                <a:pt x="2330088" y="374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F73E0-5A72-41C6-9DA3-EBFE5C70D34B}">
      <dsp:nvSpPr>
        <dsp:cNvPr id="0" name=""/>
        <dsp:cNvSpPr/>
      </dsp:nvSpPr>
      <dsp:spPr>
        <a:xfrm>
          <a:off x="6192058" y="1857193"/>
          <a:ext cx="91440" cy="374754"/>
        </a:xfrm>
        <a:custGeom>
          <a:avLst/>
          <a:gdLst/>
          <a:ahLst/>
          <a:cxnLst/>
          <a:rect l="0" t="0" r="0" b="0"/>
          <a:pathLst>
            <a:path>
              <a:moveTo>
                <a:pt x="105998" y="0"/>
              </a:moveTo>
              <a:lnTo>
                <a:pt x="105998" y="255384"/>
              </a:lnTo>
              <a:lnTo>
                <a:pt x="45720" y="255384"/>
              </a:lnTo>
              <a:lnTo>
                <a:pt x="45720" y="374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D0E31-01CF-4B58-9FE4-56D7E6447206}">
      <dsp:nvSpPr>
        <dsp:cNvPr id="0" name=""/>
        <dsp:cNvSpPr/>
      </dsp:nvSpPr>
      <dsp:spPr>
        <a:xfrm>
          <a:off x="3907690" y="1857193"/>
          <a:ext cx="2390367" cy="374754"/>
        </a:xfrm>
        <a:custGeom>
          <a:avLst/>
          <a:gdLst/>
          <a:ahLst/>
          <a:cxnLst/>
          <a:rect l="0" t="0" r="0" b="0"/>
          <a:pathLst>
            <a:path>
              <a:moveTo>
                <a:pt x="2390367" y="0"/>
              </a:moveTo>
              <a:lnTo>
                <a:pt x="2390367" y="255384"/>
              </a:lnTo>
              <a:lnTo>
                <a:pt x="0" y="255384"/>
              </a:lnTo>
              <a:lnTo>
                <a:pt x="0" y="374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D7A22-B075-4E03-9E66-72A0485862F9}">
      <dsp:nvSpPr>
        <dsp:cNvPr id="0" name=""/>
        <dsp:cNvSpPr/>
      </dsp:nvSpPr>
      <dsp:spPr>
        <a:xfrm>
          <a:off x="6089379" y="969129"/>
          <a:ext cx="208678" cy="374754"/>
        </a:xfrm>
        <a:custGeom>
          <a:avLst/>
          <a:gdLst/>
          <a:ahLst/>
          <a:cxnLst/>
          <a:rect l="0" t="0" r="0" b="0"/>
          <a:pathLst>
            <a:path>
              <a:moveTo>
                <a:pt x="0" y="0"/>
              </a:moveTo>
              <a:lnTo>
                <a:pt x="0" y="255384"/>
              </a:lnTo>
              <a:lnTo>
                <a:pt x="208678" y="255384"/>
              </a:lnTo>
              <a:lnTo>
                <a:pt x="208678" y="374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095AA-F263-47B9-AAC0-8C7F6A9BBD8E}">
      <dsp:nvSpPr>
        <dsp:cNvPr id="0" name=""/>
        <dsp:cNvSpPr/>
      </dsp:nvSpPr>
      <dsp:spPr>
        <a:xfrm>
          <a:off x="1271130" y="1848757"/>
          <a:ext cx="91440" cy="374754"/>
        </a:xfrm>
        <a:custGeom>
          <a:avLst/>
          <a:gdLst/>
          <a:ahLst/>
          <a:cxnLst/>
          <a:rect l="0" t="0" r="0" b="0"/>
          <a:pathLst>
            <a:path>
              <a:moveTo>
                <a:pt x="45720" y="0"/>
              </a:moveTo>
              <a:lnTo>
                <a:pt x="45720" y="3747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11DE2-9D3D-4E1C-A8B4-DE05C587620B}">
      <dsp:nvSpPr>
        <dsp:cNvPr id="0" name=""/>
        <dsp:cNvSpPr/>
      </dsp:nvSpPr>
      <dsp:spPr>
        <a:xfrm>
          <a:off x="1316850" y="969129"/>
          <a:ext cx="4772529" cy="374754"/>
        </a:xfrm>
        <a:custGeom>
          <a:avLst/>
          <a:gdLst/>
          <a:ahLst/>
          <a:cxnLst/>
          <a:rect l="0" t="0" r="0" b="0"/>
          <a:pathLst>
            <a:path>
              <a:moveTo>
                <a:pt x="4772529" y="0"/>
              </a:moveTo>
              <a:lnTo>
                <a:pt x="4772529" y="255384"/>
              </a:lnTo>
              <a:lnTo>
                <a:pt x="0" y="255384"/>
              </a:lnTo>
              <a:lnTo>
                <a:pt x="0" y="374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A82ED-BD99-4E7F-B3D0-84DC488E389F}">
      <dsp:nvSpPr>
        <dsp:cNvPr id="0" name=""/>
        <dsp:cNvSpPr/>
      </dsp:nvSpPr>
      <dsp:spPr>
        <a:xfrm>
          <a:off x="4866142" y="150897"/>
          <a:ext cx="2446474" cy="818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363FA-B4B9-4EFB-B43E-C8F38C936596}">
      <dsp:nvSpPr>
        <dsp:cNvPr id="0" name=""/>
        <dsp:cNvSpPr/>
      </dsp:nvSpPr>
      <dsp:spPr>
        <a:xfrm>
          <a:off x="5009314" y="286911"/>
          <a:ext cx="2446474" cy="818231"/>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ONSEKİZİNCİ YÜZYILDA AVRUPA VE AMERİKA</a:t>
          </a:r>
          <a:endParaRPr lang="tr-TR" sz="1800" b="1" kern="1200" dirty="0"/>
        </a:p>
      </dsp:txBody>
      <dsp:txXfrm>
        <a:off x="5033279" y="310876"/>
        <a:ext cx="2398544" cy="770301"/>
      </dsp:txXfrm>
    </dsp:sp>
    <dsp:sp modelId="{CCAB2EFF-A270-4CF7-9AE1-99B64E42FF32}">
      <dsp:nvSpPr>
        <dsp:cNvPr id="0" name=""/>
        <dsp:cNvSpPr/>
      </dsp:nvSpPr>
      <dsp:spPr>
        <a:xfrm>
          <a:off x="274307" y="1343884"/>
          <a:ext cx="2085086" cy="5048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53CBB-C1B6-4BE6-B24B-EF1FC753F6F8}">
      <dsp:nvSpPr>
        <dsp:cNvPr id="0" name=""/>
        <dsp:cNvSpPr/>
      </dsp:nvSpPr>
      <dsp:spPr>
        <a:xfrm>
          <a:off x="417479" y="1479898"/>
          <a:ext cx="2085086" cy="504873"/>
        </a:xfrm>
        <a:prstGeom prst="roundRect">
          <a:avLst>
            <a:gd name="adj" fmla="val 10000"/>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ABD’nin Kurulması</a:t>
          </a:r>
        </a:p>
        <a:p>
          <a:pPr lvl="0" algn="ctr" defTabSz="622300">
            <a:lnSpc>
              <a:spcPct val="90000"/>
            </a:lnSpc>
            <a:spcBef>
              <a:spcPct val="0"/>
            </a:spcBef>
            <a:spcAft>
              <a:spcPct val="35000"/>
            </a:spcAft>
          </a:pPr>
          <a:r>
            <a:rPr lang="tr-TR" sz="1400" b="1" kern="1200" dirty="0" smtClean="0"/>
            <a:t>(1787)</a:t>
          </a:r>
          <a:endParaRPr lang="tr-TR" sz="1400" b="1" kern="1200" dirty="0"/>
        </a:p>
      </dsp:txBody>
      <dsp:txXfrm>
        <a:off x="432266" y="1494685"/>
        <a:ext cx="2055512" cy="475299"/>
      </dsp:txXfrm>
    </dsp:sp>
    <dsp:sp modelId="{EB420BD2-4F8F-45F1-8C70-A1695A6C4D46}">
      <dsp:nvSpPr>
        <dsp:cNvPr id="0" name=""/>
        <dsp:cNvSpPr/>
      </dsp:nvSpPr>
      <dsp:spPr>
        <a:xfrm>
          <a:off x="689" y="2223511"/>
          <a:ext cx="2632322" cy="42668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3CCC7-7159-449E-B819-CF626A733391}">
      <dsp:nvSpPr>
        <dsp:cNvPr id="0" name=""/>
        <dsp:cNvSpPr/>
      </dsp:nvSpPr>
      <dsp:spPr>
        <a:xfrm>
          <a:off x="143861" y="2359526"/>
          <a:ext cx="2632322" cy="4266808"/>
        </a:xfrm>
        <a:prstGeom prst="roundRect">
          <a:avLst>
            <a:gd name="adj" fmla="val 10000"/>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Yedi Yıl Savaşları’ndan galip çıkmasına rağmen büyük kayıplara uğrayan İngiltere, yeni vergiler koydu. Koloniler buna tepki gösterdiler. Birinci ve İkinci </a:t>
          </a:r>
          <a:r>
            <a:rPr lang="tr-TR" sz="1400" kern="1200" dirty="0" err="1" smtClean="0"/>
            <a:t>Filadelfiya</a:t>
          </a:r>
          <a:r>
            <a:rPr lang="tr-TR" sz="1400" kern="1200" dirty="0" smtClean="0"/>
            <a:t> Kongresi ile koloniler vergileri kabul etmediler ve bağımsızlıklarını ilan ettiler. İnsan Hakları Bildirisi yayınlandı.</a:t>
          </a:r>
        </a:p>
        <a:p>
          <a:pPr lvl="0" algn="ctr" defTabSz="622300">
            <a:lnSpc>
              <a:spcPct val="150000"/>
            </a:lnSpc>
            <a:spcBef>
              <a:spcPct val="0"/>
            </a:spcBef>
            <a:spcAft>
              <a:spcPts val="0"/>
            </a:spcAft>
          </a:pPr>
          <a:r>
            <a:rPr lang="tr-TR" sz="1400" kern="1200" dirty="0" smtClean="0"/>
            <a:t>   Yapılan savaşta İngiltere yenildi ve </a:t>
          </a:r>
          <a:r>
            <a:rPr lang="tr-TR" sz="1400" kern="1200" dirty="0" err="1" smtClean="0"/>
            <a:t>Versay</a:t>
          </a:r>
          <a:r>
            <a:rPr lang="tr-TR" sz="1400" kern="1200" dirty="0" smtClean="0"/>
            <a:t> Antlaşması ile kolonilerin bağımsızlığını tanıdı.</a:t>
          </a:r>
        </a:p>
        <a:p>
          <a:pPr lvl="0" algn="ctr" defTabSz="622300">
            <a:lnSpc>
              <a:spcPct val="90000"/>
            </a:lnSpc>
            <a:spcBef>
              <a:spcPct val="0"/>
            </a:spcBef>
            <a:spcAft>
              <a:spcPct val="35000"/>
            </a:spcAft>
          </a:pPr>
          <a:endParaRPr lang="tr-TR" sz="1400" kern="1200" dirty="0"/>
        </a:p>
      </dsp:txBody>
      <dsp:txXfrm>
        <a:off x="220959" y="2436624"/>
        <a:ext cx="2478126" cy="4112612"/>
      </dsp:txXfrm>
    </dsp:sp>
    <dsp:sp modelId="{A10C1C3D-0072-4BF0-90AE-3D0E00C5C47A}">
      <dsp:nvSpPr>
        <dsp:cNvPr id="0" name=""/>
        <dsp:cNvSpPr/>
      </dsp:nvSpPr>
      <dsp:spPr>
        <a:xfrm>
          <a:off x="5408046" y="1343884"/>
          <a:ext cx="1780021" cy="513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508ED-E3C8-4CFD-BA30-8DB91DF3ABDC}">
      <dsp:nvSpPr>
        <dsp:cNvPr id="0" name=""/>
        <dsp:cNvSpPr/>
      </dsp:nvSpPr>
      <dsp:spPr>
        <a:xfrm>
          <a:off x="5551219" y="1479898"/>
          <a:ext cx="1780021" cy="51330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FRANSIZ İHTİLALİ</a:t>
          </a:r>
        </a:p>
        <a:p>
          <a:pPr lvl="0" algn="ctr" defTabSz="622300">
            <a:lnSpc>
              <a:spcPct val="90000"/>
            </a:lnSpc>
            <a:spcBef>
              <a:spcPct val="0"/>
            </a:spcBef>
            <a:spcAft>
              <a:spcPct val="35000"/>
            </a:spcAft>
          </a:pPr>
          <a:r>
            <a:rPr lang="tr-TR" sz="1400" b="1" kern="1200" dirty="0" smtClean="0"/>
            <a:t>(1789)</a:t>
          </a:r>
          <a:endParaRPr lang="tr-TR" sz="1400" b="1" kern="1200" dirty="0"/>
        </a:p>
      </dsp:txBody>
      <dsp:txXfrm>
        <a:off x="5566253" y="1494932"/>
        <a:ext cx="1749953" cy="483241"/>
      </dsp:txXfrm>
    </dsp:sp>
    <dsp:sp modelId="{FCC63672-722B-4379-ADE8-7C3C8AC86DF8}">
      <dsp:nvSpPr>
        <dsp:cNvPr id="0" name=""/>
        <dsp:cNvSpPr/>
      </dsp:nvSpPr>
      <dsp:spPr>
        <a:xfrm>
          <a:off x="2919356" y="2231947"/>
          <a:ext cx="1976667" cy="3892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1B97B-B347-40A4-A300-B4985AF8C92F}">
      <dsp:nvSpPr>
        <dsp:cNvPr id="0" name=""/>
        <dsp:cNvSpPr/>
      </dsp:nvSpPr>
      <dsp:spPr>
        <a:xfrm>
          <a:off x="3062529" y="2367961"/>
          <a:ext cx="1976667" cy="3892287"/>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cs typeface="Times New Roman" pitchFamily="18" charset="0"/>
            </a:rPr>
            <a:t>Sebepleri</a:t>
          </a:r>
        </a:p>
        <a:p>
          <a:pPr lvl="0" algn="ctr" defTabSz="711200">
            <a:lnSpc>
              <a:spcPct val="150000"/>
            </a:lnSpc>
            <a:spcBef>
              <a:spcPct val="0"/>
            </a:spcBef>
            <a:spcAft>
              <a:spcPts val="0"/>
            </a:spcAft>
          </a:pPr>
          <a:r>
            <a:rPr lang="tr-TR" sz="1600" kern="1200" dirty="0" smtClean="0">
              <a:cs typeface="Times New Roman" pitchFamily="18" charset="0"/>
            </a:rPr>
            <a:t>Çeşitli sosyal sınıfların olması ,vergilerin ağırlığı, Amerika bağımsızlık savaşlarının etkisi,Aydınların etkisi</a:t>
          </a:r>
          <a:endParaRPr lang="tr-TR" sz="1600" kern="1200" dirty="0"/>
        </a:p>
      </dsp:txBody>
      <dsp:txXfrm>
        <a:off x="3120424" y="2425856"/>
        <a:ext cx="1860877" cy="3776497"/>
      </dsp:txXfrm>
    </dsp:sp>
    <dsp:sp modelId="{B3CFF81A-59CE-48E9-866B-A2CD729A4645}">
      <dsp:nvSpPr>
        <dsp:cNvPr id="0" name=""/>
        <dsp:cNvSpPr/>
      </dsp:nvSpPr>
      <dsp:spPr>
        <a:xfrm>
          <a:off x="5182369" y="2231947"/>
          <a:ext cx="2110818" cy="396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B890E-2CB7-4410-8305-7550609E6189}">
      <dsp:nvSpPr>
        <dsp:cNvPr id="0" name=""/>
        <dsp:cNvSpPr/>
      </dsp:nvSpPr>
      <dsp:spPr>
        <a:xfrm>
          <a:off x="5325542" y="2367961"/>
          <a:ext cx="2110818" cy="3963997"/>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Osmanlı Devleti’ne Etkisi</a:t>
          </a:r>
        </a:p>
        <a:p>
          <a:pPr lvl="0" algn="ctr" defTabSz="622300">
            <a:lnSpc>
              <a:spcPct val="150000"/>
            </a:lnSpc>
            <a:spcBef>
              <a:spcPct val="0"/>
            </a:spcBef>
            <a:spcAft>
              <a:spcPts val="0"/>
            </a:spcAft>
          </a:pPr>
          <a:r>
            <a:rPr lang="tr-TR" sz="1400" kern="1200" dirty="0" smtClean="0"/>
            <a:t>-</a:t>
          </a:r>
          <a:r>
            <a:rPr lang="tr-TR" sz="1400" kern="1200" dirty="0" smtClean="0">
              <a:cs typeface="Times New Roman" pitchFamily="18" charset="0"/>
            </a:rPr>
            <a:t>Osmanlı Devleti’nde milliyetçilik isyanları başladı. Osmanlı Devleti dağılma sürecine girdi.</a:t>
          </a:r>
        </a:p>
        <a:p>
          <a:pPr lvl="0" algn="ctr" defTabSz="622300">
            <a:lnSpc>
              <a:spcPct val="150000"/>
            </a:lnSpc>
            <a:spcBef>
              <a:spcPct val="0"/>
            </a:spcBef>
            <a:spcAft>
              <a:spcPts val="0"/>
            </a:spcAft>
          </a:pPr>
          <a:r>
            <a:rPr lang="tr-TR" sz="1400" kern="1200" dirty="0" smtClean="0">
              <a:cs typeface="Times New Roman" pitchFamily="18" charset="0"/>
            </a:rPr>
            <a:t>-Türkçülük denen fikir akımı gelişti.</a:t>
          </a:r>
        </a:p>
        <a:p>
          <a:pPr lvl="0" algn="ctr" defTabSz="622300">
            <a:lnSpc>
              <a:spcPct val="150000"/>
            </a:lnSpc>
            <a:spcBef>
              <a:spcPct val="0"/>
            </a:spcBef>
            <a:spcAft>
              <a:spcPts val="0"/>
            </a:spcAft>
          </a:pPr>
          <a:r>
            <a:rPr lang="tr-TR" sz="1400" kern="1200" dirty="0" smtClean="0">
              <a:cs typeface="Times New Roman" pitchFamily="18" charset="0"/>
            </a:rPr>
            <a:t>-Osmanlı Devleti’nde demokrasi hareketleri ve meşruti yönetime geçiş çalışmaları başladı.</a:t>
          </a:r>
          <a:endParaRPr lang="tr-TR" sz="1400" kern="1200" dirty="0"/>
        </a:p>
      </dsp:txBody>
      <dsp:txXfrm>
        <a:off x="5387366" y="2429785"/>
        <a:ext cx="1987170" cy="3840349"/>
      </dsp:txXfrm>
    </dsp:sp>
    <dsp:sp modelId="{F185ECF5-D8CF-49DE-920F-A77F14288B19}">
      <dsp:nvSpPr>
        <dsp:cNvPr id="0" name=""/>
        <dsp:cNvSpPr/>
      </dsp:nvSpPr>
      <dsp:spPr>
        <a:xfrm>
          <a:off x="7579533" y="2231947"/>
          <a:ext cx="2097224" cy="4079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032E5-94AA-4617-B815-FE2A965FF12A}">
      <dsp:nvSpPr>
        <dsp:cNvPr id="0" name=""/>
        <dsp:cNvSpPr/>
      </dsp:nvSpPr>
      <dsp:spPr>
        <a:xfrm>
          <a:off x="7722706" y="2367961"/>
          <a:ext cx="2097224" cy="4079466"/>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cs typeface="Times New Roman" pitchFamily="18" charset="0"/>
            </a:rPr>
            <a:t>Sonuçları</a:t>
          </a:r>
        </a:p>
        <a:p>
          <a:pPr lvl="0" algn="ctr" defTabSz="622300">
            <a:lnSpc>
              <a:spcPct val="150000"/>
            </a:lnSpc>
            <a:spcBef>
              <a:spcPct val="0"/>
            </a:spcBef>
            <a:spcAft>
              <a:spcPts val="0"/>
            </a:spcAft>
          </a:pPr>
          <a:r>
            <a:rPr lang="tr-TR" sz="1400" kern="1200" dirty="0" smtClean="0">
              <a:cs typeface="Times New Roman" pitchFamily="18" charset="0"/>
            </a:rPr>
            <a:t>Bu olay sonucunda İnsan ve Vatandaş Hakları Bildirisi yayınlandı. Eşitlik,</a:t>
          </a:r>
          <a:r>
            <a:rPr lang="tr-TR" sz="1400" kern="1200" dirty="0" smtClean="0"/>
            <a:t> </a:t>
          </a:r>
          <a:r>
            <a:rPr lang="tr-TR" sz="1400" kern="1200" dirty="0" smtClean="0">
              <a:cs typeface="Times New Roman" pitchFamily="18" charset="0"/>
            </a:rPr>
            <a:t>adalet,</a:t>
          </a:r>
          <a:r>
            <a:rPr lang="tr-TR" sz="1400" kern="1200" dirty="0" smtClean="0"/>
            <a:t> </a:t>
          </a:r>
          <a:r>
            <a:rPr lang="tr-TR" sz="1400" kern="1200" dirty="0" smtClean="0">
              <a:cs typeface="Times New Roman" pitchFamily="18" charset="0"/>
            </a:rPr>
            <a:t>demokrasi,</a:t>
          </a:r>
          <a:r>
            <a:rPr lang="tr-TR" sz="1400" kern="1200" dirty="0" smtClean="0"/>
            <a:t> </a:t>
          </a:r>
          <a:r>
            <a:rPr lang="tr-TR" sz="1400" kern="1200" dirty="0" smtClean="0">
              <a:cs typeface="Times New Roman" pitchFamily="18" charset="0"/>
            </a:rPr>
            <a:t>insan hakları, </a:t>
          </a:r>
          <a:r>
            <a:rPr lang="tr-TR" sz="1400" kern="1200" dirty="0" smtClean="0"/>
            <a:t>milliyetçilik,</a:t>
          </a:r>
          <a:r>
            <a:rPr lang="tr-TR" sz="1400" kern="1200" dirty="0" smtClean="0">
              <a:cs typeface="Times New Roman" pitchFamily="18" charset="0"/>
            </a:rPr>
            <a:t>hürriyet gibi fikirler yayıldı. İmparatorluklar olumsuz yönde etkilendi. Osmanlı Devleti’nin de dağılması hızlandı. </a:t>
          </a:r>
        </a:p>
        <a:p>
          <a:pPr lvl="0" algn="ctr" defTabSz="622300">
            <a:lnSpc>
              <a:spcPct val="150000"/>
            </a:lnSpc>
            <a:spcBef>
              <a:spcPct val="0"/>
            </a:spcBef>
            <a:spcAft>
              <a:spcPts val="0"/>
            </a:spcAft>
          </a:pPr>
          <a:endParaRPr lang="tr-TR" sz="1400" kern="1200" dirty="0" smtClean="0"/>
        </a:p>
      </dsp:txBody>
      <dsp:txXfrm>
        <a:off x="7784132" y="2429387"/>
        <a:ext cx="1974372" cy="3956614"/>
      </dsp:txXfrm>
    </dsp:sp>
    <dsp:sp modelId="{42A84E3D-9917-4738-889E-372595198CDB}">
      <dsp:nvSpPr>
        <dsp:cNvPr id="0" name=""/>
        <dsp:cNvSpPr/>
      </dsp:nvSpPr>
      <dsp:spPr>
        <a:xfrm>
          <a:off x="10106790" y="1343884"/>
          <a:ext cx="1797661" cy="818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B554C-977E-48FB-B970-C5C963E6429A}">
      <dsp:nvSpPr>
        <dsp:cNvPr id="0" name=""/>
        <dsp:cNvSpPr/>
      </dsp:nvSpPr>
      <dsp:spPr>
        <a:xfrm>
          <a:off x="10249962" y="1479898"/>
          <a:ext cx="1797661" cy="818231"/>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Viyana Kongresi (1815)</a:t>
          </a:r>
          <a:endParaRPr lang="tr-TR" sz="1600" b="1" kern="1200" dirty="0"/>
        </a:p>
      </dsp:txBody>
      <dsp:txXfrm>
        <a:off x="10273927" y="1503863"/>
        <a:ext cx="1749731" cy="770301"/>
      </dsp:txXfrm>
    </dsp:sp>
    <dsp:sp modelId="{CEB40B0D-A5A6-401B-85CC-BE16EAC87EE2}">
      <dsp:nvSpPr>
        <dsp:cNvPr id="0" name=""/>
        <dsp:cNvSpPr/>
      </dsp:nvSpPr>
      <dsp:spPr>
        <a:xfrm>
          <a:off x="9963103" y="2536870"/>
          <a:ext cx="2085034" cy="40342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CBA16-FEE5-4362-8762-2C4F62853207}">
      <dsp:nvSpPr>
        <dsp:cNvPr id="0" name=""/>
        <dsp:cNvSpPr/>
      </dsp:nvSpPr>
      <dsp:spPr>
        <a:xfrm>
          <a:off x="10106276" y="2672884"/>
          <a:ext cx="2085034" cy="4034217"/>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r>
            <a:rPr lang="tr-TR" sz="1200" kern="1200" dirty="0" smtClean="0"/>
            <a:t>Mutlakiyet rejimlerini korumak, milliyetçilik ve bağımsızlık hareketlerine engel olmak için toplanmıştır. Napolyon Savaşları ile bozulan Avrupa sınırlarını yeniden düzenlemiştir.</a:t>
          </a:r>
        </a:p>
        <a:p>
          <a:pPr lvl="0" algn="ctr" defTabSz="533400">
            <a:lnSpc>
              <a:spcPct val="150000"/>
            </a:lnSpc>
            <a:spcBef>
              <a:spcPct val="0"/>
            </a:spcBef>
            <a:spcAft>
              <a:spcPts val="0"/>
            </a:spcAft>
          </a:pPr>
          <a:r>
            <a:rPr lang="tr-TR" sz="1200" kern="1200" dirty="0" smtClean="0"/>
            <a:t>İngiltere’de meşruti yönetim olmasına rağmen Fransa’nın güçlenmesini istemediği için bu kongreye katılmıştır.</a:t>
          </a:r>
        </a:p>
        <a:p>
          <a:pPr lvl="0" algn="ctr" defTabSz="533400">
            <a:lnSpc>
              <a:spcPct val="150000"/>
            </a:lnSpc>
            <a:spcBef>
              <a:spcPct val="0"/>
            </a:spcBef>
            <a:spcAft>
              <a:spcPts val="0"/>
            </a:spcAft>
          </a:pPr>
          <a:endParaRPr lang="tr-TR" sz="1200" kern="1200" dirty="0" smtClean="0"/>
        </a:p>
        <a:p>
          <a:pPr lvl="0" algn="ctr" defTabSz="533400">
            <a:lnSpc>
              <a:spcPct val="90000"/>
            </a:lnSpc>
            <a:spcBef>
              <a:spcPct val="0"/>
            </a:spcBef>
            <a:spcAft>
              <a:spcPct val="35000"/>
            </a:spcAft>
          </a:pPr>
          <a:r>
            <a:rPr lang="tr-TR" sz="1200" kern="1200" dirty="0" smtClean="0"/>
            <a:t>.</a:t>
          </a:r>
          <a:endParaRPr lang="tr-TR" sz="1200" kern="1200" dirty="0"/>
        </a:p>
      </dsp:txBody>
      <dsp:txXfrm>
        <a:off x="10167345" y="2733953"/>
        <a:ext cx="1962896" cy="3912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94F49-DC3F-4BB6-96E3-61135C861AD4}">
      <dsp:nvSpPr>
        <dsp:cNvPr id="0" name=""/>
        <dsp:cNvSpPr/>
      </dsp:nvSpPr>
      <dsp:spPr>
        <a:xfrm>
          <a:off x="5973067" y="2397752"/>
          <a:ext cx="3560627" cy="643549"/>
        </a:xfrm>
        <a:custGeom>
          <a:avLst/>
          <a:gdLst/>
          <a:ahLst/>
          <a:cxnLst/>
          <a:rect l="0" t="0" r="0" b="0"/>
          <a:pathLst>
            <a:path>
              <a:moveTo>
                <a:pt x="0" y="0"/>
              </a:moveTo>
              <a:lnTo>
                <a:pt x="0" y="438560"/>
              </a:lnTo>
              <a:lnTo>
                <a:pt x="3560627" y="438560"/>
              </a:lnTo>
              <a:lnTo>
                <a:pt x="3560627" y="643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F73E0-5A72-41C6-9DA3-EBFE5C70D34B}">
      <dsp:nvSpPr>
        <dsp:cNvPr id="0" name=""/>
        <dsp:cNvSpPr/>
      </dsp:nvSpPr>
      <dsp:spPr>
        <a:xfrm>
          <a:off x="5682884" y="2397752"/>
          <a:ext cx="290183" cy="643549"/>
        </a:xfrm>
        <a:custGeom>
          <a:avLst/>
          <a:gdLst/>
          <a:ahLst/>
          <a:cxnLst/>
          <a:rect l="0" t="0" r="0" b="0"/>
          <a:pathLst>
            <a:path>
              <a:moveTo>
                <a:pt x="290183" y="0"/>
              </a:moveTo>
              <a:lnTo>
                <a:pt x="290183" y="438560"/>
              </a:lnTo>
              <a:lnTo>
                <a:pt x="0" y="438560"/>
              </a:lnTo>
              <a:lnTo>
                <a:pt x="0" y="643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D0E31-01CF-4B58-9FE4-56D7E6447206}">
      <dsp:nvSpPr>
        <dsp:cNvPr id="0" name=""/>
        <dsp:cNvSpPr/>
      </dsp:nvSpPr>
      <dsp:spPr>
        <a:xfrm>
          <a:off x="2122256" y="2397752"/>
          <a:ext cx="3850811" cy="643549"/>
        </a:xfrm>
        <a:custGeom>
          <a:avLst/>
          <a:gdLst/>
          <a:ahLst/>
          <a:cxnLst/>
          <a:rect l="0" t="0" r="0" b="0"/>
          <a:pathLst>
            <a:path>
              <a:moveTo>
                <a:pt x="3850811" y="0"/>
              </a:moveTo>
              <a:lnTo>
                <a:pt x="3850811" y="438560"/>
              </a:lnTo>
              <a:lnTo>
                <a:pt x="0" y="438560"/>
              </a:lnTo>
              <a:lnTo>
                <a:pt x="0" y="643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D7A22-B075-4E03-9E66-72A0485862F9}">
      <dsp:nvSpPr>
        <dsp:cNvPr id="0" name=""/>
        <dsp:cNvSpPr/>
      </dsp:nvSpPr>
      <dsp:spPr>
        <a:xfrm>
          <a:off x="5927347" y="872720"/>
          <a:ext cx="91440" cy="643549"/>
        </a:xfrm>
        <a:custGeom>
          <a:avLst/>
          <a:gdLst/>
          <a:ahLst/>
          <a:cxnLst/>
          <a:rect l="0" t="0" r="0" b="0"/>
          <a:pathLst>
            <a:path>
              <a:moveTo>
                <a:pt x="45720" y="0"/>
              </a:moveTo>
              <a:lnTo>
                <a:pt x="45720" y="643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A82ED-BD99-4E7F-B3D0-84DC488E389F}">
      <dsp:nvSpPr>
        <dsp:cNvPr id="0" name=""/>
        <dsp:cNvSpPr/>
      </dsp:nvSpPr>
      <dsp:spPr>
        <a:xfrm>
          <a:off x="3573079" y="2617"/>
          <a:ext cx="4799977" cy="870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363FA-B4B9-4EFB-B43E-C8F38C936596}">
      <dsp:nvSpPr>
        <dsp:cNvPr id="0" name=""/>
        <dsp:cNvSpPr/>
      </dsp:nvSpPr>
      <dsp:spPr>
        <a:xfrm>
          <a:off x="3818943" y="236188"/>
          <a:ext cx="4799977" cy="870102"/>
        </a:xfrm>
        <a:prstGeom prst="roundRect">
          <a:avLst>
            <a:gd name="adj" fmla="val 10000"/>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ONSEKİZİNCİ YÜZYILDA AVRUPA</a:t>
          </a:r>
          <a:endParaRPr lang="tr-TR" sz="1600" b="1" kern="1200" dirty="0"/>
        </a:p>
      </dsp:txBody>
      <dsp:txXfrm>
        <a:off x="3844427" y="261672"/>
        <a:ext cx="4749009" cy="819134"/>
      </dsp:txXfrm>
    </dsp:sp>
    <dsp:sp modelId="{A10C1C3D-0072-4BF0-90AE-3D0E00C5C47A}">
      <dsp:nvSpPr>
        <dsp:cNvPr id="0" name=""/>
        <dsp:cNvSpPr/>
      </dsp:nvSpPr>
      <dsp:spPr>
        <a:xfrm>
          <a:off x="4866679" y="1516269"/>
          <a:ext cx="2212776" cy="8814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508ED-E3C8-4CFD-BA30-8DB91DF3ABDC}">
      <dsp:nvSpPr>
        <dsp:cNvPr id="0" name=""/>
        <dsp:cNvSpPr/>
      </dsp:nvSpPr>
      <dsp:spPr>
        <a:xfrm>
          <a:off x="5112543" y="1749840"/>
          <a:ext cx="2212776" cy="881483"/>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FRANSIZ İHTİLALİ</a:t>
          </a:r>
        </a:p>
        <a:p>
          <a:pPr lvl="0" algn="ctr" defTabSz="711200">
            <a:lnSpc>
              <a:spcPct val="90000"/>
            </a:lnSpc>
            <a:spcBef>
              <a:spcPct val="0"/>
            </a:spcBef>
            <a:spcAft>
              <a:spcPct val="35000"/>
            </a:spcAft>
          </a:pPr>
          <a:r>
            <a:rPr lang="tr-TR" sz="1600" b="1" kern="1200" dirty="0" smtClean="0"/>
            <a:t>(1789)</a:t>
          </a:r>
          <a:endParaRPr lang="tr-TR" sz="1600" b="1" kern="1200" dirty="0"/>
        </a:p>
      </dsp:txBody>
      <dsp:txXfrm>
        <a:off x="5138361" y="1775658"/>
        <a:ext cx="2161140" cy="829847"/>
      </dsp:txXfrm>
    </dsp:sp>
    <dsp:sp modelId="{FCC63672-722B-4379-ADE8-7C3C8AC86DF8}">
      <dsp:nvSpPr>
        <dsp:cNvPr id="0" name=""/>
        <dsp:cNvSpPr/>
      </dsp:nvSpPr>
      <dsp:spPr>
        <a:xfrm>
          <a:off x="703988" y="3041302"/>
          <a:ext cx="2836536" cy="3492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1B97B-B347-40A4-A300-B4985AF8C92F}">
      <dsp:nvSpPr>
        <dsp:cNvPr id="0" name=""/>
        <dsp:cNvSpPr/>
      </dsp:nvSpPr>
      <dsp:spPr>
        <a:xfrm>
          <a:off x="949852" y="3274872"/>
          <a:ext cx="2836536" cy="3492408"/>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cs typeface="Times New Roman" pitchFamily="18" charset="0"/>
            </a:rPr>
            <a:t>Sebepleri</a:t>
          </a:r>
        </a:p>
        <a:p>
          <a:pPr lvl="0" algn="ctr" defTabSz="711200">
            <a:lnSpc>
              <a:spcPct val="150000"/>
            </a:lnSpc>
            <a:spcBef>
              <a:spcPct val="0"/>
            </a:spcBef>
            <a:spcAft>
              <a:spcPts val="0"/>
            </a:spcAft>
          </a:pPr>
          <a:r>
            <a:rPr lang="tr-TR" sz="1600" kern="1200" dirty="0" smtClean="0">
              <a:cs typeface="Times New Roman" pitchFamily="18" charset="0"/>
            </a:rPr>
            <a:t>Çeşitli sosyal sınıfların olması , vergilerin ağırlığı, Amerika bağımsızlık savaşlarının etkisi, Aydınların etkisi</a:t>
          </a:r>
          <a:endParaRPr lang="tr-TR" sz="1600" kern="1200" dirty="0"/>
        </a:p>
      </dsp:txBody>
      <dsp:txXfrm>
        <a:off x="1032931" y="3357951"/>
        <a:ext cx="2670378" cy="3326250"/>
      </dsp:txXfrm>
    </dsp:sp>
    <dsp:sp modelId="{B3CFF81A-59CE-48E9-866B-A2CD729A4645}">
      <dsp:nvSpPr>
        <dsp:cNvPr id="0" name=""/>
        <dsp:cNvSpPr/>
      </dsp:nvSpPr>
      <dsp:spPr>
        <a:xfrm>
          <a:off x="4032252" y="3041302"/>
          <a:ext cx="3301263" cy="35805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B890E-2CB7-4410-8305-7550609E6189}">
      <dsp:nvSpPr>
        <dsp:cNvPr id="0" name=""/>
        <dsp:cNvSpPr/>
      </dsp:nvSpPr>
      <dsp:spPr>
        <a:xfrm>
          <a:off x="4278116" y="3274872"/>
          <a:ext cx="3301263" cy="358050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Osmanlı Devleti’ne Etkisi</a:t>
          </a:r>
        </a:p>
        <a:p>
          <a:pPr lvl="0" algn="ctr" defTabSz="711200">
            <a:lnSpc>
              <a:spcPct val="150000"/>
            </a:lnSpc>
            <a:spcBef>
              <a:spcPct val="0"/>
            </a:spcBef>
            <a:spcAft>
              <a:spcPts val="0"/>
            </a:spcAft>
          </a:pPr>
          <a:r>
            <a:rPr lang="tr-TR" sz="1600" kern="1200" dirty="0" smtClean="0"/>
            <a:t>-</a:t>
          </a:r>
          <a:r>
            <a:rPr lang="tr-TR" sz="1600" kern="1200" dirty="0" smtClean="0">
              <a:cs typeface="Times New Roman" pitchFamily="18" charset="0"/>
            </a:rPr>
            <a:t>Osmanlı Devleti’nde milliyetçilik isyanları başladı. Osmanlı Devleti dağılma sürecine girdi.</a:t>
          </a:r>
        </a:p>
        <a:p>
          <a:pPr lvl="0" algn="ctr" defTabSz="711200">
            <a:lnSpc>
              <a:spcPct val="150000"/>
            </a:lnSpc>
            <a:spcBef>
              <a:spcPct val="0"/>
            </a:spcBef>
            <a:spcAft>
              <a:spcPts val="0"/>
            </a:spcAft>
          </a:pPr>
          <a:r>
            <a:rPr lang="tr-TR" sz="1600" kern="1200" dirty="0" smtClean="0">
              <a:cs typeface="Times New Roman" pitchFamily="18" charset="0"/>
            </a:rPr>
            <a:t>-Türkçülük denen fikir akımı gelişti.</a:t>
          </a:r>
        </a:p>
        <a:p>
          <a:pPr lvl="0" algn="ctr" defTabSz="711200">
            <a:lnSpc>
              <a:spcPct val="150000"/>
            </a:lnSpc>
            <a:spcBef>
              <a:spcPct val="0"/>
            </a:spcBef>
            <a:spcAft>
              <a:spcPts val="0"/>
            </a:spcAft>
          </a:pPr>
          <a:r>
            <a:rPr lang="tr-TR" sz="1600" kern="1200" dirty="0" smtClean="0">
              <a:cs typeface="Times New Roman" pitchFamily="18" charset="0"/>
            </a:rPr>
            <a:t>-Osmanlı Devleti’nde demokrasi hareketleri ve meşruti yönetime geçiş çalışmaları başladı.</a:t>
          </a:r>
          <a:endParaRPr lang="tr-TR" sz="1600" kern="1200" dirty="0"/>
        </a:p>
      </dsp:txBody>
      <dsp:txXfrm>
        <a:off x="4374807" y="3371563"/>
        <a:ext cx="3107881" cy="3387127"/>
      </dsp:txXfrm>
    </dsp:sp>
    <dsp:sp modelId="{F185ECF5-D8CF-49DE-920F-A77F14288B19}">
      <dsp:nvSpPr>
        <dsp:cNvPr id="0" name=""/>
        <dsp:cNvSpPr/>
      </dsp:nvSpPr>
      <dsp:spPr>
        <a:xfrm>
          <a:off x="7825244" y="3041302"/>
          <a:ext cx="3416903" cy="3525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032E5-94AA-4617-B815-FE2A965FF12A}">
      <dsp:nvSpPr>
        <dsp:cNvPr id="0" name=""/>
        <dsp:cNvSpPr/>
      </dsp:nvSpPr>
      <dsp:spPr>
        <a:xfrm>
          <a:off x="8071108" y="3274872"/>
          <a:ext cx="3416903" cy="3525794"/>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cs typeface="Times New Roman" pitchFamily="18" charset="0"/>
            </a:rPr>
            <a:t>Sonuçları</a:t>
          </a:r>
        </a:p>
        <a:p>
          <a:pPr lvl="0" algn="ctr" defTabSz="711200">
            <a:lnSpc>
              <a:spcPct val="150000"/>
            </a:lnSpc>
            <a:spcBef>
              <a:spcPct val="0"/>
            </a:spcBef>
            <a:spcAft>
              <a:spcPts val="0"/>
            </a:spcAft>
          </a:pPr>
          <a:r>
            <a:rPr lang="tr-TR" sz="1600" kern="1200" dirty="0" smtClean="0">
              <a:cs typeface="Times New Roman" pitchFamily="18" charset="0"/>
            </a:rPr>
            <a:t>Bu olay sonucunda İnsan ve Vatandaş Hakları Bildirisi yayın</a:t>
          </a:r>
          <a:r>
            <a:rPr lang="tr-TR" sz="1600" kern="1200" dirty="0" smtClean="0"/>
            <a:t>-</a:t>
          </a:r>
          <a:r>
            <a:rPr lang="tr-TR" sz="1600" kern="1200" dirty="0" smtClean="0">
              <a:cs typeface="Times New Roman" pitchFamily="18" charset="0"/>
            </a:rPr>
            <a:t>landı. Eşitlik,</a:t>
          </a:r>
          <a:r>
            <a:rPr lang="tr-TR" sz="1600" kern="1200" dirty="0" smtClean="0"/>
            <a:t> </a:t>
          </a:r>
          <a:r>
            <a:rPr lang="tr-TR" sz="1600" kern="1200" dirty="0" smtClean="0">
              <a:cs typeface="Times New Roman" pitchFamily="18" charset="0"/>
            </a:rPr>
            <a:t>adalet,</a:t>
          </a:r>
          <a:r>
            <a:rPr lang="tr-TR" sz="1600" kern="1200" dirty="0" smtClean="0"/>
            <a:t> </a:t>
          </a:r>
          <a:r>
            <a:rPr lang="tr-TR" sz="1600" kern="1200" dirty="0" smtClean="0">
              <a:cs typeface="Times New Roman" pitchFamily="18" charset="0"/>
            </a:rPr>
            <a:t>demokrasi,</a:t>
          </a:r>
          <a:r>
            <a:rPr lang="tr-TR" sz="1600" kern="1200" dirty="0" smtClean="0"/>
            <a:t> </a:t>
          </a:r>
          <a:r>
            <a:rPr lang="tr-TR" sz="1600" kern="1200" dirty="0" smtClean="0">
              <a:cs typeface="Times New Roman" pitchFamily="18" charset="0"/>
            </a:rPr>
            <a:t>insan hakları, </a:t>
          </a:r>
          <a:r>
            <a:rPr lang="tr-TR" sz="1600" kern="1200" dirty="0" smtClean="0"/>
            <a:t>milliyetçilik,</a:t>
          </a:r>
          <a:r>
            <a:rPr lang="tr-TR" sz="1600" kern="1200" dirty="0" smtClean="0">
              <a:cs typeface="Times New Roman" pitchFamily="18" charset="0"/>
            </a:rPr>
            <a:t>hürriyet gibi fikirler yayıldı. İmparatorluklar olumsuz yönde etkilendi. Osmanlı Devleti’nin de dağılması hızlandı. </a:t>
          </a:r>
        </a:p>
        <a:p>
          <a:pPr lvl="0" algn="ctr" defTabSz="711200">
            <a:lnSpc>
              <a:spcPct val="90000"/>
            </a:lnSpc>
            <a:spcBef>
              <a:spcPct val="0"/>
            </a:spcBef>
            <a:spcAft>
              <a:spcPct val="35000"/>
            </a:spcAft>
          </a:pPr>
          <a:endParaRPr lang="tr-TR" sz="1600" kern="1200" dirty="0" smtClean="0"/>
        </a:p>
      </dsp:txBody>
      <dsp:txXfrm>
        <a:off x="8171186" y="3374950"/>
        <a:ext cx="3216747" cy="3325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B306E-4688-46B5-BA91-DABC6C0E5274}" type="datetimeFigureOut">
              <a:rPr lang="tr-TR" smtClean="0"/>
              <a:t>17.04.2020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8314-0E70-46B2-81CA-DA7C1698F271}" type="slidenum">
              <a:rPr lang="tr-TR" smtClean="0"/>
              <a:t>‹#›</a:t>
            </a:fld>
            <a:endParaRPr lang="tr-TR"/>
          </a:p>
        </p:txBody>
      </p:sp>
    </p:spTree>
    <p:extLst>
      <p:ext uri="{BB962C8B-B14F-4D97-AF65-F5344CB8AC3E}">
        <p14:creationId xmlns:p14="http://schemas.microsoft.com/office/powerpoint/2010/main" val="283529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311079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16981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115312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99087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41283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t>17.04.2020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248683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t>17.04.2020</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65418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213270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342519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9"/>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63" indent="0" algn="ctr">
              <a:buNone/>
              <a:defRPr>
                <a:solidFill>
                  <a:schemeClr val="tx1">
                    <a:tint val="75000"/>
                  </a:schemeClr>
                </a:solidFill>
              </a:defRPr>
            </a:lvl2pPr>
            <a:lvl3pPr marL="913925" indent="0" algn="ctr">
              <a:buNone/>
              <a:defRPr>
                <a:solidFill>
                  <a:schemeClr val="tx1">
                    <a:tint val="75000"/>
                  </a:schemeClr>
                </a:solidFill>
              </a:defRPr>
            </a:lvl3pPr>
            <a:lvl4pPr marL="1370886" indent="0" algn="ctr">
              <a:buNone/>
              <a:defRPr>
                <a:solidFill>
                  <a:schemeClr val="tx1">
                    <a:tint val="75000"/>
                  </a:schemeClr>
                </a:solidFill>
              </a:defRPr>
            </a:lvl4pPr>
            <a:lvl5pPr marL="1827848" indent="0" algn="ctr">
              <a:buNone/>
              <a:defRPr>
                <a:solidFill>
                  <a:schemeClr val="tx1">
                    <a:tint val="75000"/>
                  </a:schemeClr>
                </a:solidFill>
              </a:defRPr>
            </a:lvl5pPr>
            <a:lvl6pPr marL="2284809" indent="0" algn="ctr">
              <a:buNone/>
              <a:defRPr>
                <a:solidFill>
                  <a:schemeClr val="tx1">
                    <a:tint val="75000"/>
                  </a:schemeClr>
                </a:solidFill>
              </a:defRPr>
            </a:lvl6pPr>
            <a:lvl7pPr marL="2741771" indent="0" algn="ctr">
              <a:buNone/>
              <a:defRPr>
                <a:solidFill>
                  <a:schemeClr val="tx1">
                    <a:tint val="75000"/>
                  </a:schemeClr>
                </a:solidFill>
              </a:defRPr>
            </a:lvl7pPr>
            <a:lvl8pPr marL="3198733" indent="0" algn="ctr">
              <a:buNone/>
              <a:defRPr>
                <a:solidFill>
                  <a:schemeClr val="tx1">
                    <a:tint val="75000"/>
                  </a:schemeClr>
                </a:solidFill>
              </a:defRPr>
            </a:lvl8pPr>
            <a:lvl9pPr marL="365569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D44F964-C11E-4C15-8E98-03A84B58CEE9}"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89102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EC8BEB-3DBF-4804-9C20-CBCF049C3D7E}"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678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2704125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5" y="4406904"/>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6963" indent="0">
              <a:buNone/>
              <a:defRPr sz="1786">
                <a:solidFill>
                  <a:schemeClr val="tx1">
                    <a:tint val="75000"/>
                  </a:schemeClr>
                </a:solidFill>
              </a:defRPr>
            </a:lvl2pPr>
            <a:lvl3pPr marL="913925" indent="0">
              <a:buNone/>
              <a:defRPr sz="1500">
                <a:solidFill>
                  <a:schemeClr val="tx1">
                    <a:tint val="75000"/>
                  </a:schemeClr>
                </a:solidFill>
              </a:defRPr>
            </a:lvl3pPr>
            <a:lvl4pPr marL="1370886" indent="0">
              <a:buNone/>
              <a:defRPr sz="1429">
                <a:solidFill>
                  <a:schemeClr val="tx1">
                    <a:tint val="75000"/>
                  </a:schemeClr>
                </a:solidFill>
              </a:defRPr>
            </a:lvl4pPr>
            <a:lvl5pPr marL="1827848" indent="0">
              <a:buNone/>
              <a:defRPr sz="1429">
                <a:solidFill>
                  <a:schemeClr val="tx1">
                    <a:tint val="75000"/>
                  </a:schemeClr>
                </a:solidFill>
              </a:defRPr>
            </a:lvl5pPr>
            <a:lvl6pPr marL="2284809" indent="0">
              <a:buNone/>
              <a:defRPr sz="1429">
                <a:solidFill>
                  <a:schemeClr val="tx1">
                    <a:tint val="75000"/>
                  </a:schemeClr>
                </a:solidFill>
              </a:defRPr>
            </a:lvl6pPr>
            <a:lvl7pPr marL="2741771" indent="0">
              <a:buNone/>
              <a:defRPr sz="1429">
                <a:solidFill>
                  <a:schemeClr val="tx1">
                    <a:tint val="75000"/>
                  </a:schemeClr>
                </a:solidFill>
              </a:defRPr>
            </a:lvl7pPr>
            <a:lvl8pPr marL="3198733" indent="0">
              <a:buNone/>
              <a:defRPr sz="1429">
                <a:solidFill>
                  <a:schemeClr val="tx1">
                    <a:tint val="75000"/>
                  </a:schemeClr>
                </a:solidFill>
              </a:defRPr>
            </a:lvl8pPr>
            <a:lvl9pPr marL="3655695" indent="0">
              <a:buNone/>
              <a:defRPr sz="1429">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FCB57B-03CA-481F-976C-61CB9B3320B4}"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30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A8D26C9-2DE8-4894-978D-CDE0EBBC43E5}"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9584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1" y="1535113"/>
            <a:ext cx="5386917"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1" y="2174875"/>
            <a:ext cx="5386917"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4" cy="639762"/>
          </a:xfrm>
        </p:spPr>
        <p:txBody>
          <a:bodyPr anchor="b"/>
          <a:lstStyle>
            <a:lvl1pPr marL="0" indent="0">
              <a:buNone/>
              <a:defRPr sz="2357" b="1"/>
            </a:lvl1pPr>
            <a:lvl2pPr marL="456963" indent="0">
              <a:buNone/>
              <a:defRPr sz="2000" b="1"/>
            </a:lvl2pPr>
            <a:lvl3pPr marL="913925" indent="0">
              <a:buNone/>
              <a:defRPr sz="1786" b="1"/>
            </a:lvl3pPr>
            <a:lvl4pPr marL="1370886" indent="0">
              <a:buNone/>
              <a:defRPr sz="1500" b="1"/>
            </a:lvl4pPr>
            <a:lvl5pPr marL="1827848" indent="0">
              <a:buNone/>
              <a:defRPr sz="1500" b="1"/>
            </a:lvl5pPr>
            <a:lvl6pPr marL="2284809" indent="0">
              <a:buNone/>
              <a:defRPr sz="1500" b="1"/>
            </a:lvl6pPr>
            <a:lvl7pPr marL="2741771" indent="0">
              <a:buNone/>
              <a:defRPr sz="1500" b="1"/>
            </a:lvl7pPr>
            <a:lvl8pPr marL="3198733" indent="0">
              <a:buNone/>
              <a:defRPr sz="1500" b="1"/>
            </a:lvl8pPr>
            <a:lvl9pPr marL="3655695" indent="0">
              <a:buNone/>
              <a:defRPr sz="15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4" cy="3951288"/>
          </a:xfrm>
        </p:spPr>
        <p:txBody>
          <a:bodyPr/>
          <a:lstStyle>
            <a:lvl1pPr>
              <a:defRPr sz="2357"/>
            </a:lvl1pPr>
            <a:lvl2pPr>
              <a:defRPr sz="2000"/>
            </a:lvl2pPr>
            <a:lvl3pPr>
              <a:defRPr sz="1786"/>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A613E0-15B6-4DC3-9B85-DC65415220D5}" type="datetime1">
              <a:rPr lang="tr-TR" smtClean="0">
                <a:solidFill>
                  <a:prstClr val="black">
                    <a:tint val="75000"/>
                  </a:prstClr>
                </a:solidFill>
              </a:rPr>
              <a:pPr/>
              <a:t>17.04.2020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3643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6B5EEEC-D7A3-45BF-AC0D-8D80C165DF9F}" type="datetime1">
              <a:rPr lang="tr-TR" smtClean="0">
                <a:solidFill>
                  <a:prstClr val="black">
                    <a:tint val="75000"/>
                  </a:prstClr>
                </a:solidFill>
              </a:rPr>
              <a:pPr/>
              <a:t>17.04.2020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893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9DD0F2-D5EB-4F46-B58E-97EB68787497}" type="datetime1">
              <a:rPr lang="tr-TR" smtClean="0">
                <a:solidFill>
                  <a:prstClr val="black">
                    <a:tint val="75000"/>
                  </a:prstClr>
                </a:solidFill>
              </a:rPr>
              <a:pPr/>
              <a:t>17.04.2020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1369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5"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5" y="273051"/>
            <a:ext cx="6815667" cy="5853113"/>
          </a:xfrm>
        </p:spPr>
        <p:txBody>
          <a:bodyPr/>
          <a:lstStyle>
            <a:lvl1pPr>
              <a:defRPr sz="3214"/>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5" cy="4691063"/>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7E1D489-2674-454A-AB66-E899C629A1D7}"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325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14"/>
            </a:lvl1pPr>
            <a:lvl2pPr marL="456963" indent="0">
              <a:buNone/>
              <a:defRPr sz="2786"/>
            </a:lvl2pPr>
            <a:lvl3pPr marL="913925" indent="0">
              <a:buNone/>
              <a:defRPr sz="2357"/>
            </a:lvl3pPr>
            <a:lvl4pPr marL="1370886" indent="0">
              <a:buNone/>
              <a:defRPr sz="2000"/>
            </a:lvl4pPr>
            <a:lvl5pPr marL="1827848" indent="0">
              <a:buNone/>
              <a:defRPr sz="2000"/>
            </a:lvl5pPr>
            <a:lvl6pPr marL="2284809" indent="0">
              <a:buNone/>
              <a:defRPr sz="2000"/>
            </a:lvl6pPr>
            <a:lvl7pPr marL="2741771" indent="0">
              <a:buNone/>
              <a:defRPr sz="2000"/>
            </a:lvl7pPr>
            <a:lvl8pPr marL="3198733" indent="0">
              <a:buNone/>
              <a:defRPr sz="2000"/>
            </a:lvl8pPr>
            <a:lvl9pPr marL="3655695"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29"/>
            </a:lvl1pPr>
            <a:lvl2pPr marL="456963" indent="0">
              <a:buNone/>
              <a:defRPr sz="1214"/>
            </a:lvl2pPr>
            <a:lvl3pPr marL="913925" indent="0">
              <a:buNone/>
              <a:defRPr sz="929"/>
            </a:lvl3pPr>
            <a:lvl4pPr marL="1370886" indent="0">
              <a:buNone/>
              <a:defRPr sz="929"/>
            </a:lvl4pPr>
            <a:lvl5pPr marL="1827848" indent="0">
              <a:buNone/>
              <a:defRPr sz="929"/>
            </a:lvl5pPr>
            <a:lvl6pPr marL="2284809" indent="0">
              <a:buNone/>
              <a:defRPr sz="929"/>
            </a:lvl6pPr>
            <a:lvl7pPr marL="2741771" indent="0">
              <a:buNone/>
              <a:defRPr sz="929"/>
            </a:lvl7pPr>
            <a:lvl8pPr marL="3198733" indent="0">
              <a:buNone/>
              <a:defRPr sz="929"/>
            </a:lvl8pPr>
            <a:lvl9pPr marL="3655695" indent="0">
              <a:buNone/>
              <a:defRPr sz="929"/>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E87641-F5B3-4986-A287-D7CA2EE56249}"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67241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13B6D4-EDFA-4E6F-871E-0D9B31C3D2B7}"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6623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2"/>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2"/>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17CF198-945B-457B-B2F8-1BBB25966D0F}"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832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fld id="{49352C76-474C-4C0D-AFD0-39F93674DD9F}" type="datetime1">
              <a:rPr lang="tr-TR" smtClean="0">
                <a:solidFill>
                  <a:prstClr val="black">
                    <a:tint val="75000"/>
                  </a:prstClr>
                </a:solidFill>
              </a:rPr>
              <a:pPr>
                <a:defRPr/>
              </a:pPr>
              <a:t>17.04.2020</a:t>
            </a:fld>
            <a:endParaRPr lang="tr-TR">
              <a:solidFill>
                <a:prstClr val="black">
                  <a:tint val="75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BB81AFBA-59E3-42A9-91BB-1A6EA1336CE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76103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t>17.04.2020</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3846184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0"/>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8650" indent="0" algn="ctr">
              <a:buNone/>
              <a:defRPr>
                <a:solidFill>
                  <a:schemeClr val="tx1">
                    <a:tint val="75000"/>
                  </a:schemeClr>
                </a:solidFill>
              </a:defRPr>
            </a:lvl2pPr>
            <a:lvl3pPr marL="957299" indent="0" algn="ctr">
              <a:buNone/>
              <a:defRPr>
                <a:solidFill>
                  <a:schemeClr val="tx1">
                    <a:tint val="75000"/>
                  </a:schemeClr>
                </a:solidFill>
              </a:defRPr>
            </a:lvl3pPr>
            <a:lvl4pPr marL="1435947" indent="0" algn="ctr">
              <a:buNone/>
              <a:defRPr>
                <a:solidFill>
                  <a:schemeClr val="tx1">
                    <a:tint val="75000"/>
                  </a:schemeClr>
                </a:solidFill>
              </a:defRPr>
            </a:lvl4pPr>
            <a:lvl5pPr marL="1914596" indent="0" algn="ctr">
              <a:buNone/>
              <a:defRPr>
                <a:solidFill>
                  <a:schemeClr val="tx1">
                    <a:tint val="75000"/>
                  </a:schemeClr>
                </a:solidFill>
              </a:defRPr>
            </a:lvl5pPr>
            <a:lvl6pPr marL="2393243" indent="0" algn="ctr">
              <a:buNone/>
              <a:defRPr>
                <a:solidFill>
                  <a:schemeClr val="tx1">
                    <a:tint val="75000"/>
                  </a:schemeClr>
                </a:solidFill>
              </a:defRPr>
            </a:lvl6pPr>
            <a:lvl7pPr marL="2871893" indent="0" algn="ctr">
              <a:buNone/>
              <a:defRPr>
                <a:solidFill>
                  <a:schemeClr val="tx1">
                    <a:tint val="75000"/>
                  </a:schemeClr>
                </a:solidFill>
              </a:defRPr>
            </a:lvl7pPr>
            <a:lvl8pPr marL="3350541" indent="0" algn="ctr">
              <a:buNone/>
              <a:defRPr>
                <a:solidFill>
                  <a:schemeClr val="tx1">
                    <a:tint val="75000"/>
                  </a:schemeClr>
                </a:solidFill>
              </a:defRPr>
            </a:lvl8pPr>
            <a:lvl9pPr marL="382919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D44F964-C11E-4C15-8E98-03A84B58CEE9}"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742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EC8BEB-3DBF-4804-9C20-CBCF049C3D7E}"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8802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5"/>
            <a:ext cx="10363200" cy="1362075"/>
          </a:xfrm>
        </p:spPr>
        <p:txBody>
          <a:bodyPr anchor="t"/>
          <a:lstStyle>
            <a:lvl1pPr algn="l">
              <a:defRPr sz="42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5"/>
            <a:ext cx="10363200" cy="1500187"/>
          </a:xfrm>
        </p:spPr>
        <p:txBody>
          <a:bodyPr anchor="b"/>
          <a:lstStyle>
            <a:lvl1pPr marL="0" indent="0">
              <a:buNone/>
              <a:defRPr sz="2100">
                <a:solidFill>
                  <a:schemeClr val="tx1">
                    <a:tint val="75000"/>
                  </a:schemeClr>
                </a:solidFill>
              </a:defRPr>
            </a:lvl1pPr>
            <a:lvl2pPr marL="478650" indent="0">
              <a:buNone/>
              <a:defRPr sz="1900">
                <a:solidFill>
                  <a:schemeClr val="tx1">
                    <a:tint val="75000"/>
                  </a:schemeClr>
                </a:solidFill>
              </a:defRPr>
            </a:lvl2pPr>
            <a:lvl3pPr marL="957299" indent="0">
              <a:buNone/>
              <a:defRPr sz="1600">
                <a:solidFill>
                  <a:schemeClr val="tx1">
                    <a:tint val="75000"/>
                  </a:schemeClr>
                </a:solidFill>
              </a:defRPr>
            </a:lvl3pPr>
            <a:lvl4pPr marL="1435947" indent="0">
              <a:buNone/>
              <a:defRPr sz="1500">
                <a:solidFill>
                  <a:schemeClr val="tx1">
                    <a:tint val="75000"/>
                  </a:schemeClr>
                </a:solidFill>
              </a:defRPr>
            </a:lvl4pPr>
            <a:lvl5pPr marL="1914596" indent="0">
              <a:buNone/>
              <a:defRPr sz="1500">
                <a:solidFill>
                  <a:schemeClr val="tx1">
                    <a:tint val="75000"/>
                  </a:schemeClr>
                </a:solidFill>
              </a:defRPr>
            </a:lvl5pPr>
            <a:lvl6pPr marL="2393243" indent="0">
              <a:buNone/>
              <a:defRPr sz="1500">
                <a:solidFill>
                  <a:schemeClr val="tx1">
                    <a:tint val="75000"/>
                  </a:schemeClr>
                </a:solidFill>
              </a:defRPr>
            </a:lvl6pPr>
            <a:lvl7pPr marL="2871893" indent="0">
              <a:buNone/>
              <a:defRPr sz="1500">
                <a:solidFill>
                  <a:schemeClr val="tx1">
                    <a:tint val="75000"/>
                  </a:schemeClr>
                </a:solidFill>
              </a:defRPr>
            </a:lvl7pPr>
            <a:lvl8pPr marL="3350541" indent="0">
              <a:buNone/>
              <a:defRPr sz="1500">
                <a:solidFill>
                  <a:schemeClr val="tx1">
                    <a:tint val="75000"/>
                  </a:schemeClr>
                </a:solidFill>
              </a:defRPr>
            </a:lvl8pPr>
            <a:lvl9pPr marL="3829190" indent="0">
              <a:buNone/>
              <a:defRPr sz="15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FCB57B-03CA-481F-976C-61CB9B3320B4}"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0235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2"/>
            <a:ext cx="53848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2"/>
            <a:ext cx="53848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A8D26C9-2DE8-4894-978D-CDE0EBBC43E5}"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0096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500" b="1"/>
            </a:lvl1pPr>
            <a:lvl2pPr marL="478650" indent="0">
              <a:buNone/>
              <a:defRPr sz="2100" b="1"/>
            </a:lvl2pPr>
            <a:lvl3pPr marL="957299" indent="0">
              <a:buNone/>
              <a:defRPr sz="1900" b="1"/>
            </a:lvl3pPr>
            <a:lvl4pPr marL="1435947" indent="0">
              <a:buNone/>
              <a:defRPr sz="1600" b="1"/>
            </a:lvl4pPr>
            <a:lvl5pPr marL="1914596" indent="0">
              <a:buNone/>
              <a:defRPr sz="1600" b="1"/>
            </a:lvl5pPr>
            <a:lvl6pPr marL="2393243" indent="0">
              <a:buNone/>
              <a:defRPr sz="1600" b="1"/>
            </a:lvl6pPr>
            <a:lvl7pPr marL="2871893" indent="0">
              <a:buNone/>
              <a:defRPr sz="1600" b="1"/>
            </a:lvl7pPr>
            <a:lvl8pPr marL="3350541" indent="0">
              <a:buNone/>
              <a:defRPr sz="1600" b="1"/>
            </a:lvl8pPr>
            <a:lvl9pPr marL="382919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7" y="1535113"/>
            <a:ext cx="5389034" cy="639762"/>
          </a:xfrm>
        </p:spPr>
        <p:txBody>
          <a:bodyPr anchor="b"/>
          <a:lstStyle>
            <a:lvl1pPr marL="0" indent="0">
              <a:buNone/>
              <a:defRPr sz="2500" b="1"/>
            </a:lvl1pPr>
            <a:lvl2pPr marL="478650" indent="0">
              <a:buNone/>
              <a:defRPr sz="2100" b="1"/>
            </a:lvl2pPr>
            <a:lvl3pPr marL="957299" indent="0">
              <a:buNone/>
              <a:defRPr sz="1900" b="1"/>
            </a:lvl3pPr>
            <a:lvl4pPr marL="1435947" indent="0">
              <a:buNone/>
              <a:defRPr sz="1600" b="1"/>
            </a:lvl4pPr>
            <a:lvl5pPr marL="1914596" indent="0">
              <a:buNone/>
              <a:defRPr sz="1600" b="1"/>
            </a:lvl5pPr>
            <a:lvl6pPr marL="2393243" indent="0">
              <a:buNone/>
              <a:defRPr sz="1600" b="1"/>
            </a:lvl6pPr>
            <a:lvl7pPr marL="2871893" indent="0">
              <a:buNone/>
              <a:defRPr sz="1600" b="1"/>
            </a:lvl7pPr>
            <a:lvl8pPr marL="3350541" indent="0">
              <a:buNone/>
              <a:defRPr sz="1600" b="1"/>
            </a:lvl8pPr>
            <a:lvl9pPr marL="382919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7" y="2174875"/>
            <a:ext cx="5389034"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4A613E0-15B6-4DC3-9B85-DC65415220D5}" type="datetime1">
              <a:rPr lang="tr-TR" smtClean="0">
                <a:solidFill>
                  <a:prstClr val="black">
                    <a:tint val="75000"/>
                  </a:prstClr>
                </a:solidFill>
              </a:rPr>
              <a:pPr/>
              <a:t>17.04.2020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9093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6B5EEEC-D7A3-45BF-AC0D-8D80C165DF9F}" type="datetime1">
              <a:rPr lang="tr-TR" smtClean="0">
                <a:solidFill>
                  <a:prstClr val="black">
                    <a:tint val="75000"/>
                  </a:prstClr>
                </a:solidFill>
              </a:rPr>
              <a:pPr/>
              <a:t>17.04.2020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2774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9DD0F2-D5EB-4F46-B58E-97EB68787497}" type="datetime1">
              <a:rPr lang="tr-TR" smtClean="0">
                <a:solidFill>
                  <a:prstClr val="black">
                    <a:tint val="75000"/>
                  </a:prstClr>
                </a:solidFill>
              </a:rPr>
              <a:pPr/>
              <a:t>17.04.2020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004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100" b="1"/>
            </a:lvl1pPr>
          </a:lstStyle>
          <a:p>
            <a:r>
              <a:rPr lang="tr-TR" smtClean="0"/>
              <a:t>Asıl başlık stili için tıklatın</a:t>
            </a:r>
            <a:endParaRPr lang="tr-TR"/>
          </a:p>
        </p:txBody>
      </p:sp>
      <p:sp>
        <p:nvSpPr>
          <p:cNvPr id="3" name="2 İçerik Yer Tutucusu"/>
          <p:cNvSpPr>
            <a:spLocks noGrp="1"/>
          </p:cNvSpPr>
          <p:nvPr>
            <p:ph idx="1"/>
          </p:nvPr>
        </p:nvSpPr>
        <p:spPr>
          <a:xfrm>
            <a:off x="4766736" y="273052"/>
            <a:ext cx="6815666"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2"/>
            <a:ext cx="4011084" cy="4691063"/>
          </a:xfrm>
        </p:spPr>
        <p:txBody>
          <a:bodyPr/>
          <a:lstStyle>
            <a:lvl1pPr marL="0" indent="0">
              <a:buNone/>
              <a:defRPr sz="1500"/>
            </a:lvl1pPr>
            <a:lvl2pPr marL="478650" indent="0">
              <a:buNone/>
              <a:defRPr sz="1300"/>
            </a:lvl2pPr>
            <a:lvl3pPr marL="957299" indent="0">
              <a:buNone/>
              <a:defRPr sz="1000"/>
            </a:lvl3pPr>
            <a:lvl4pPr marL="1435947" indent="0">
              <a:buNone/>
              <a:defRPr sz="1000"/>
            </a:lvl4pPr>
            <a:lvl5pPr marL="1914596" indent="0">
              <a:buNone/>
              <a:defRPr sz="1000"/>
            </a:lvl5pPr>
            <a:lvl6pPr marL="2393243" indent="0">
              <a:buNone/>
              <a:defRPr sz="1000"/>
            </a:lvl6pPr>
            <a:lvl7pPr marL="2871893" indent="0">
              <a:buNone/>
              <a:defRPr sz="1000"/>
            </a:lvl7pPr>
            <a:lvl8pPr marL="3350541" indent="0">
              <a:buNone/>
              <a:defRPr sz="1000"/>
            </a:lvl8pPr>
            <a:lvl9pPr marL="3829190"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7E1D489-2674-454A-AB66-E899C629A1D7}"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0652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1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400"/>
            </a:lvl1pPr>
            <a:lvl2pPr marL="478650" indent="0">
              <a:buNone/>
              <a:defRPr sz="2900"/>
            </a:lvl2pPr>
            <a:lvl3pPr marL="957299" indent="0">
              <a:buNone/>
              <a:defRPr sz="2500"/>
            </a:lvl3pPr>
            <a:lvl4pPr marL="1435947" indent="0">
              <a:buNone/>
              <a:defRPr sz="2100"/>
            </a:lvl4pPr>
            <a:lvl5pPr marL="1914596" indent="0">
              <a:buNone/>
              <a:defRPr sz="2100"/>
            </a:lvl5pPr>
            <a:lvl6pPr marL="2393243" indent="0">
              <a:buNone/>
              <a:defRPr sz="2100"/>
            </a:lvl6pPr>
            <a:lvl7pPr marL="2871893" indent="0">
              <a:buNone/>
              <a:defRPr sz="2100"/>
            </a:lvl7pPr>
            <a:lvl8pPr marL="3350541" indent="0">
              <a:buNone/>
              <a:defRPr sz="2100"/>
            </a:lvl8pPr>
            <a:lvl9pPr marL="3829190" indent="0">
              <a:buNone/>
              <a:defRPr sz="21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500"/>
            </a:lvl1pPr>
            <a:lvl2pPr marL="478650" indent="0">
              <a:buNone/>
              <a:defRPr sz="1300"/>
            </a:lvl2pPr>
            <a:lvl3pPr marL="957299" indent="0">
              <a:buNone/>
              <a:defRPr sz="1000"/>
            </a:lvl3pPr>
            <a:lvl4pPr marL="1435947" indent="0">
              <a:buNone/>
              <a:defRPr sz="1000"/>
            </a:lvl4pPr>
            <a:lvl5pPr marL="1914596" indent="0">
              <a:buNone/>
              <a:defRPr sz="1000"/>
            </a:lvl5pPr>
            <a:lvl6pPr marL="2393243" indent="0">
              <a:buNone/>
              <a:defRPr sz="1000"/>
            </a:lvl6pPr>
            <a:lvl7pPr marL="2871893" indent="0">
              <a:buNone/>
              <a:defRPr sz="1000"/>
            </a:lvl7pPr>
            <a:lvl8pPr marL="3350541" indent="0">
              <a:buNone/>
              <a:defRPr sz="1000"/>
            </a:lvl8pPr>
            <a:lvl9pPr marL="3829190" indent="0">
              <a:buNone/>
              <a:defRPr sz="10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E87641-F5B3-4986-A287-D7CA2EE56249}" type="datetime1">
              <a:rPr lang="tr-TR" smtClean="0">
                <a:solidFill>
                  <a:prstClr val="black">
                    <a:tint val="75000"/>
                  </a:prstClr>
                </a:solidFill>
              </a:rPr>
              <a:pPr/>
              <a:t>17.04.2020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3081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13B6D4-EDFA-4E6F-871E-0D9B31C3D2B7}"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292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910172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3"/>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3"/>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17CF198-945B-457B-B2F8-1BBB25966D0F}" type="datetime1">
              <a:rPr lang="tr-TR" smtClean="0">
                <a:solidFill>
                  <a:prstClr val="black">
                    <a:tint val="75000"/>
                  </a:prstClr>
                </a:solidFill>
              </a:rPr>
              <a:pPr/>
              <a:t>17.04.2020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6278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2"/>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2"/>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fld id="{49352C76-474C-4C0D-AFD0-39F93674DD9F}" type="datetime1">
              <a:rPr lang="tr-TR" smtClean="0">
                <a:solidFill>
                  <a:prstClr val="black">
                    <a:tint val="75000"/>
                  </a:prstClr>
                </a:solidFill>
              </a:rPr>
              <a:pPr>
                <a:defRPr/>
              </a:pPr>
              <a:t>17.04.2020</a:t>
            </a:fld>
            <a:endParaRPr lang="tr-TR">
              <a:solidFill>
                <a:prstClr val="black">
                  <a:tint val="75000"/>
                </a:prstClr>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22 Slayt Numarası Yer Tutucusu"/>
          <p:cNvSpPr>
            <a:spLocks noGrp="1"/>
          </p:cNvSpPr>
          <p:nvPr>
            <p:ph type="sldNum" sz="quarter" idx="12"/>
          </p:nvPr>
        </p:nvSpPr>
        <p:spPr/>
        <p:txBody>
          <a:bodyPr/>
          <a:lstStyle>
            <a:lvl1pPr>
              <a:defRPr/>
            </a:lvl1pPr>
          </a:lstStyle>
          <a:p>
            <a:pPr>
              <a:defRPr/>
            </a:pPr>
            <a:fld id="{BB81AFBA-59E3-42A9-91BB-1A6EA1336CE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15663416"/>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7813"/>
            <a:ext cx="109728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600205"/>
            <a:ext cx="10972800" cy="4530725"/>
          </a:xfrm>
        </p:spPr>
        <p:txBody>
          <a:bodyPr>
            <a:normAutofit/>
          </a:bodyPr>
          <a:lstStyle/>
          <a:p>
            <a:pPr lvl="0"/>
            <a:endParaRPr lang="tr-TR" noProof="0" smtClean="0"/>
          </a:p>
        </p:txBody>
      </p:sp>
      <p:sp>
        <p:nvSpPr>
          <p:cNvPr id="4" name="Rectangle 17"/>
          <p:cNvSpPr>
            <a:spLocks noGrp="1" noChangeArrowheads="1"/>
          </p:cNvSpPr>
          <p:nvPr>
            <p:ph type="dt" sz="half" idx="10"/>
          </p:nvPr>
        </p:nvSpPr>
        <p:spPr>
          <a:ln/>
        </p:spPr>
        <p:txBody>
          <a:bodyPr/>
          <a:lstStyle>
            <a:lvl1pPr>
              <a:defRPr/>
            </a:lvl1pPr>
          </a:lstStyle>
          <a:p>
            <a:pPr>
              <a:defRPr/>
            </a:pPr>
            <a:fld id="{1C4C0051-E67F-44B7-B5CF-E4A841EB7543}" type="datetime1">
              <a:rPr lang="tr-TR" smtClean="0">
                <a:solidFill>
                  <a:prstClr val="black">
                    <a:tint val="75000"/>
                  </a:prstClr>
                </a:solidFill>
              </a:rPr>
              <a:pPr>
                <a:defRPr/>
              </a:pPr>
              <a:t>17.04.2020</a:t>
            </a:fld>
            <a:endParaRPr lang="tr-TR">
              <a:solidFill>
                <a:prstClr val="black">
                  <a:tint val="75000"/>
                </a:prstClr>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black">
                  <a:tint val="75000"/>
                </a:prstClr>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E23FBEE4-6A2F-4C14-B504-0A8A30B47EB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82896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4/17/2020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5469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4/17/2020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2937448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4/17/2020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1244057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4/17/2020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364421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4/17/2020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1044585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4/17/2020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1866137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4/17/2020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100566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t>17.04.2020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2131543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4/17/2020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2905918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4/17/2020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1816063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4/17/2020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2144581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4/17/2020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1436650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4/17/2020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2813224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4/17/2020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1131690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4/17/2020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400084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4/17/2020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3043812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4/17/2020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2978618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4/17/2020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1269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t>17.04.2020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286371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69609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t>17.04.2020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19798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387413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t>17.04.2020</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t>‹#›</a:t>
            </a:fld>
            <a:endParaRPr lang="tr-TR"/>
          </a:p>
        </p:txBody>
      </p:sp>
    </p:spTree>
    <p:extLst>
      <p:ext uri="{BB962C8B-B14F-4D97-AF65-F5344CB8AC3E}">
        <p14:creationId xmlns:p14="http://schemas.microsoft.com/office/powerpoint/2010/main" val="219892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t>17.04.2020</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t>‹#›</a:t>
            </a:fld>
            <a:endParaRPr lang="tr-TR"/>
          </a:p>
        </p:txBody>
      </p:sp>
    </p:spTree>
    <p:extLst>
      <p:ext uri="{BB962C8B-B14F-4D97-AF65-F5344CB8AC3E}">
        <p14:creationId xmlns:p14="http://schemas.microsoft.com/office/powerpoint/2010/main" val="23075768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127945" tIns="63974" rIns="127945" bIns="63974"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127945" tIns="63974" rIns="127945" bIns="6397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4"/>
            <a:ext cx="2844800" cy="365125"/>
          </a:xfrm>
          <a:prstGeom prst="rect">
            <a:avLst/>
          </a:prstGeom>
        </p:spPr>
        <p:txBody>
          <a:bodyPr vert="horz" lIns="127945" tIns="63974" rIns="127945" bIns="63974" rtlCol="0" anchor="ctr"/>
          <a:lstStyle>
            <a:lvl1pPr algn="l">
              <a:defRPr sz="1214">
                <a:solidFill>
                  <a:schemeClr val="tx1">
                    <a:tint val="75000"/>
                  </a:schemeClr>
                </a:solidFill>
              </a:defRPr>
            </a:lvl1pPr>
          </a:lstStyle>
          <a:p>
            <a:pPr defTabSz="913925"/>
            <a:fld id="{82303292-59DC-4C20-9C4C-7F179C7A0597}" type="datetime1">
              <a:rPr lang="tr-TR" smtClean="0">
                <a:solidFill>
                  <a:prstClr val="black">
                    <a:tint val="75000"/>
                  </a:prstClr>
                </a:solidFill>
              </a:rPr>
              <a:pPr defTabSz="913925"/>
              <a:t>17.04.2020</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4"/>
            <a:ext cx="3860800" cy="365125"/>
          </a:xfrm>
          <a:prstGeom prst="rect">
            <a:avLst/>
          </a:prstGeom>
        </p:spPr>
        <p:txBody>
          <a:bodyPr vert="horz" lIns="127945" tIns="63974" rIns="127945" bIns="63974" rtlCol="0" anchor="ctr"/>
          <a:lstStyle>
            <a:lvl1pPr algn="ctr">
              <a:defRPr sz="1214">
                <a:solidFill>
                  <a:schemeClr val="tx1">
                    <a:tint val="75000"/>
                  </a:schemeClr>
                </a:solidFill>
              </a:defRPr>
            </a:lvl1pPr>
          </a:lstStyle>
          <a:p>
            <a:pPr defTabSz="913925"/>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4"/>
            <a:ext cx="2844800" cy="365125"/>
          </a:xfrm>
          <a:prstGeom prst="rect">
            <a:avLst/>
          </a:prstGeom>
        </p:spPr>
        <p:txBody>
          <a:bodyPr vert="horz" lIns="127945" tIns="63974" rIns="127945" bIns="63974" rtlCol="0" anchor="ctr"/>
          <a:lstStyle>
            <a:lvl1pPr algn="r">
              <a:defRPr sz="1214">
                <a:solidFill>
                  <a:schemeClr val="tx1">
                    <a:tint val="75000"/>
                  </a:schemeClr>
                </a:solidFill>
              </a:defRPr>
            </a:lvl1pPr>
          </a:lstStyle>
          <a:p>
            <a:pPr defTabSz="913925"/>
            <a:fld id="{D06D2DFF-723E-4768-A2C7-00339325D0E5}" type="slidenum">
              <a:rPr lang="tr-TR" smtClean="0">
                <a:solidFill>
                  <a:prstClr val="black">
                    <a:tint val="75000"/>
                  </a:prstClr>
                </a:solidFill>
              </a:rPr>
              <a:pPr defTabSz="913925"/>
              <a:t>‹#›</a:t>
            </a:fld>
            <a:endParaRPr lang="tr-TR">
              <a:solidFill>
                <a:prstClr val="black">
                  <a:tint val="75000"/>
                </a:prstClr>
              </a:solidFill>
            </a:endParaRPr>
          </a:p>
        </p:txBody>
      </p:sp>
    </p:spTree>
    <p:extLst>
      <p:ext uri="{BB962C8B-B14F-4D97-AF65-F5344CB8AC3E}">
        <p14:creationId xmlns:p14="http://schemas.microsoft.com/office/powerpoint/2010/main" val="4143856532"/>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ctr" defTabSz="913925" rtl="0" eaLnBrk="1" latinLnBrk="0" hangingPunct="1">
        <a:spcBef>
          <a:spcPct val="0"/>
        </a:spcBef>
        <a:buNone/>
        <a:defRPr sz="4357" kern="1200">
          <a:solidFill>
            <a:schemeClr val="tx1"/>
          </a:solidFill>
          <a:latin typeface="+mj-lt"/>
          <a:ea typeface="+mj-ea"/>
          <a:cs typeface="+mj-cs"/>
        </a:defRPr>
      </a:lvl1pPr>
    </p:titleStyle>
    <p:bodyStyle>
      <a:lvl1pPr marL="342722" indent="-342722" algn="l" defTabSz="913925" rtl="0" eaLnBrk="1" latinLnBrk="0" hangingPunct="1">
        <a:spcBef>
          <a:spcPct val="20000"/>
        </a:spcBef>
        <a:buFont typeface="Arial" pitchFamily="34" charset="0"/>
        <a:buChar char="•"/>
        <a:defRPr sz="3214" kern="1200">
          <a:solidFill>
            <a:schemeClr val="tx1"/>
          </a:solidFill>
          <a:latin typeface="+mn-lt"/>
          <a:ea typeface="+mn-ea"/>
          <a:cs typeface="+mn-cs"/>
        </a:defRPr>
      </a:lvl1pPr>
      <a:lvl2pPr marL="742563" indent="-285601" algn="l" defTabSz="913925"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405" indent="-228481" algn="l" defTabSz="913925"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365"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27"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90"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52"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14"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6" indent="-228481" algn="l" defTabSz="9139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3925" rtl="0" eaLnBrk="1" latinLnBrk="0" hangingPunct="1">
        <a:defRPr sz="1786" kern="1200">
          <a:solidFill>
            <a:schemeClr val="tx1"/>
          </a:solidFill>
          <a:latin typeface="+mn-lt"/>
          <a:ea typeface="+mn-ea"/>
          <a:cs typeface="+mn-cs"/>
        </a:defRPr>
      </a:lvl1pPr>
      <a:lvl2pPr marL="456963" algn="l" defTabSz="913925" rtl="0" eaLnBrk="1" latinLnBrk="0" hangingPunct="1">
        <a:defRPr sz="1786" kern="1200">
          <a:solidFill>
            <a:schemeClr val="tx1"/>
          </a:solidFill>
          <a:latin typeface="+mn-lt"/>
          <a:ea typeface="+mn-ea"/>
          <a:cs typeface="+mn-cs"/>
        </a:defRPr>
      </a:lvl2pPr>
      <a:lvl3pPr marL="913925" algn="l" defTabSz="913925" rtl="0" eaLnBrk="1" latinLnBrk="0" hangingPunct="1">
        <a:defRPr sz="1786" kern="1200">
          <a:solidFill>
            <a:schemeClr val="tx1"/>
          </a:solidFill>
          <a:latin typeface="+mn-lt"/>
          <a:ea typeface="+mn-ea"/>
          <a:cs typeface="+mn-cs"/>
        </a:defRPr>
      </a:lvl3pPr>
      <a:lvl4pPr marL="1370886" algn="l" defTabSz="913925" rtl="0" eaLnBrk="1" latinLnBrk="0" hangingPunct="1">
        <a:defRPr sz="1786" kern="1200">
          <a:solidFill>
            <a:schemeClr val="tx1"/>
          </a:solidFill>
          <a:latin typeface="+mn-lt"/>
          <a:ea typeface="+mn-ea"/>
          <a:cs typeface="+mn-cs"/>
        </a:defRPr>
      </a:lvl4pPr>
      <a:lvl5pPr marL="1827848" algn="l" defTabSz="913925" rtl="0" eaLnBrk="1" latinLnBrk="0" hangingPunct="1">
        <a:defRPr sz="1786" kern="1200">
          <a:solidFill>
            <a:schemeClr val="tx1"/>
          </a:solidFill>
          <a:latin typeface="+mn-lt"/>
          <a:ea typeface="+mn-ea"/>
          <a:cs typeface="+mn-cs"/>
        </a:defRPr>
      </a:lvl5pPr>
      <a:lvl6pPr marL="2284809" algn="l" defTabSz="913925" rtl="0" eaLnBrk="1" latinLnBrk="0" hangingPunct="1">
        <a:defRPr sz="1786" kern="1200">
          <a:solidFill>
            <a:schemeClr val="tx1"/>
          </a:solidFill>
          <a:latin typeface="+mn-lt"/>
          <a:ea typeface="+mn-ea"/>
          <a:cs typeface="+mn-cs"/>
        </a:defRPr>
      </a:lvl6pPr>
      <a:lvl7pPr marL="2741771" algn="l" defTabSz="913925" rtl="0" eaLnBrk="1" latinLnBrk="0" hangingPunct="1">
        <a:defRPr sz="1786" kern="1200">
          <a:solidFill>
            <a:schemeClr val="tx1"/>
          </a:solidFill>
          <a:latin typeface="+mn-lt"/>
          <a:ea typeface="+mn-ea"/>
          <a:cs typeface="+mn-cs"/>
        </a:defRPr>
      </a:lvl7pPr>
      <a:lvl8pPr marL="3198733" algn="l" defTabSz="913925" rtl="0" eaLnBrk="1" latinLnBrk="0" hangingPunct="1">
        <a:defRPr sz="1786" kern="1200">
          <a:solidFill>
            <a:schemeClr val="tx1"/>
          </a:solidFill>
          <a:latin typeface="+mn-lt"/>
          <a:ea typeface="+mn-ea"/>
          <a:cs typeface="+mn-cs"/>
        </a:defRPr>
      </a:lvl8pPr>
      <a:lvl9pPr marL="3655695" algn="l" defTabSz="913925" rtl="0" eaLnBrk="1" latinLnBrk="0" hangingPunct="1">
        <a:defRPr sz="17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5728" tIns="47865" rIns="95728" bIns="4786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2"/>
            <a:ext cx="10972800" cy="4525963"/>
          </a:xfrm>
          <a:prstGeom prst="rect">
            <a:avLst/>
          </a:prstGeom>
        </p:spPr>
        <p:txBody>
          <a:bodyPr vert="horz" lIns="95728" tIns="47865" rIns="95728" bIns="4786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5"/>
            <a:ext cx="2844800" cy="365125"/>
          </a:xfrm>
          <a:prstGeom prst="rect">
            <a:avLst/>
          </a:prstGeom>
        </p:spPr>
        <p:txBody>
          <a:bodyPr vert="horz" lIns="95728" tIns="47865" rIns="95728" bIns="47865" rtlCol="0" anchor="ctr"/>
          <a:lstStyle>
            <a:lvl1pPr algn="l">
              <a:defRPr sz="1300">
                <a:solidFill>
                  <a:schemeClr val="tx1">
                    <a:tint val="75000"/>
                  </a:schemeClr>
                </a:solidFill>
              </a:defRPr>
            </a:lvl1pPr>
          </a:lstStyle>
          <a:p>
            <a:pPr defTabSz="957299"/>
            <a:fld id="{82303292-59DC-4C20-9C4C-7F179C7A0597}" type="datetime1">
              <a:rPr lang="tr-TR" smtClean="0">
                <a:solidFill>
                  <a:prstClr val="black">
                    <a:tint val="75000"/>
                  </a:prstClr>
                </a:solidFill>
              </a:rPr>
              <a:pPr defTabSz="957299"/>
              <a:t>17.04.2020</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5"/>
            <a:ext cx="3860800" cy="365125"/>
          </a:xfrm>
          <a:prstGeom prst="rect">
            <a:avLst/>
          </a:prstGeom>
        </p:spPr>
        <p:txBody>
          <a:bodyPr vert="horz" lIns="95728" tIns="47865" rIns="95728" bIns="47865" rtlCol="0" anchor="ctr"/>
          <a:lstStyle>
            <a:lvl1pPr algn="ctr">
              <a:defRPr sz="1300">
                <a:solidFill>
                  <a:schemeClr val="tx1">
                    <a:tint val="75000"/>
                  </a:schemeClr>
                </a:solidFill>
              </a:defRPr>
            </a:lvl1pPr>
          </a:lstStyle>
          <a:p>
            <a:pPr defTabSz="957299"/>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5"/>
            <a:ext cx="2844800" cy="365125"/>
          </a:xfrm>
          <a:prstGeom prst="rect">
            <a:avLst/>
          </a:prstGeom>
        </p:spPr>
        <p:txBody>
          <a:bodyPr vert="horz" lIns="95728" tIns="47865" rIns="95728" bIns="47865" rtlCol="0" anchor="ctr"/>
          <a:lstStyle>
            <a:lvl1pPr algn="r">
              <a:defRPr sz="1300">
                <a:solidFill>
                  <a:schemeClr val="tx1">
                    <a:tint val="75000"/>
                  </a:schemeClr>
                </a:solidFill>
              </a:defRPr>
            </a:lvl1pPr>
          </a:lstStyle>
          <a:p>
            <a:pPr defTabSz="957299"/>
            <a:fld id="{D06D2DFF-723E-4768-A2C7-00339325D0E5}" type="slidenum">
              <a:rPr lang="tr-TR" smtClean="0">
                <a:solidFill>
                  <a:prstClr val="black">
                    <a:tint val="75000"/>
                  </a:prstClr>
                </a:solidFill>
              </a:rPr>
              <a:pPr defTabSz="957299"/>
              <a:t>‹#›</a:t>
            </a:fld>
            <a:endParaRPr lang="tr-TR">
              <a:solidFill>
                <a:prstClr val="black">
                  <a:tint val="75000"/>
                </a:prstClr>
              </a:solidFill>
            </a:endParaRPr>
          </a:p>
        </p:txBody>
      </p:sp>
    </p:spTree>
    <p:extLst>
      <p:ext uri="{BB962C8B-B14F-4D97-AF65-F5344CB8AC3E}">
        <p14:creationId xmlns:p14="http://schemas.microsoft.com/office/powerpoint/2010/main" val="2756744244"/>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Lst>
  <p:hf hdr="0" ftr="0" dt="0"/>
  <p:txStyles>
    <p:titleStyle>
      <a:lvl1pPr algn="ctr" defTabSz="957299" rtl="0" eaLnBrk="1" latinLnBrk="0" hangingPunct="1">
        <a:spcBef>
          <a:spcPct val="0"/>
        </a:spcBef>
        <a:buNone/>
        <a:defRPr sz="4600" kern="1200">
          <a:solidFill>
            <a:schemeClr val="tx1"/>
          </a:solidFill>
          <a:latin typeface="+mj-lt"/>
          <a:ea typeface="+mj-ea"/>
          <a:cs typeface="+mj-cs"/>
        </a:defRPr>
      </a:lvl1pPr>
    </p:titleStyle>
    <p:bodyStyle>
      <a:lvl1pPr marL="358987" indent="-358987" algn="l" defTabSz="957299"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7805" indent="-299155" algn="l" defTabSz="95729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6622" indent="-239324" algn="l" defTabSz="957299"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5269"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3918"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2568"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218"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866"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8515" indent="-239324" algn="l" defTabSz="95729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r-TR"/>
      </a:defPPr>
      <a:lvl1pPr marL="0" algn="l" defTabSz="957299" rtl="0" eaLnBrk="1" latinLnBrk="0" hangingPunct="1">
        <a:defRPr sz="1900" kern="1200">
          <a:solidFill>
            <a:schemeClr val="tx1"/>
          </a:solidFill>
          <a:latin typeface="+mn-lt"/>
          <a:ea typeface="+mn-ea"/>
          <a:cs typeface="+mn-cs"/>
        </a:defRPr>
      </a:lvl1pPr>
      <a:lvl2pPr marL="478650" algn="l" defTabSz="957299" rtl="0" eaLnBrk="1" latinLnBrk="0" hangingPunct="1">
        <a:defRPr sz="1900" kern="1200">
          <a:solidFill>
            <a:schemeClr val="tx1"/>
          </a:solidFill>
          <a:latin typeface="+mn-lt"/>
          <a:ea typeface="+mn-ea"/>
          <a:cs typeface="+mn-cs"/>
        </a:defRPr>
      </a:lvl2pPr>
      <a:lvl3pPr marL="957299" algn="l" defTabSz="957299" rtl="0" eaLnBrk="1" latinLnBrk="0" hangingPunct="1">
        <a:defRPr sz="1900" kern="1200">
          <a:solidFill>
            <a:schemeClr val="tx1"/>
          </a:solidFill>
          <a:latin typeface="+mn-lt"/>
          <a:ea typeface="+mn-ea"/>
          <a:cs typeface="+mn-cs"/>
        </a:defRPr>
      </a:lvl3pPr>
      <a:lvl4pPr marL="1435947" algn="l" defTabSz="957299" rtl="0" eaLnBrk="1" latinLnBrk="0" hangingPunct="1">
        <a:defRPr sz="1900" kern="1200">
          <a:solidFill>
            <a:schemeClr val="tx1"/>
          </a:solidFill>
          <a:latin typeface="+mn-lt"/>
          <a:ea typeface="+mn-ea"/>
          <a:cs typeface="+mn-cs"/>
        </a:defRPr>
      </a:lvl4pPr>
      <a:lvl5pPr marL="1914596" algn="l" defTabSz="957299" rtl="0" eaLnBrk="1" latinLnBrk="0" hangingPunct="1">
        <a:defRPr sz="1900" kern="1200">
          <a:solidFill>
            <a:schemeClr val="tx1"/>
          </a:solidFill>
          <a:latin typeface="+mn-lt"/>
          <a:ea typeface="+mn-ea"/>
          <a:cs typeface="+mn-cs"/>
        </a:defRPr>
      </a:lvl5pPr>
      <a:lvl6pPr marL="2393243" algn="l" defTabSz="957299" rtl="0" eaLnBrk="1" latinLnBrk="0" hangingPunct="1">
        <a:defRPr sz="1900" kern="1200">
          <a:solidFill>
            <a:schemeClr val="tx1"/>
          </a:solidFill>
          <a:latin typeface="+mn-lt"/>
          <a:ea typeface="+mn-ea"/>
          <a:cs typeface="+mn-cs"/>
        </a:defRPr>
      </a:lvl6pPr>
      <a:lvl7pPr marL="2871893" algn="l" defTabSz="957299" rtl="0" eaLnBrk="1" latinLnBrk="0" hangingPunct="1">
        <a:defRPr sz="1900" kern="1200">
          <a:solidFill>
            <a:schemeClr val="tx1"/>
          </a:solidFill>
          <a:latin typeface="+mn-lt"/>
          <a:ea typeface="+mn-ea"/>
          <a:cs typeface="+mn-cs"/>
        </a:defRPr>
      </a:lvl7pPr>
      <a:lvl8pPr marL="3350541" algn="l" defTabSz="957299" rtl="0" eaLnBrk="1" latinLnBrk="0" hangingPunct="1">
        <a:defRPr sz="1900" kern="1200">
          <a:solidFill>
            <a:schemeClr val="tx1"/>
          </a:solidFill>
          <a:latin typeface="+mn-lt"/>
          <a:ea typeface="+mn-ea"/>
          <a:cs typeface="+mn-cs"/>
        </a:defRPr>
      </a:lvl8pPr>
      <a:lvl9pPr marL="3829190" algn="l" defTabSz="95729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4/17/2020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1730288326"/>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3600" b="1" dirty="0" smtClean="0"/>
              <a:t>AVRUPA TARİHİ</a:t>
            </a:r>
            <a:endParaRPr lang="tr-TR" sz="3600" b="1" dirty="0"/>
          </a:p>
        </p:txBody>
      </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schemeClr val="bg1"/>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schemeClr val="bg1"/>
                </a:solidFill>
              </a:rPr>
              <a:t>Arif özbeyli</a:t>
            </a:r>
          </a:p>
        </p:txBody>
      </p:sp>
      <p:sp>
        <p:nvSpPr>
          <p:cNvPr id="3" name="Dikdörtgen 2"/>
          <p:cNvSpPr/>
          <p:nvPr/>
        </p:nvSpPr>
        <p:spPr>
          <a:xfrm>
            <a:off x="3288750" y="3480743"/>
            <a:ext cx="5631670" cy="523220"/>
          </a:xfrm>
          <a:prstGeom prst="rect">
            <a:avLst/>
          </a:prstGeom>
          <a:solidFill>
            <a:srgbClr val="002060"/>
          </a:solidFill>
        </p:spPr>
        <p:txBody>
          <a:bodyPr wrap="none">
            <a:spAutoFit/>
          </a:bodyPr>
          <a:lstStyle/>
          <a:p>
            <a:pPr lvl="0"/>
            <a:r>
              <a:rPr lang="tr-TR" sz="2800" b="1" dirty="0">
                <a:solidFill>
                  <a:schemeClr val="bg1"/>
                </a:solidFill>
              </a:rPr>
              <a:t>ONSEKİZİNCİ YÜZYILDA AVRUPA</a:t>
            </a:r>
            <a:endParaRPr lang="tr-TR" sz="2800" b="1" dirty="0">
              <a:solidFill>
                <a:schemeClr val="bg1"/>
              </a:solidFill>
            </a:endParaRPr>
          </a:p>
        </p:txBody>
      </p:sp>
      <p:pic>
        <p:nvPicPr>
          <p:cNvPr id="4" name="EN DUYGUSAL FON MÜ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94840" y="6012360"/>
            <a:ext cx="424934" cy="424934"/>
          </a:xfrm>
          <a:prstGeom prst="rect">
            <a:avLst/>
          </a:prstGeom>
        </p:spPr>
      </p:pic>
    </p:spTree>
    <p:extLst>
      <p:ext uri="{BB962C8B-B14F-4D97-AF65-F5344CB8AC3E}">
        <p14:creationId xmlns:p14="http://schemas.microsoft.com/office/powerpoint/2010/main" val="162595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5">
                <p:cTn id="7"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55228611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319267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38901038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3</a:t>
            </a:fld>
            <a:endParaRPr lang="tr-TR">
              <a:solidFill>
                <a:prstClr val="black">
                  <a:tint val="75000"/>
                </a:prstClr>
              </a:solidFill>
            </a:endParaRPr>
          </a:p>
        </p:txBody>
      </p:sp>
    </p:spTree>
    <p:extLst>
      <p:ext uri="{BB962C8B-B14F-4D97-AF65-F5344CB8AC3E}">
        <p14:creationId xmlns:p14="http://schemas.microsoft.com/office/powerpoint/2010/main" val="109724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4611446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Slayt Numarası Yer Tutucusu"/>
          <p:cNvSpPr>
            <a:spLocks noGrp="1"/>
          </p:cNvSpPr>
          <p:nvPr>
            <p:ph type="sldNum" sz="quarter" idx="12"/>
          </p:nvPr>
        </p:nvSpPr>
        <p:spPr/>
        <p:txBody>
          <a:bodyPr/>
          <a:lstStyle/>
          <a:p>
            <a:fld id="{D06D2DFF-723E-4768-A2C7-00339325D0E5}"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396957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287093667"/>
      </p:ext>
    </p:extLst>
  </p:cSld>
  <p:clrMapOvr>
    <a:masterClrMapping/>
  </p:clrMapOvr>
  <p:transition spd="slow">
    <p:fade/>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457</Words>
  <Application>Microsoft Office PowerPoint</Application>
  <PresentationFormat>Geniş ekran</PresentationFormat>
  <Paragraphs>51</Paragraphs>
  <Slides>5</Slides>
  <Notes>0</Notes>
  <HiddenSlides>0</HiddenSlides>
  <MMClips>1</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5</vt:i4>
      </vt:variant>
    </vt:vector>
  </HeadingPairs>
  <TitlesOfParts>
    <vt:vector size="14" baseType="lpstr">
      <vt:lpstr>Arial</vt:lpstr>
      <vt:lpstr>Calibri</vt:lpstr>
      <vt:lpstr>Century Gothic</vt:lpstr>
      <vt:lpstr>Times New Roman</vt:lpstr>
      <vt:lpstr>Wingdings 3</vt:lpstr>
      <vt:lpstr>İyon Toplantı Odası</vt:lpstr>
      <vt:lpstr>10_Ofis Teması</vt:lpstr>
      <vt:lpstr>13_Ofis Teması</vt:lpstr>
      <vt:lpstr>2_İyon Toplantı Odası</vt:lpstr>
      <vt:lpstr>AVRUPA TARİHİ</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93</cp:revision>
  <dcterms:created xsi:type="dcterms:W3CDTF">2018-04-03T19:41:25Z</dcterms:created>
  <dcterms:modified xsi:type="dcterms:W3CDTF">2020-04-17T22:40:02Z</dcterms:modified>
</cp:coreProperties>
</file>