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audio2.wav" ContentType="audio/x-wav"/>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66"/>
  </p:notesMasterIdLst>
  <p:sldIdLst>
    <p:sldId id="257" r:id="rId3"/>
    <p:sldId id="258" r:id="rId4"/>
    <p:sldId id="259" r:id="rId5"/>
    <p:sldId id="260" r:id="rId6"/>
    <p:sldId id="261" r:id="rId7"/>
    <p:sldId id="262" r:id="rId8"/>
    <p:sldId id="263" r:id="rId9"/>
    <p:sldId id="264" r:id="rId10"/>
    <p:sldId id="265" r:id="rId11"/>
    <p:sldId id="266" r:id="rId12"/>
    <p:sldId id="267" r:id="rId13"/>
    <p:sldId id="319"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259B"/>
    <a:srgbClr val="000000"/>
    <a:srgbClr val="002060"/>
    <a:srgbClr val="3E11A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91" autoAdjust="0"/>
    <p:restoredTop sz="94660"/>
  </p:normalViewPr>
  <p:slideViewPr>
    <p:cSldViewPr>
      <p:cViewPr varScale="1">
        <p:scale>
          <a:sx n="70" d="100"/>
          <a:sy n="70" d="100"/>
        </p:scale>
        <p:origin x="1644"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7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0539D5-0294-4CCD-A4F5-0F2A610C6762}"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tr-TR"/>
        </a:p>
      </dgm:t>
    </dgm:pt>
    <dgm:pt modelId="{54B11852-551D-49B7-BBF7-E951F069E7B5}">
      <dgm:prSet phldrT="[Metin]"/>
      <dgm:spPr>
        <a:solidFill>
          <a:srgbClr val="FF0000"/>
        </a:solidFill>
      </dgm:spPr>
      <dgm:t>
        <a:bodyPr/>
        <a:lstStyle/>
        <a:p>
          <a:r>
            <a:rPr lang="tr-TR" b="1" dirty="0" smtClean="0"/>
            <a:t>ADALET</a:t>
          </a:r>
          <a:endParaRPr lang="tr-TR" b="1" dirty="0"/>
        </a:p>
      </dgm:t>
    </dgm:pt>
    <dgm:pt modelId="{CE19B59B-71D0-4694-BAF8-B3C4AF7213CB}" type="parTrans" cxnId="{E05D34AE-9F5F-4265-8BDE-CB419F0F83FA}">
      <dgm:prSet/>
      <dgm:spPr/>
      <dgm:t>
        <a:bodyPr/>
        <a:lstStyle/>
        <a:p>
          <a:endParaRPr lang="tr-TR"/>
        </a:p>
      </dgm:t>
    </dgm:pt>
    <dgm:pt modelId="{BB5E4493-96B2-4CF8-BC98-9F7A538AE376}" type="sibTrans" cxnId="{E05D34AE-9F5F-4265-8BDE-CB419F0F83FA}">
      <dgm:prSet/>
      <dgm:spPr/>
      <dgm:t>
        <a:bodyPr/>
        <a:lstStyle/>
        <a:p>
          <a:endParaRPr lang="tr-TR"/>
        </a:p>
      </dgm:t>
    </dgm:pt>
    <dgm:pt modelId="{7A37F7CE-E634-4145-A9AD-E37A3EAF63BC}">
      <dgm:prSet phldrT="[Metin]"/>
      <dgm:spPr>
        <a:solidFill>
          <a:schemeClr val="accent5">
            <a:lumMod val="75000"/>
          </a:schemeClr>
        </a:solidFill>
      </dgm:spPr>
      <dgm:t>
        <a:bodyPr/>
        <a:lstStyle/>
        <a:p>
          <a:r>
            <a:rPr lang="tr-TR" b="1" dirty="0" smtClean="0"/>
            <a:t>Ordu</a:t>
          </a:r>
          <a:endParaRPr lang="tr-TR" b="1" dirty="0"/>
        </a:p>
      </dgm:t>
    </dgm:pt>
    <dgm:pt modelId="{05E303FA-B9F3-4A32-802B-4A3D996966FF}" type="parTrans" cxnId="{C1DC7EEC-E8EA-4B4A-9E28-849D782E7DDC}">
      <dgm:prSet/>
      <dgm:spPr/>
      <dgm:t>
        <a:bodyPr/>
        <a:lstStyle/>
        <a:p>
          <a:endParaRPr lang="tr-TR"/>
        </a:p>
      </dgm:t>
    </dgm:pt>
    <dgm:pt modelId="{98C80C00-67FC-4EB2-A78F-CDF89376C7AD}" type="sibTrans" cxnId="{C1DC7EEC-E8EA-4B4A-9E28-849D782E7DDC}">
      <dgm:prSet/>
      <dgm:spPr/>
      <dgm:t>
        <a:bodyPr/>
        <a:lstStyle/>
        <a:p>
          <a:endParaRPr lang="tr-TR"/>
        </a:p>
      </dgm:t>
    </dgm:pt>
    <dgm:pt modelId="{82A67E06-2512-4123-AF0C-68892493D508}">
      <dgm:prSet phldrT="[Metin]"/>
      <dgm:spPr>
        <a:solidFill>
          <a:srgbClr val="0070C0"/>
        </a:solidFill>
      </dgm:spPr>
      <dgm:t>
        <a:bodyPr/>
        <a:lstStyle/>
        <a:p>
          <a:r>
            <a:rPr lang="tr-TR" b="1" dirty="0" smtClean="0"/>
            <a:t>Kanun</a:t>
          </a:r>
          <a:endParaRPr lang="tr-TR" b="1" dirty="0"/>
        </a:p>
      </dgm:t>
    </dgm:pt>
    <dgm:pt modelId="{A17685DF-6186-4DBD-A236-608E8ADE1B59}" type="parTrans" cxnId="{63D519FB-80D2-4515-AB36-8DAE12D6D4AB}">
      <dgm:prSet/>
      <dgm:spPr/>
      <dgm:t>
        <a:bodyPr/>
        <a:lstStyle/>
        <a:p>
          <a:endParaRPr lang="tr-TR"/>
        </a:p>
      </dgm:t>
    </dgm:pt>
    <dgm:pt modelId="{728299EB-EFFC-4738-BBF1-629F496FDD6D}" type="sibTrans" cxnId="{63D519FB-80D2-4515-AB36-8DAE12D6D4AB}">
      <dgm:prSet/>
      <dgm:spPr/>
      <dgm:t>
        <a:bodyPr/>
        <a:lstStyle/>
        <a:p>
          <a:endParaRPr lang="tr-TR"/>
        </a:p>
      </dgm:t>
    </dgm:pt>
    <dgm:pt modelId="{4236FE8E-6A7D-4193-839D-D6C37B1794F4}">
      <dgm:prSet phldrT="[Metin]"/>
      <dgm:spPr>
        <a:solidFill>
          <a:srgbClr val="00B0F0"/>
        </a:solidFill>
      </dgm:spPr>
      <dgm:t>
        <a:bodyPr/>
        <a:lstStyle/>
        <a:p>
          <a:r>
            <a:rPr lang="tr-TR" b="1" dirty="0" smtClean="0"/>
            <a:t>Servet</a:t>
          </a:r>
          <a:endParaRPr lang="tr-TR" b="1" dirty="0"/>
        </a:p>
      </dgm:t>
    </dgm:pt>
    <dgm:pt modelId="{1B311E1D-5483-4382-919D-10EF4FA510D6}" type="parTrans" cxnId="{98D5E73D-A9D2-4656-A265-0F9BFF0F3B83}">
      <dgm:prSet/>
      <dgm:spPr/>
      <dgm:t>
        <a:bodyPr/>
        <a:lstStyle/>
        <a:p>
          <a:endParaRPr lang="tr-TR"/>
        </a:p>
      </dgm:t>
    </dgm:pt>
    <dgm:pt modelId="{A7E064E3-C664-4732-8EF1-B82F033D3F83}" type="sibTrans" cxnId="{98D5E73D-A9D2-4656-A265-0F9BFF0F3B83}">
      <dgm:prSet/>
      <dgm:spPr/>
      <dgm:t>
        <a:bodyPr/>
        <a:lstStyle/>
        <a:p>
          <a:endParaRPr lang="tr-TR"/>
        </a:p>
      </dgm:t>
    </dgm:pt>
    <dgm:pt modelId="{1E1BB7A2-6385-4BB6-A8A8-4E6914160A66}">
      <dgm:prSet phldrT="[Metin]"/>
      <dgm:spPr>
        <a:solidFill>
          <a:srgbClr val="002060"/>
        </a:solidFill>
      </dgm:spPr>
      <dgm:t>
        <a:bodyPr/>
        <a:lstStyle/>
        <a:p>
          <a:r>
            <a:rPr lang="tr-TR" b="1" dirty="0" smtClean="0"/>
            <a:t>Devlet</a:t>
          </a:r>
          <a:endParaRPr lang="tr-TR" b="1" dirty="0"/>
        </a:p>
      </dgm:t>
    </dgm:pt>
    <dgm:pt modelId="{95DCA820-DE87-4B40-BFF5-3D66DB146443}" type="parTrans" cxnId="{2B4370CC-3BD9-41A2-83E5-E1005734AD24}">
      <dgm:prSet/>
      <dgm:spPr/>
      <dgm:t>
        <a:bodyPr/>
        <a:lstStyle/>
        <a:p>
          <a:endParaRPr lang="tr-TR"/>
        </a:p>
      </dgm:t>
    </dgm:pt>
    <dgm:pt modelId="{D16B5AD9-8E51-4FE3-9122-2E5EAD75C6D3}" type="sibTrans" cxnId="{2B4370CC-3BD9-41A2-83E5-E1005734AD24}">
      <dgm:prSet/>
      <dgm:spPr/>
      <dgm:t>
        <a:bodyPr/>
        <a:lstStyle/>
        <a:p>
          <a:endParaRPr lang="tr-TR"/>
        </a:p>
      </dgm:t>
    </dgm:pt>
    <dgm:pt modelId="{FA596C04-9F4B-4A1D-A880-5679E4CB0DCA}">
      <dgm:prSet custT="1"/>
      <dgm:spPr>
        <a:solidFill>
          <a:srgbClr val="92D050"/>
        </a:solidFill>
      </dgm:spPr>
      <dgm:t>
        <a:bodyPr/>
        <a:lstStyle/>
        <a:p>
          <a:r>
            <a:rPr lang="tr-TR" sz="1400" b="1" dirty="0" smtClean="0"/>
            <a:t>Hükümranlık </a:t>
          </a:r>
          <a:endParaRPr lang="tr-TR" sz="1400" b="1" dirty="0"/>
        </a:p>
      </dgm:t>
    </dgm:pt>
    <dgm:pt modelId="{BB3A627A-E6F7-4732-96CD-8D0553E0388B}" type="parTrans" cxnId="{3214C1BB-579C-4464-8511-9480D00406EF}">
      <dgm:prSet/>
      <dgm:spPr/>
      <dgm:t>
        <a:bodyPr/>
        <a:lstStyle/>
        <a:p>
          <a:endParaRPr lang="tr-TR"/>
        </a:p>
      </dgm:t>
    </dgm:pt>
    <dgm:pt modelId="{E899536D-700D-4A51-8663-649FFAC1239C}" type="sibTrans" cxnId="{3214C1BB-579C-4464-8511-9480D00406EF}">
      <dgm:prSet/>
      <dgm:spPr/>
      <dgm:t>
        <a:bodyPr/>
        <a:lstStyle/>
        <a:p>
          <a:endParaRPr lang="tr-TR"/>
        </a:p>
      </dgm:t>
    </dgm:pt>
    <dgm:pt modelId="{52403399-90A6-4BA9-B507-0F63AAEE5629}">
      <dgm:prSet/>
      <dgm:spPr>
        <a:solidFill>
          <a:srgbClr val="00B0F0"/>
        </a:solidFill>
      </dgm:spPr>
      <dgm:t>
        <a:bodyPr/>
        <a:lstStyle/>
        <a:p>
          <a:r>
            <a:rPr lang="tr-TR" b="1" dirty="0" smtClean="0"/>
            <a:t>Halk</a:t>
          </a:r>
          <a:endParaRPr lang="tr-TR" b="1" dirty="0"/>
        </a:p>
      </dgm:t>
    </dgm:pt>
    <dgm:pt modelId="{8D369676-418D-43BF-8D2D-567D96E696E9}" type="parTrans" cxnId="{8CCF1EB7-7243-4803-8992-C724144E5D78}">
      <dgm:prSet/>
      <dgm:spPr/>
      <dgm:t>
        <a:bodyPr/>
        <a:lstStyle/>
        <a:p>
          <a:endParaRPr lang="tr-TR"/>
        </a:p>
      </dgm:t>
    </dgm:pt>
    <dgm:pt modelId="{B2B07447-AE31-46E4-AB1A-6F8119FC5375}" type="sibTrans" cxnId="{8CCF1EB7-7243-4803-8992-C724144E5D78}">
      <dgm:prSet/>
      <dgm:spPr/>
      <dgm:t>
        <a:bodyPr/>
        <a:lstStyle/>
        <a:p>
          <a:endParaRPr lang="tr-TR"/>
        </a:p>
      </dgm:t>
    </dgm:pt>
    <dgm:pt modelId="{35850C33-F9A7-4F54-8CC8-4130080CB088}" type="pres">
      <dgm:prSet presAssocID="{900539D5-0294-4CCD-A4F5-0F2A610C6762}" presName="Name0" presStyleCnt="0">
        <dgm:presLayoutVars>
          <dgm:chMax val="1"/>
          <dgm:dir/>
          <dgm:animLvl val="ctr"/>
          <dgm:resizeHandles val="exact"/>
        </dgm:presLayoutVars>
      </dgm:prSet>
      <dgm:spPr/>
      <dgm:t>
        <a:bodyPr/>
        <a:lstStyle/>
        <a:p>
          <a:endParaRPr lang="tr-TR"/>
        </a:p>
      </dgm:t>
    </dgm:pt>
    <dgm:pt modelId="{E340427D-D62E-4425-86D7-472D07AA04C9}" type="pres">
      <dgm:prSet presAssocID="{54B11852-551D-49B7-BBF7-E951F069E7B5}" presName="centerShape" presStyleLbl="node0" presStyleIdx="0" presStyleCnt="1" custScaleX="62700" custScaleY="57892"/>
      <dgm:spPr/>
      <dgm:t>
        <a:bodyPr/>
        <a:lstStyle/>
        <a:p>
          <a:endParaRPr lang="tr-TR"/>
        </a:p>
      </dgm:t>
    </dgm:pt>
    <dgm:pt modelId="{EF635F74-1469-4028-AFC4-8DF16AB98BE9}" type="pres">
      <dgm:prSet presAssocID="{52403399-90A6-4BA9-B507-0F63AAEE5629}" presName="node" presStyleLbl="node1" presStyleIdx="0" presStyleCnt="6" custScaleX="111272" custScaleY="108669">
        <dgm:presLayoutVars>
          <dgm:bulletEnabled val="1"/>
        </dgm:presLayoutVars>
      </dgm:prSet>
      <dgm:spPr/>
      <dgm:t>
        <a:bodyPr/>
        <a:lstStyle/>
        <a:p>
          <a:endParaRPr lang="tr-TR"/>
        </a:p>
      </dgm:t>
    </dgm:pt>
    <dgm:pt modelId="{0BC9803D-24C5-4189-A60B-5838CDEEE003}" type="pres">
      <dgm:prSet presAssocID="{52403399-90A6-4BA9-B507-0F63AAEE5629}" presName="dummy" presStyleCnt="0"/>
      <dgm:spPr/>
    </dgm:pt>
    <dgm:pt modelId="{33F7B9F1-CDA0-421A-9CAB-01DB5988EE47}" type="pres">
      <dgm:prSet presAssocID="{B2B07447-AE31-46E4-AB1A-6F8119FC5375}" presName="sibTrans" presStyleLbl="sibTrans2D1" presStyleIdx="0" presStyleCnt="6"/>
      <dgm:spPr/>
      <dgm:t>
        <a:bodyPr/>
        <a:lstStyle/>
        <a:p>
          <a:endParaRPr lang="tr-TR"/>
        </a:p>
      </dgm:t>
    </dgm:pt>
    <dgm:pt modelId="{9DB70581-29E2-46AD-BEBB-24D4CF904B41}" type="pres">
      <dgm:prSet presAssocID="{FA596C04-9F4B-4A1D-A880-5679E4CB0DCA}" presName="node" presStyleLbl="node1" presStyleIdx="1" presStyleCnt="6" custScaleX="123496" custScaleY="112507">
        <dgm:presLayoutVars>
          <dgm:bulletEnabled val="1"/>
        </dgm:presLayoutVars>
      </dgm:prSet>
      <dgm:spPr/>
      <dgm:t>
        <a:bodyPr/>
        <a:lstStyle/>
        <a:p>
          <a:endParaRPr lang="tr-TR"/>
        </a:p>
      </dgm:t>
    </dgm:pt>
    <dgm:pt modelId="{0C037518-BFDD-4F2B-90F2-329B481FBCE4}" type="pres">
      <dgm:prSet presAssocID="{FA596C04-9F4B-4A1D-A880-5679E4CB0DCA}" presName="dummy" presStyleCnt="0"/>
      <dgm:spPr/>
    </dgm:pt>
    <dgm:pt modelId="{E35AE36A-D530-493E-9F4B-C174DC9D1AFF}" type="pres">
      <dgm:prSet presAssocID="{E899536D-700D-4A51-8663-649FFAC1239C}" presName="sibTrans" presStyleLbl="sibTrans2D1" presStyleIdx="1" presStyleCnt="6"/>
      <dgm:spPr/>
      <dgm:t>
        <a:bodyPr/>
        <a:lstStyle/>
        <a:p>
          <a:endParaRPr lang="tr-TR"/>
        </a:p>
      </dgm:t>
    </dgm:pt>
    <dgm:pt modelId="{F14291C9-F075-42ED-AEDC-9EFD432D6092}" type="pres">
      <dgm:prSet presAssocID="{7A37F7CE-E634-4145-A9AD-E37A3EAF63BC}" presName="node" presStyleLbl="node1" presStyleIdx="2" presStyleCnt="6">
        <dgm:presLayoutVars>
          <dgm:bulletEnabled val="1"/>
        </dgm:presLayoutVars>
      </dgm:prSet>
      <dgm:spPr/>
      <dgm:t>
        <a:bodyPr/>
        <a:lstStyle/>
        <a:p>
          <a:endParaRPr lang="tr-TR"/>
        </a:p>
      </dgm:t>
    </dgm:pt>
    <dgm:pt modelId="{E04A355F-B08C-42F4-9523-CEAEFE31BD8C}" type="pres">
      <dgm:prSet presAssocID="{7A37F7CE-E634-4145-A9AD-E37A3EAF63BC}" presName="dummy" presStyleCnt="0"/>
      <dgm:spPr/>
    </dgm:pt>
    <dgm:pt modelId="{9AE7106E-FF1B-4DD0-ADEA-685CCD0AB8A9}" type="pres">
      <dgm:prSet presAssocID="{98C80C00-67FC-4EB2-A78F-CDF89376C7AD}" presName="sibTrans" presStyleLbl="sibTrans2D1" presStyleIdx="2" presStyleCnt="6"/>
      <dgm:spPr/>
      <dgm:t>
        <a:bodyPr/>
        <a:lstStyle/>
        <a:p>
          <a:endParaRPr lang="tr-TR"/>
        </a:p>
      </dgm:t>
    </dgm:pt>
    <dgm:pt modelId="{37D86414-1AB1-4E9D-AB3C-E584D5F13DC6}" type="pres">
      <dgm:prSet presAssocID="{82A67E06-2512-4123-AF0C-68892493D508}" presName="node" presStyleLbl="node1" presStyleIdx="3" presStyleCnt="6" custRadScaleRad="98743" custRadScaleInc="7170">
        <dgm:presLayoutVars>
          <dgm:bulletEnabled val="1"/>
        </dgm:presLayoutVars>
      </dgm:prSet>
      <dgm:spPr/>
      <dgm:t>
        <a:bodyPr/>
        <a:lstStyle/>
        <a:p>
          <a:endParaRPr lang="tr-TR"/>
        </a:p>
      </dgm:t>
    </dgm:pt>
    <dgm:pt modelId="{D268D82D-CCF5-4523-9A55-ADDACE7A4F40}" type="pres">
      <dgm:prSet presAssocID="{82A67E06-2512-4123-AF0C-68892493D508}" presName="dummy" presStyleCnt="0"/>
      <dgm:spPr/>
    </dgm:pt>
    <dgm:pt modelId="{9A234517-6289-467B-92B9-460B5A4C64BC}" type="pres">
      <dgm:prSet presAssocID="{728299EB-EFFC-4738-BBF1-629F496FDD6D}" presName="sibTrans" presStyleLbl="sibTrans2D1" presStyleIdx="3" presStyleCnt="6"/>
      <dgm:spPr/>
      <dgm:t>
        <a:bodyPr/>
        <a:lstStyle/>
        <a:p>
          <a:endParaRPr lang="tr-TR"/>
        </a:p>
      </dgm:t>
    </dgm:pt>
    <dgm:pt modelId="{910A92E9-1663-4969-A757-5C5C242708D9}" type="pres">
      <dgm:prSet presAssocID="{4236FE8E-6A7D-4193-839D-D6C37B1794F4}" presName="node" presStyleLbl="node1" presStyleIdx="4" presStyleCnt="6">
        <dgm:presLayoutVars>
          <dgm:bulletEnabled val="1"/>
        </dgm:presLayoutVars>
      </dgm:prSet>
      <dgm:spPr/>
      <dgm:t>
        <a:bodyPr/>
        <a:lstStyle/>
        <a:p>
          <a:endParaRPr lang="tr-TR"/>
        </a:p>
      </dgm:t>
    </dgm:pt>
    <dgm:pt modelId="{584CD29F-CCFD-49A2-8C84-65CF36281ECE}" type="pres">
      <dgm:prSet presAssocID="{4236FE8E-6A7D-4193-839D-D6C37B1794F4}" presName="dummy" presStyleCnt="0"/>
      <dgm:spPr/>
    </dgm:pt>
    <dgm:pt modelId="{B8975D59-C17F-4F6A-B29F-F797CE6B72F4}" type="pres">
      <dgm:prSet presAssocID="{A7E064E3-C664-4732-8EF1-B82F033D3F83}" presName="sibTrans" presStyleLbl="sibTrans2D1" presStyleIdx="4" presStyleCnt="6"/>
      <dgm:spPr/>
      <dgm:t>
        <a:bodyPr/>
        <a:lstStyle/>
        <a:p>
          <a:endParaRPr lang="tr-TR"/>
        </a:p>
      </dgm:t>
    </dgm:pt>
    <dgm:pt modelId="{D99F3721-B7ED-4198-93C1-98325439167E}" type="pres">
      <dgm:prSet presAssocID="{1E1BB7A2-6385-4BB6-A8A8-4E6914160A66}" presName="node" presStyleLbl="node1" presStyleIdx="5" presStyleCnt="6">
        <dgm:presLayoutVars>
          <dgm:bulletEnabled val="1"/>
        </dgm:presLayoutVars>
      </dgm:prSet>
      <dgm:spPr/>
      <dgm:t>
        <a:bodyPr/>
        <a:lstStyle/>
        <a:p>
          <a:endParaRPr lang="tr-TR"/>
        </a:p>
      </dgm:t>
    </dgm:pt>
    <dgm:pt modelId="{9C34008A-C983-4A3D-94B9-441A0764C4BA}" type="pres">
      <dgm:prSet presAssocID="{1E1BB7A2-6385-4BB6-A8A8-4E6914160A66}" presName="dummy" presStyleCnt="0"/>
      <dgm:spPr/>
    </dgm:pt>
    <dgm:pt modelId="{C127E55D-7F1B-4E42-9227-67CF7F641249}" type="pres">
      <dgm:prSet presAssocID="{D16B5AD9-8E51-4FE3-9122-2E5EAD75C6D3}" presName="sibTrans" presStyleLbl="sibTrans2D1" presStyleIdx="5" presStyleCnt="6"/>
      <dgm:spPr/>
      <dgm:t>
        <a:bodyPr/>
        <a:lstStyle/>
        <a:p>
          <a:endParaRPr lang="tr-TR"/>
        </a:p>
      </dgm:t>
    </dgm:pt>
  </dgm:ptLst>
  <dgm:cxnLst>
    <dgm:cxn modelId="{45C23BC9-A5EE-4085-ACCE-46E9DB0ECFD5}" type="presOf" srcId="{A7E064E3-C664-4732-8EF1-B82F033D3F83}" destId="{B8975D59-C17F-4F6A-B29F-F797CE6B72F4}" srcOrd="0" destOrd="0" presId="urn:microsoft.com/office/officeart/2005/8/layout/radial6"/>
    <dgm:cxn modelId="{9E271275-B6DA-497F-BC45-767D41AD1672}" type="presOf" srcId="{98C80C00-67FC-4EB2-A78F-CDF89376C7AD}" destId="{9AE7106E-FF1B-4DD0-ADEA-685CCD0AB8A9}" srcOrd="0" destOrd="0" presId="urn:microsoft.com/office/officeart/2005/8/layout/radial6"/>
    <dgm:cxn modelId="{2B4370CC-3BD9-41A2-83E5-E1005734AD24}" srcId="{54B11852-551D-49B7-BBF7-E951F069E7B5}" destId="{1E1BB7A2-6385-4BB6-A8A8-4E6914160A66}" srcOrd="5" destOrd="0" parTransId="{95DCA820-DE87-4B40-BFF5-3D66DB146443}" sibTransId="{D16B5AD9-8E51-4FE3-9122-2E5EAD75C6D3}"/>
    <dgm:cxn modelId="{92917876-6099-4E22-B96D-9090013031C3}" type="presOf" srcId="{82A67E06-2512-4123-AF0C-68892493D508}" destId="{37D86414-1AB1-4E9D-AB3C-E584D5F13DC6}" srcOrd="0" destOrd="0" presId="urn:microsoft.com/office/officeart/2005/8/layout/radial6"/>
    <dgm:cxn modelId="{4325A566-6028-4C3B-8CCB-78249A83C1DF}" type="presOf" srcId="{54B11852-551D-49B7-BBF7-E951F069E7B5}" destId="{E340427D-D62E-4425-86D7-472D07AA04C9}" srcOrd="0" destOrd="0" presId="urn:microsoft.com/office/officeart/2005/8/layout/radial6"/>
    <dgm:cxn modelId="{BA15CAD1-578A-4854-88C5-27B42BF01895}" type="presOf" srcId="{728299EB-EFFC-4738-BBF1-629F496FDD6D}" destId="{9A234517-6289-467B-92B9-460B5A4C64BC}" srcOrd="0" destOrd="0" presId="urn:microsoft.com/office/officeart/2005/8/layout/radial6"/>
    <dgm:cxn modelId="{A9B33FF5-321E-4873-879C-DDFF6A79E33D}" type="presOf" srcId="{B2B07447-AE31-46E4-AB1A-6F8119FC5375}" destId="{33F7B9F1-CDA0-421A-9CAB-01DB5988EE47}" srcOrd="0" destOrd="0" presId="urn:microsoft.com/office/officeart/2005/8/layout/radial6"/>
    <dgm:cxn modelId="{3214C1BB-579C-4464-8511-9480D00406EF}" srcId="{54B11852-551D-49B7-BBF7-E951F069E7B5}" destId="{FA596C04-9F4B-4A1D-A880-5679E4CB0DCA}" srcOrd="1" destOrd="0" parTransId="{BB3A627A-E6F7-4732-96CD-8D0553E0388B}" sibTransId="{E899536D-700D-4A51-8663-649FFAC1239C}"/>
    <dgm:cxn modelId="{F62CF4AF-71EC-4A92-9F20-73006169CB60}" type="presOf" srcId="{FA596C04-9F4B-4A1D-A880-5679E4CB0DCA}" destId="{9DB70581-29E2-46AD-BEBB-24D4CF904B41}" srcOrd="0" destOrd="0" presId="urn:microsoft.com/office/officeart/2005/8/layout/radial6"/>
    <dgm:cxn modelId="{C1DC7EEC-E8EA-4B4A-9E28-849D782E7DDC}" srcId="{54B11852-551D-49B7-BBF7-E951F069E7B5}" destId="{7A37F7CE-E634-4145-A9AD-E37A3EAF63BC}" srcOrd="2" destOrd="0" parTransId="{05E303FA-B9F3-4A32-802B-4A3D996966FF}" sibTransId="{98C80C00-67FC-4EB2-A78F-CDF89376C7AD}"/>
    <dgm:cxn modelId="{C67AB9CD-F1A8-4C8E-95D7-AFE4DE2C3B65}" type="presOf" srcId="{7A37F7CE-E634-4145-A9AD-E37A3EAF63BC}" destId="{F14291C9-F075-42ED-AEDC-9EFD432D6092}" srcOrd="0" destOrd="0" presId="urn:microsoft.com/office/officeart/2005/8/layout/radial6"/>
    <dgm:cxn modelId="{717C5573-4668-4E2D-86EC-692D031EEB1A}" type="presOf" srcId="{D16B5AD9-8E51-4FE3-9122-2E5EAD75C6D3}" destId="{C127E55D-7F1B-4E42-9227-67CF7F641249}" srcOrd="0" destOrd="0" presId="urn:microsoft.com/office/officeart/2005/8/layout/radial6"/>
    <dgm:cxn modelId="{378FE62F-DD6C-493E-A241-FCE4F1BDB7E6}" type="presOf" srcId="{E899536D-700D-4A51-8663-649FFAC1239C}" destId="{E35AE36A-D530-493E-9F4B-C174DC9D1AFF}" srcOrd="0" destOrd="0" presId="urn:microsoft.com/office/officeart/2005/8/layout/radial6"/>
    <dgm:cxn modelId="{8CCF1EB7-7243-4803-8992-C724144E5D78}" srcId="{54B11852-551D-49B7-BBF7-E951F069E7B5}" destId="{52403399-90A6-4BA9-B507-0F63AAEE5629}" srcOrd="0" destOrd="0" parTransId="{8D369676-418D-43BF-8D2D-567D96E696E9}" sibTransId="{B2B07447-AE31-46E4-AB1A-6F8119FC5375}"/>
    <dgm:cxn modelId="{98D5E73D-A9D2-4656-A265-0F9BFF0F3B83}" srcId="{54B11852-551D-49B7-BBF7-E951F069E7B5}" destId="{4236FE8E-6A7D-4193-839D-D6C37B1794F4}" srcOrd="4" destOrd="0" parTransId="{1B311E1D-5483-4382-919D-10EF4FA510D6}" sibTransId="{A7E064E3-C664-4732-8EF1-B82F033D3F83}"/>
    <dgm:cxn modelId="{EA9A2672-DC59-488B-B251-A2E1045E1FFD}" type="presOf" srcId="{1E1BB7A2-6385-4BB6-A8A8-4E6914160A66}" destId="{D99F3721-B7ED-4198-93C1-98325439167E}" srcOrd="0" destOrd="0" presId="urn:microsoft.com/office/officeart/2005/8/layout/radial6"/>
    <dgm:cxn modelId="{F4FED7D5-E3F1-4CE6-9F0A-8B6FF0CB800F}" type="presOf" srcId="{52403399-90A6-4BA9-B507-0F63AAEE5629}" destId="{EF635F74-1469-4028-AFC4-8DF16AB98BE9}" srcOrd="0" destOrd="0" presId="urn:microsoft.com/office/officeart/2005/8/layout/radial6"/>
    <dgm:cxn modelId="{446E833C-B072-4A4B-AEA0-7F5C03C5302E}" type="presOf" srcId="{900539D5-0294-4CCD-A4F5-0F2A610C6762}" destId="{35850C33-F9A7-4F54-8CC8-4130080CB088}" srcOrd="0" destOrd="0" presId="urn:microsoft.com/office/officeart/2005/8/layout/radial6"/>
    <dgm:cxn modelId="{D5D83ED4-5077-45B3-B734-0FFBBBD365D9}" type="presOf" srcId="{4236FE8E-6A7D-4193-839D-D6C37B1794F4}" destId="{910A92E9-1663-4969-A757-5C5C242708D9}" srcOrd="0" destOrd="0" presId="urn:microsoft.com/office/officeart/2005/8/layout/radial6"/>
    <dgm:cxn modelId="{63D519FB-80D2-4515-AB36-8DAE12D6D4AB}" srcId="{54B11852-551D-49B7-BBF7-E951F069E7B5}" destId="{82A67E06-2512-4123-AF0C-68892493D508}" srcOrd="3" destOrd="0" parTransId="{A17685DF-6186-4DBD-A236-608E8ADE1B59}" sibTransId="{728299EB-EFFC-4738-BBF1-629F496FDD6D}"/>
    <dgm:cxn modelId="{E05D34AE-9F5F-4265-8BDE-CB419F0F83FA}" srcId="{900539D5-0294-4CCD-A4F5-0F2A610C6762}" destId="{54B11852-551D-49B7-BBF7-E951F069E7B5}" srcOrd="0" destOrd="0" parTransId="{CE19B59B-71D0-4694-BAF8-B3C4AF7213CB}" sibTransId="{BB5E4493-96B2-4CF8-BC98-9F7A538AE376}"/>
    <dgm:cxn modelId="{AB98851B-A99B-4D8A-9F57-EF46A75C0496}" type="presParOf" srcId="{35850C33-F9A7-4F54-8CC8-4130080CB088}" destId="{E340427D-D62E-4425-86D7-472D07AA04C9}" srcOrd="0" destOrd="0" presId="urn:microsoft.com/office/officeart/2005/8/layout/radial6"/>
    <dgm:cxn modelId="{3C165DDD-BD72-45F5-9796-59FBB4494C7E}" type="presParOf" srcId="{35850C33-F9A7-4F54-8CC8-4130080CB088}" destId="{EF635F74-1469-4028-AFC4-8DF16AB98BE9}" srcOrd="1" destOrd="0" presId="urn:microsoft.com/office/officeart/2005/8/layout/radial6"/>
    <dgm:cxn modelId="{4A4AF042-D337-495A-B6F2-49AC68247138}" type="presParOf" srcId="{35850C33-F9A7-4F54-8CC8-4130080CB088}" destId="{0BC9803D-24C5-4189-A60B-5838CDEEE003}" srcOrd="2" destOrd="0" presId="urn:microsoft.com/office/officeart/2005/8/layout/radial6"/>
    <dgm:cxn modelId="{57B9352E-6D63-4EE8-8F8E-E10AD0FB3A08}" type="presParOf" srcId="{35850C33-F9A7-4F54-8CC8-4130080CB088}" destId="{33F7B9F1-CDA0-421A-9CAB-01DB5988EE47}" srcOrd="3" destOrd="0" presId="urn:microsoft.com/office/officeart/2005/8/layout/radial6"/>
    <dgm:cxn modelId="{7C753025-1EF9-4AE9-9CD9-BD371B978920}" type="presParOf" srcId="{35850C33-F9A7-4F54-8CC8-4130080CB088}" destId="{9DB70581-29E2-46AD-BEBB-24D4CF904B41}" srcOrd="4" destOrd="0" presId="urn:microsoft.com/office/officeart/2005/8/layout/radial6"/>
    <dgm:cxn modelId="{B44EBE8E-22FE-4C72-80E0-17A6AB9F2D58}" type="presParOf" srcId="{35850C33-F9A7-4F54-8CC8-4130080CB088}" destId="{0C037518-BFDD-4F2B-90F2-329B481FBCE4}" srcOrd="5" destOrd="0" presId="urn:microsoft.com/office/officeart/2005/8/layout/radial6"/>
    <dgm:cxn modelId="{5901AB82-8536-4254-83E0-5644E9553375}" type="presParOf" srcId="{35850C33-F9A7-4F54-8CC8-4130080CB088}" destId="{E35AE36A-D530-493E-9F4B-C174DC9D1AFF}" srcOrd="6" destOrd="0" presId="urn:microsoft.com/office/officeart/2005/8/layout/radial6"/>
    <dgm:cxn modelId="{059297DA-C2A8-41D4-9E4F-C90E958B4C1E}" type="presParOf" srcId="{35850C33-F9A7-4F54-8CC8-4130080CB088}" destId="{F14291C9-F075-42ED-AEDC-9EFD432D6092}" srcOrd="7" destOrd="0" presId="urn:microsoft.com/office/officeart/2005/8/layout/radial6"/>
    <dgm:cxn modelId="{4A7D9EAD-04B2-4EAA-BF38-8AB959536706}" type="presParOf" srcId="{35850C33-F9A7-4F54-8CC8-4130080CB088}" destId="{E04A355F-B08C-42F4-9523-CEAEFE31BD8C}" srcOrd="8" destOrd="0" presId="urn:microsoft.com/office/officeart/2005/8/layout/radial6"/>
    <dgm:cxn modelId="{C7FA5E63-DC79-457D-94A4-D12247963BCD}" type="presParOf" srcId="{35850C33-F9A7-4F54-8CC8-4130080CB088}" destId="{9AE7106E-FF1B-4DD0-ADEA-685CCD0AB8A9}" srcOrd="9" destOrd="0" presId="urn:microsoft.com/office/officeart/2005/8/layout/radial6"/>
    <dgm:cxn modelId="{A42F3F54-BFB2-4382-A3E9-72CC0AA1F44E}" type="presParOf" srcId="{35850C33-F9A7-4F54-8CC8-4130080CB088}" destId="{37D86414-1AB1-4E9D-AB3C-E584D5F13DC6}" srcOrd="10" destOrd="0" presId="urn:microsoft.com/office/officeart/2005/8/layout/radial6"/>
    <dgm:cxn modelId="{5A58BE6C-3C00-4EE4-9F20-4EFD12DFAFB1}" type="presParOf" srcId="{35850C33-F9A7-4F54-8CC8-4130080CB088}" destId="{D268D82D-CCF5-4523-9A55-ADDACE7A4F40}" srcOrd="11" destOrd="0" presId="urn:microsoft.com/office/officeart/2005/8/layout/radial6"/>
    <dgm:cxn modelId="{692983E0-B999-47E7-8597-EBB742320ADE}" type="presParOf" srcId="{35850C33-F9A7-4F54-8CC8-4130080CB088}" destId="{9A234517-6289-467B-92B9-460B5A4C64BC}" srcOrd="12" destOrd="0" presId="urn:microsoft.com/office/officeart/2005/8/layout/radial6"/>
    <dgm:cxn modelId="{39754DBA-C7D9-43A8-9ECC-1D9BE2F1C30B}" type="presParOf" srcId="{35850C33-F9A7-4F54-8CC8-4130080CB088}" destId="{910A92E9-1663-4969-A757-5C5C242708D9}" srcOrd="13" destOrd="0" presId="urn:microsoft.com/office/officeart/2005/8/layout/radial6"/>
    <dgm:cxn modelId="{C73507DD-6F3D-41FF-97FF-20F16A6D76FB}" type="presParOf" srcId="{35850C33-F9A7-4F54-8CC8-4130080CB088}" destId="{584CD29F-CCFD-49A2-8C84-65CF36281ECE}" srcOrd="14" destOrd="0" presId="urn:microsoft.com/office/officeart/2005/8/layout/radial6"/>
    <dgm:cxn modelId="{438F0E3E-E36D-4F54-A5AD-6A66D138B8BB}" type="presParOf" srcId="{35850C33-F9A7-4F54-8CC8-4130080CB088}" destId="{B8975D59-C17F-4F6A-B29F-F797CE6B72F4}" srcOrd="15" destOrd="0" presId="urn:microsoft.com/office/officeart/2005/8/layout/radial6"/>
    <dgm:cxn modelId="{767D7D32-2797-4CF1-9200-73C7974E8DE1}" type="presParOf" srcId="{35850C33-F9A7-4F54-8CC8-4130080CB088}" destId="{D99F3721-B7ED-4198-93C1-98325439167E}" srcOrd="16" destOrd="0" presId="urn:microsoft.com/office/officeart/2005/8/layout/radial6"/>
    <dgm:cxn modelId="{BD08BA3F-B5BF-44FB-8A21-6439E6A2B8D5}" type="presParOf" srcId="{35850C33-F9A7-4F54-8CC8-4130080CB088}" destId="{9C34008A-C983-4A3D-94B9-441A0764C4BA}" srcOrd="17" destOrd="0" presId="urn:microsoft.com/office/officeart/2005/8/layout/radial6"/>
    <dgm:cxn modelId="{EFE0B4CF-3C56-4EF7-A9E6-05BE69F34995}" type="presParOf" srcId="{35850C33-F9A7-4F54-8CC8-4130080CB088}" destId="{C127E55D-7F1B-4E42-9227-67CF7F641249}" srcOrd="18" destOrd="0" presId="urn:microsoft.com/office/officeart/2005/8/layout/radial6"/>
  </dgm:cxnLst>
  <dgm:bg>
    <a:solidFill>
      <a:schemeClr val="bg2">
        <a:lumMod val="50000"/>
      </a:schemeClr>
    </a:solidFill>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53E3C1-0012-498A-BBDE-91D22D9AFF1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12E2026C-8650-40A9-BCBA-2F1E0842DA23}">
      <dgm:prSet phldrT="[Metin]" custT="1"/>
      <dgm:spPr>
        <a:solidFill>
          <a:srgbClr val="FFCCCC">
            <a:alpha val="90000"/>
          </a:srgbClr>
        </a:solidFill>
      </dgm:spPr>
      <dgm:t>
        <a:bodyPr/>
        <a:lstStyle/>
        <a:p>
          <a:r>
            <a:rPr lang="tr-TR" sz="1600" b="1" dirty="0" smtClean="0"/>
            <a:t>OSMANLI TOPLUMU</a:t>
          </a:r>
          <a:endParaRPr lang="tr-TR" sz="1600" b="1" dirty="0"/>
        </a:p>
      </dgm:t>
    </dgm:pt>
    <dgm:pt modelId="{FA5C94D0-2659-4912-B373-0FF9D65B4939}" type="parTrans" cxnId="{3719A8DB-9353-472F-A15C-10A2B7491176}">
      <dgm:prSet/>
      <dgm:spPr/>
      <dgm:t>
        <a:bodyPr/>
        <a:lstStyle/>
        <a:p>
          <a:endParaRPr lang="tr-TR"/>
        </a:p>
      </dgm:t>
    </dgm:pt>
    <dgm:pt modelId="{15C82A58-EB74-4EA0-9306-7960AD9E26AB}" type="sibTrans" cxnId="{3719A8DB-9353-472F-A15C-10A2B7491176}">
      <dgm:prSet/>
      <dgm:spPr/>
      <dgm:t>
        <a:bodyPr/>
        <a:lstStyle/>
        <a:p>
          <a:endParaRPr lang="tr-TR"/>
        </a:p>
      </dgm:t>
    </dgm:pt>
    <dgm:pt modelId="{054CDE32-20E7-4BDA-A3F1-F2F7D72C0842}">
      <dgm:prSet/>
      <dgm:spPr>
        <a:solidFill>
          <a:schemeClr val="accent1">
            <a:lumMod val="40000"/>
            <a:lumOff val="60000"/>
            <a:alpha val="90000"/>
          </a:schemeClr>
        </a:solidFill>
      </dgm:spPr>
      <dgm:t>
        <a:bodyPr/>
        <a:lstStyle/>
        <a:p>
          <a:r>
            <a:rPr lang="tr-TR" b="1" dirty="0" smtClean="0"/>
            <a:t>DEVLETİN RESMİ TASNİFİNE GÖRE OSMANLI TOPLUMU</a:t>
          </a:r>
          <a:endParaRPr lang="tr-TR" b="1" dirty="0"/>
        </a:p>
      </dgm:t>
    </dgm:pt>
    <dgm:pt modelId="{3EF21660-502D-474D-B8CE-05E8D07D3966}" type="parTrans" cxnId="{A2997641-74C1-47CA-AA82-5136FA2A995E}">
      <dgm:prSet/>
      <dgm:spPr/>
      <dgm:t>
        <a:bodyPr/>
        <a:lstStyle/>
        <a:p>
          <a:endParaRPr lang="tr-TR"/>
        </a:p>
      </dgm:t>
    </dgm:pt>
    <dgm:pt modelId="{409ECF01-7179-4D02-8CDB-C897F01A3FD7}" type="sibTrans" cxnId="{A2997641-74C1-47CA-AA82-5136FA2A995E}">
      <dgm:prSet/>
      <dgm:spPr/>
      <dgm:t>
        <a:bodyPr/>
        <a:lstStyle/>
        <a:p>
          <a:endParaRPr lang="tr-TR"/>
        </a:p>
      </dgm:t>
    </dgm:pt>
    <dgm:pt modelId="{F2B20F10-D318-4066-B2F1-57BEF041F9F7}">
      <dgm:prSet custT="1"/>
      <dgm:spPr>
        <a:solidFill>
          <a:schemeClr val="accent1">
            <a:lumMod val="40000"/>
            <a:lumOff val="60000"/>
            <a:alpha val="90000"/>
          </a:schemeClr>
        </a:solidFill>
      </dgm:spPr>
      <dgm:t>
        <a:bodyPr/>
        <a:lstStyle/>
        <a:p>
          <a:r>
            <a:rPr lang="tr-TR" sz="1400" b="1" dirty="0" smtClean="0"/>
            <a:t>YERLEŞİM DURUMUNA GÖRE OSMANLI TOPLUMU</a:t>
          </a:r>
          <a:endParaRPr lang="tr-TR" sz="1400" b="1" dirty="0"/>
        </a:p>
      </dgm:t>
    </dgm:pt>
    <dgm:pt modelId="{15DF512F-6602-4A0E-A0E8-3187206D0EC7}" type="parTrans" cxnId="{161203C4-A50C-46F9-8EAD-64F09E591CC9}">
      <dgm:prSet/>
      <dgm:spPr/>
      <dgm:t>
        <a:bodyPr/>
        <a:lstStyle/>
        <a:p>
          <a:endParaRPr lang="tr-TR"/>
        </a:p>
      </dgm:t>
    </dgm:pt>
    <dgm:pt modelId="{BA0AAB15-7941-4768-BB00-924DE124F631}" type="sibTrans" cxnId="{161203C4-A50C-46F9-8EAD-64F09E591CC9}">
      <dgm:prSet/>
      <dgm:spPr/>
      <dgm:t>
        <a:bodyPr/>
        <a:lstStyle/>
        <a:p>
          <a:endParaRPr lang="tr-TR"/>
        </a:p>
      </dgm:t>
    </dgm:pt>
    <dgm:pt modelId="{1F818D85-7F4D-475F-94DE-22839666ABF4}">
      <dgm:prSet custT="1"/>
      <dgm:spPr>
        <a:solidFill>
          <a:srgbClr val="92D050">
            <a:alpha val="90000"/>
          </a:srgbClr>
        </a:solidFill>
      </dgm:spPr>
      <dgm:t>
        <a:bodyPr/>
        <a:lstStyle/>
        <a:p>
          <a:r>
            <a:rPr lang="tr-TR" sz="1400" b="1" dirty="0" smtClean="0"/>
            <a:t>Şehirliler</a:t>
          </a:r>
          <a:endParaRPr lang="tr-TR" sz="1400" b="1" dirty="0"/>
        </a:p>
      </dgm:t>
    </dgm:pt>
    <dgm:pt modelId="{182BDFD3-30A6-4C42-AF83-EBDB0569CF7A}" type="parTrans" cxnId="{9F701F2D-6366-4293-9787-664E8141B0BB}">
      <dgm:prSet/>
      <dgm:spPr/>
      <dgm:t>
        <a:bodyPr/>
        <a:lstStyle/>
        <a:p>
          <a:endParaRPr lang="tr-TR"/>
        </a:p>
      </dgm:t>
    </dgm:pt>
    <dgm:pt modelId="{06E60D50-F824-48D1-AAC7-D255BCE09434}" type="sibTrans" cxnId="{9F701F2D-6366-4293-9787-664E8141B0BB}">
      <dgm:prSet/>
      <dgm:spPr/>
      <dgm:t>
        <a:bodyPr/>
        <a:lstStyle/>
        <a:p>
          <a:endParaRPr lang="tr-TR"/>
        </a:p>
      </dgm:t>
    </dgm:pt>
    <dgm:pt modelId="{7B2D27FE-D01B-4DBE-A632-E36A3191F551}">
      <dgm:prSet custT="1"/>
      <dgm:spPr>
        <a:solidFill>
          <a:srgbClr val="92D050">
            <a:alpha val="90000"/>
          </a:srgbClr>
        </a:solidFill>
      </dgm:spPr>
      <dgm:t>
        <a:bodyPr/>
        <a:lstStyle/>
        <a:p>
          <a:r>
            <a:rPr lang="tr-TR" sz="1800" b="0" dirty="0" smtClean="0"/>
            <a:t>1-Askeriler (Yönetenler=Seyfiye,</a:t>
          </a:r>
        </a:p>
        <a:p>
          <a:r>
            <a:rPr lang="tr-TR" sz="1800" b="0" dirty="0" smtClean="0"/>
            <a:t>ilmiye,</a:t>
          </a:r>
          <a:r>
            <a:rPr lang="tr-TR" sz="1800" b="0" dirty="0" err="1" smtClean="0"/>
            <a:t>kalemiye</a:t>
          </a:r>
          <a:r>
            <a:rPr lang="tr-TR" sz="1800" b="0" dirty="0" smtClean="0"/>
            <a:t>)  </a:t>
          </a:r>
        </a:p>
        <a:p>
          <a:r>
            <a:rPr lang="tr-TR" sz="1800" b="0" dirty="0" smtClean="0"/>
            <a:t>2-Tacirler 3-Esnaf  </a:t>
          </a:r>
        </a:p>
        <a:p>
          <a:r>
            <a:rPr lang="tr-TR" sz="1800" b="0" dirty="0" smtClean="0"/>
            <a:t>4-Diğer gruplar (yabancılar,yabancı temsilciler,yabancı tacirler veya gezginler,işsizler,seyyar satıcılar, </a:t>
          </a:r>
          <a:r>
            <a:rPr lang="tr-TR" sz="1800" b="0" dirty="0" err="1" smtClean="0"/>
            <a:t>seyyidler</a:t>
          </a:r>
          <a:r>
            <a:rPr lang="tr-TR" sz="1800" b="0" dirty="0" smtClean="0"/>
            <a:t>)</a:t>
          </a:r>
          <a:endParaRPr lang="tr-TR" sz="1800" dirty="0"/>
        </a:p>
      </dgm:t>
    </dgm:pt>
    <dgm:pt modelId="{4DFA9F37-8B48-4986-8915-AAC3889D1F0D}" type="parTrans" cxnId="{031675E6-9454-470F-B8DB-8EC204464C67}">
      <dgm:prSet/>
      <dgm:spPr/>
      <dgm:t>
        <a:bodyPr/>
        <a:lstStyle/>
        <a:p>
          <a:endParaRPr lang="tr-TR"/>
        </a:p>
      </dgm:t>
    </dgm:pt>
    <dgm:pt modelId="{635646E8-47DB-427B-B711-9CD5889CCDED}" type="sibTrans" cxnId="{031675E6-9454-470F-B8DB-8EC204464C67}">
      <dgm:prSet/>
      <dgm:spPr/>
      <dgm:t>
        <a:bodyPr/>
        <a:lstStyle/>
        <a:p>
          <a:endParaRPr lang="tr-TR"/>
        </a:p>
      </dgm:t>
    </dgm:pt>
    <dgm:pt modelId="{6D978BE0-10C7-4683-8646-047E990D8001}">
      <dgm:prSet custT="1"/>
      <dgm:spPr>
        <a:solidFill>
          <a:schemeClr val="accent4">
            <a:alpha val="90000"/>
          </a:schemeClr>
        </a:solidFill>
      </dgm:spPr>
      <dgm:t>
        <a:bodyPr/>
        <a:lstStyle/>
        <a:p>
          <a:r>
            <a:rPr lang="tr-TR" sz="1400" b="1" dirty="0" smtClean="0"/>
            <a:t>b-Yönetilenler:</a:t>
          </a:r>
        </a:p>
        <a:p>
          <a:r>
            <a:rPr lang="tr-TR" sz="1400" b="1" dirty="0" smtClean="0"/>
            <a:t>Reaya</a:t>
          </a:r>
          <a:endParaRPr lang="tr-TR" sz="1400" dirty="0"/>
        </a:p>
      </dgm:t>
    </dgm:pt>
    <dgm:pt modelId="{B5CD5058-D099-4FA1-A7CE-7BE662AADA39}" type="parTrans" cxnId="{A1C47333-BC00-48C1-A069-FE3753FD88F2}">
      <dgm:prSet/>
      <dgm:spPr/>
      <dgm:t>
        <a:bodyPr/>
        <a:lstStyle/>
        <a:p>
          <a:endParaRPr lang="tr-TR"/>
        </a:p>
      </dgm:t>
    </dgm:pt>
    <dgm:pt modelId="{C4590E7E-5550-4832-BFE3-86A78BE893D4}" type="sibTrans" cxnId="{A1C47333-BC00-48C1-A069-FE3753FD88F2}">
      <dgm:prSet/>
      <dgm:spPr/>
      <dgm:t>
        <a:bodyPr/>
        <a:lstStyle/>
        <a:p>
          <a:endParaRPr lang="tr-TR"/>
        </a:p>
      </dgm:t>
    </dgm:pt>
    <dgm:pt modelId="{16C0558E-39FA-49FF-B435-AC23149B1F67}">
      <dgm:prSet custT="1"/>
      <dgm:spPr>
        <a:solidFill>
          <a:srgbClr val="92D050">
            <a:alpha val="90000"/>
          </a:srgbClr>
        </a:solidFill>
      </dgm:spPr>
      <dgm:t>
        <a:bodyPr/>
        <a:lstStyle/>
        <a:p>
          <a:r>
            <a:rPr lang="tr-TR" sz="1400" b="1" dirty="0" smtClean="0"/>
            <a:t>Köylüler</a:t>
          </a:r>
        </a:p>
      </dgm:t>
    </dgm:pt>
    <dgm:pt modelId="{64F62632-13C2-411F-9198-6154E936F02D}" type="parTrans" cxnId="{FD93E22C-334A-45CB-9A33-208E5DDAD6B7}">
      <dgm:prSet/>
      <dgm:spPr/>
      <dgm:t>
        <a:bodyPr/>
        <a:lstStyle/>
        <a:p>
          <a:endParaRPr lang="tr-TR"/>
        </a:p>
      </dgm:t>
    </dgm:pt>
    <dgm:pt modelId="{F822E814-DA7C-40F3-80D9-D043DAA8838E}" type="sibTrans" cxnId="{FD93E22C-334A-45CB-9A33-208E5DDAD6B7}">
      <dgm:prSet/>
      <dgm:spPr/>
      <dgm:t>
        <a:bodyPr/>
        <a:lstStyle/>
        <a:p>
          <a:endParaRPr lang="tr-TR"/>
        </a:p>
      </dgm:t>
    </dgm:pt>
    <dgm:pt modelId="{26ABFDC7-21B4-481D-B58A-E03CE99C8AB9}">
      <dgm:prSet custT="1"/>
      <dgm:spPr>
        <a:solidFill>
          <a:schemeClr val="accent4">
            <a:alpha val="90000"/>
          </a:schemeClr>
        </a:solidFill>
      </dgm:spPr>
      <dgm:t>
        <a:bodyPr/>
        <a:lstStyle/>
        <a:p>
          <a:r>
            <a:rPr lang="tr-TR" sz="1200" b="1" dirty="0" smtClean="0"/>
            <a:t>a-Yönetenler: Askeri sınıf</a:t>
          </a:r>
          <a:endParaRPr lang="tr-TR" sz="1200" dirty="0"/>
        </a:p>
      </dgm:t>
    </dgm:pt>
    <dgm:pt modelId="{7A43E26F-726D-4455-93FB-F3405DC3621E}" type="parTrans" cxnId="{AA11E37A-F73E-4009-8C78-DF93459276F1}">
      <dgm:prSet/>
      <dgm:spPr/>
      <dgm:t>
        <a:bodyPr/>
        <a:lstStyle/>
        <a:p>
          <a:endParaRPr lang="tr-TR"/>
        </a:p>
      </dgm:t>
    </dgm:pt>
    <dgm:pt modelId="{990DD8A7-8F82-4CF7-9906-7DC31E5C7DFC}" type="sibTrans" cxnId="{AA11E37A-F73E-4009-8C78-DF93459276F1}">
      <dgm:prSet/>
      <dgm:spPr/>
      <dgm:t>
        <a:bodyPr/>
        <a:lstStyle/>
        <a:p>
          <a:endParaRPr lang="tr-TR"/>
        </a:p>
      </dgm:t>
    </dgm:pt>
    <dgm:pt modelId="{2C55AD3A-4C05-4A3D-87B1-B1D5CBC8263F}">
      <dgm:prSet custT="1"/>
      <dgm:spPr>
        <a:solidFill>
          <a:schemeClr val="accent4">
            <a:alpha val="90000"/>
          </a:schemeClr>
        </a:solidFill>
      </dgm:spPr>
      <dgm:t>
        <a:bodyPr/>
        <a:lstStyle/>
        <a:p>
          <a:r>
            <a:rPr lang="tr-TR" sz="1600" b="1" dirty="0" smtClean="0"/>
            <a:t>Saray halkı,</a:t>
          </a:r>
          <a:endParaRPr lang="tr-TR" sz="1600" dirty="0" smtClean="0"/>
        </a:p>
        <a:p>
          <a:r>
            <a:rPr lang="tr-TR" sz="1600" b="1" dirty="0" smtClean="0"/>
            <a:t>Seyfiye, </a:t>
          </a:r>
        </a:p>
        <a:p>
          <a:r>
            <a:rPr lang="tr-TR" sz="1600" b="1" dirty="0" smtClean="0"/>
            <a:t>ilmiye ve </a:t>
          </a:r>
          <a:r>
            <a:rPr lang="tr-TR" sz="1600" b="1" dirty="0" err="1" smtClean="0"/>
            <a:t>kalemiye</a:t>
          </a:r>
          <a:endParaRPr lang="tr-TR" sz="1600" dirty="0"/>
        </a:p>
      </dgm:t>
    </dgm:pt>
    <dgm:pt modelId="{48CA9262-54DB-4215-ACB8-195538EA969B}" type="parTrans" cxnId="{7E59E81A-3EF1-43D4-BF98-2DB56A1BCF1A}">
      <dgm:prSet/>
      <dgm:spPr/>
      <dgm:t>
        <a:bodyPr/>
        <a:lstStyle/>
        <a:p>
          <a:endParaRPr lang="tr-TR"/>
        </a:p>
      </dgm:t>
    </dgm:pt>
    <dgm:pt modelId="{B94DEBF1-A99B-4554-AE88-D779DFDEF066}" type="sibTrans" cxnId="{7E59E81A-3EF1-43D4-BF98-2DB56A1BCF1A}">
      <dgm:prSet/>
      <dgm:spPr/>
      <dgm:t>
        <a:bodyPr/>
        <a:lstStyle/>
        <a:p>
          <a:endParaRPr lang="tr-TR"/>
        </a:p>
      </dgm:t>
    </dgm:pt>
    <dgm:pt modelId="{58FF3656-5AC3-4F6C-B820-EA92C5A8AB25}">
      <dgm:prSet custT="1"/>
      <dgm:spPr>
        <a:solidFill>
          <a:schemeClr val="accent4">
            <a:alpha val="90000"/>
          </a:schemeClr>
        </a:solidFill>
      </dgm:spPr>
      <dgm:t>
        <a:bodyPr/>
        <a:lstStyle/>
        <a:p>
          <a:r>
            <a:rPr lang="tr-TR" sz="1600" b="0" dirty="0" smtClean="0"/>
            <a:t>Osmanlı Devleti’nde,askeri sınıf dışında kalan,dolayısıyla yönetime katılmayan,geçimini tarım ve sanayi alanında üretim yapmak ve ticaretle uğraşmak suretiyle temin eden ve devlete vergi veren kesim,toplumun ikinci sınıfını oluşturuyordu. Bu sınıfa </a:t>
          </a:r>
          <a:r>
            <a:rPr lang="tr-TR" sz="1600" b="0" dirty="0" err="1" smtClean="0"/>
            <a:t>raiyyet</a:t>
          </a:r>
          <a:r>
            <a:rPr lang="tr-TR" sz="1600" b="0" dirty="0" smtClean="0"/>
            <a:t> sınıfı veya reaya deniliyordu.</a:t>
          </a:r>
          <a:endParaRPr lang="tr-TR" sz="1600" dirty="0" smtClean="0"/>
        </a:p>
      </dgm:t>
    </dgm:pt>
    <dgm:pt modelId="{9E91F5BC-8EEF-45AD-AD07-059157FD8515}" type="parTrans" cxnId="{55D433FB-A388-4157-9C7C-F3A667C2AF39}">
      <dgm:prSet/>
      <dgm:spPr/>
      <dgm:t>
        <a:bodyPr/>
        <a:lstStyle/>
        <a:p>
          <a:endParaRPr lang="tr-TR"/>
        </a:p>
      </dgm:t>
    </dgm:pt>
    <dgm:pt modelId="{DAF4E478-16EC-4E4C-9FB5-D50B5E851BCA}" type="sibTrans" cxnId="{55D433FB-A388-4157-9C7C-F3A667C2AF39}">
      <dgm:prSet/>
      <dgm:spPr/>
      <dgm:t>
        <a:bodyPr/>
        <a:lstStyle/>
        <a:p>
          <a:endParaRPr lang="tr-TR"/>
        </a:p>
      </dgm:t>
    </dgm:pt>
    <dgm:pt modelId="{AC5C6474-0013-4CE5-ACBB-2BFB41A49C78}">
      <dgm:prSet custT="1"/>
      <dgm:spPr>
        <a:solidFill>
          <a:srgbClr val="92D050">
            <a:alpha val="90000"/>
          </a:srgbClr>
        </a:solidFill>
      </dgm:spPr>
      <dgm:t>
        <a:bodyPr/>
        <a:lstStyle/>
        <a:p>
          <a:r>
            <a:rPr lang="tr-TR" sz="1200" b="1" dirty="0" smtClean="0"/>
            <a:t>Göçebeler</a:t>
          </a:r>
          <a:endParaRPr lang="tr-TR" sz="1200" b="1" dirty="0"/>
        </a:p>
      </dgm:t>
    </dgm:pt>
    <dgm:pt modelId="{598B475F-93D3-4696-B141-7527466677FB}" type="parTrans" cxnId="{73B13D76-FED9-4F45-88D0-D8E228066742}">
      <dgm:prSet/>
      <dgm:spPr/>
      <dgm:t>
        <a:bodyPr/>
        <a:lstStyle/>
        <a:p>
          <a:endParaRPr lang="tr-TR"/>
        </a:p>
      </dgm:t>
    </dgm:pt>
    <dgm:pt modelId="{BCB65820-FC20-4F1E-87D9-1F96613B64DC}" type="sibTrans" cxnId="{73B13D76-FED9-4F45-88D0-D8E228066742}">
      <dgm:prSet/>
      <dgm:spPr/>
      <dgm:t>
        <a:bodyPr/>
        <a:lstStyle/>
        <a:p>
          <a:endParaRPr lang="tr-TR"/>
        </a:p>
      </dgm:t>
    </dgm:pt>
    <dgm:pt modelId="{FE57C441-8326-4926-89D9-1FCA438CF7EA}" type="pres">
      <dgm:prSet presAssocID="{FC53E3C1-0012-498A-BBDE-91D22D9AFF1B}" presName="hierChild1" presStyleCnt="0">
        <dgm:presLayoutVars>
          <dgm:chPref val="1"/>
          <dgm:dir/>
          <dgm:animOne val="branch"/>
          <dgm:animLvl val="lvl"/>
          <dgm:resizeHandles/>
        </dgm:presLayoutVars>
      </dgm:prSet>
      <dgm:spPr/>
      <dgm:t>
        <a:bodyPr/>
        <a:lstStyle/>
        <a:p>
          <a:endParaRPr lang="tr-TR"/>
        </a:p>
      </dgm:t>
    </dgm:pt>
    <dgm:pt modelId="{4ED51857-B446-4B6F-9074-27FC6ED5F2CF}" type="pres">
      <dgm:prSet presAssocID="{12E2026C-8650-40A9-BCBA-2F1E0842DA23}" presName="hierRoot1" presStyleCnt="0"/>
      <dgm:spPr/>
    </dgm:pt>
    <dgm:pt modelId="{D2BEAF86-796D-4E63-9065-6BE902D1A612}" type="pres">
      <dgm:prSet presAssocID="{12E2026C-8650-40A9-BCBA-2F1E0842DA23}" presName="composite" presStyleCnt="0"/>
      <dgm:spPr/>
    </dgm:pt>
    <dgm:pt modelId="{C5AA4022-49EC-4D2F-82B6-124B18C9BC69}" type="pres">
      <dgm:prSet presAssocID="{12E2026C-8650-40A9-BCBA-2F1E0842DA23}" presName="background" presStyleLbl="node0" presStyleIdx="0" presStyleCnt="1"/>
      <dgm:spPr/>
    </dgm:pt>
    <dgm:pt modelId="{3D728FAE-FAA6-4E7D-BE33-D2E1A932B9E1}" type="pres">
      <dgm:prSet presAssocID="{12E2026C-8650-40A9-BCBA-2F1E0842DA23}" presName="text" presStyleLbl="fgAcc0" presStyleIdx="0" presStyleCnt="1" custScaleX="924681" custScaleY="423466">
        <dgm:presLayoutVars>
          <dgm:chPref val="3"/>
        </dgm:presLayoutVars>
      </dgm:prSet>
      <dgm:spPr/>
      <dgm:t>
        <a:bodyPr/>
        <a:lstStyle/>
        <a:p>
          <a:endParaRPr lang="tr-TR"/>
        </a:p>
      </dgm:t>
    </dgm:pt>
    <dgm:pt modelId="{15539ED2-2C53-481C-9011-30B0F48CD337}" type="pres">
      <dgm:prSet presAssocID="{12E2026C-8650-40A9-BCBA-2F1E0842DA23}" presName="hierChild2" presStyleCnt="0"/>
      <dgm:spPr/>
    </dgm:pt>
    <dgm:pt modelId="{4BEE805D-D82F-4A81-892B-8D2D3423DA63}" type="pres">
      <dgm:prSet presAssocID="{3EF21660-502D-474D-B8CE-05E8D07D3966}" presName="Name10" presStyleLbl="parChTrans1D2" presStyleIdx="0" presStyleCnt="2"/>
      <dgm:spPr/>
      <dgm:t>
        <a:bodyPr/>
        <a:lstStyle/>
        <a:p>
          <a:endParaRPr lang="tr-TR"/>
        </a:p>
      </dgm:t>
    </dgm:pt>
    <dgm:pt modelId="{F52BDA65-3CDE-4789-8675-F2EDD04697C0}" type="pres">
      <dgm:prSet presAssocID="{054CDE32-20E7-4BDA-A3F1-F2F7D72C0842}" presName="hierRoot2" presStyleCnt="0"/>
      <dgm:spPr/>
    </dgm:pt>
    <dgm:pt modelId="{BA5C8B38-D70E-4360-852F-D5D2456F6A90}" type="pres">
      <dgm:prSet presAssocID="{054CDE32-20E7-4BDA-A3F1-F2F7D72C0842}" presName="composite2" presStyleCnt="0"/>
      <dgm:spPr/>
    </dgm:pt>
    <dgm:pt modelId="{4ADCF822-2D41-4D58-9EF5-FD08ABA7FE4E}" type="pres">
      <dgm:prSet presAssocID="{054CDE32-20E7-4BDA-A3F1-F2F7D72C0842}" presName="background2" presStyleLbl="node2" presStyleIdx="0" presStyleCnt="2"/>
      <dgm:spPr/>
    </dgm:pt>
    <dgm:pt modelId="{E27DD131-186E-41A7-BDD9-825491B56F15}" type="pres">
      <dgm:prSet presAssocID="{054CDE32-20E7-4BDA-A3F1-F2F7D72C0842}" presName="text2" presStyleLbl="fgAcc2" presStyleIdx="0" presStyleCnt="2" custScaleX="705644" custScaleY="297531">
        <dgm:presLayoutVars>
          <dgm:chPref val="3"/>
        </dgm:presLayoutVars>
      </dgm:prSet>
      <dgm:spPr/>
      <dgm:t>
        <a:bodyPr/>
        <a:lstStyle/>
        <a:p>
          <a:endParaRPr lang="tr-TR"/>
        </a:p>
      </dgm:t>
    </dgm:pt>
    <dgm:pt modelId="{42B3E16E-234C-489D-89ED-F98C950D198D}" type="pres">
      <dgm:prSet presAssocID="{054CDE32-20E7-4BDA-A3F1-F2F7D72C0842}" presName="hierChild3" presStyleCnt="0"/>
      <dgm:spPr/>
    </dgm:pt>
    <dgm:pt modelId="{71BACC70-E0FE-4EAE-9176-6C4BA2BE4C81}" type="pres">
      <dgm:prSet presAssocID="{7A43E26F-726D-4455-93FB-F3405DC3621E}" presName="Name17" presStyleLbl="parChTrans1D3" presStyleIdx="0" presStyleCnt="5"/>
      <dgm:spPr/>
      <dgm:t>
        <a:bodyPr/>
        <a:lstStyle/>
        <a:p>
          <a:endParaRPr lang="tr-TR"/>
        </a:p>
      </dgm:t>
    </dgm:pt>
    <dgm:pt modelId="{5D432497-5479-4C9C-AFDB-469751E9EA93}" type="pres">
      <dgm:prSet presAssocID="{26ABFDC7-21B4-481D-B58A-E03CE99C8AB9}" presName="hierRoot3" presStyleCnt="0"/>
      <dgm:spPr/>
    </dgm:pt>
    <dgm:pt modelId="{4653AE73-3234-4785-AAF9-6859420C2200}" type="pres">
      <dgm:prSet presAssocID="{26ABFDC7-21B4-481D-B58A-E03CE99C8AB9}" presName="composite3" presStyleCnt="0"/>
      <dgm:spPr/>
    </dgm:pt>
    <dgm:pt modelId="{A7E45B0C-7F01-4851-8412-E53FFBCEB668}" type="pres">
      <dgm:prSet presAssocID="{26ABFDC7-21B4-481D-B58A-E03CE99C8AB9}" presName="background3" presStyleLbl="node3" presStyleIdx="0" presStyleCnt="5"/>
      <dgm:spPr/>
    </dgm:pt>
    <dgm:pt modelId="{21F40397-38B1-403B-8790-697EE31664FB}" type="pres">
      <dgm:prSet presAssocID="{26ABFDC7-21B4-481D-B58A-E03CE99C8AB9}" presName="text3" presStyleLbl="fgAcc3" presStyleIdx="0" presStyleCnt="5" custScaleX="400114" custScaleY="223356">
        <dgm:presLayoutVars>
          <dgm:chPref val="3"/>
        </dgm:presLayoutVars>
      </dgm:prSet>
      <dgm:spPr/>
      <dgm:t>
        <a:bodyPr/>
        <a:lstStyle/>
        <a:p>
          <a:endParaRPr lang="tr-TR"/>
        </a:p>
      </dgm:t>
    </dgm:pt>
    <dgm:pt modelId="{D6EF8E6A-92C7-4A39-A2A2-906D0FFC3B12}" type="pres">
      <dgm:prSet presAssocID="{26ABFDC7-21B4-481D-B58A-E03CE99C8AB9}" presName="hierChild4" presStyleCnt="0"/>
      <dgm:spPr/>
    </dgm:pt>
    <dgm:pt modelId="{10F26E5A-59A3-4C5D-BA09-A08BA926E41B}" type="pres">
      <dgm:prSet presAssocID="{48CA9262-54DB-4215-ACB8-195538EA969B}" presName="Name23" presStyleLbl="parChTrans1D4" presStyleIdx="0" presStyleCnt="3"/>
      <dgm:spPr/>
      <dgm:t>
        <a:bodyPr/>
        <a:lstStyle/>
        <a:p>
          <a:endParaRPr lang="tr-TR"/>
        </a:p>
      </dgm:t>
    </dgm:pt>
    <dgm:pt modelId="{DE96C706-CA2A-4F44-A8F2-8556A75335F3}" type="pres">
      <dgm:prSet presAssocID="{2C55AD3A-4C05-4A3D-87B1-B1D5CBC8263F}" presName="hierRoot4" presStyleCnt="0"/>
      <dgm:spPr/>
    </dgm:pt>
    <dgm:pt modelId="{76AF6C11-12C1-47B7-90E2-01B040A48CBF}" type="pres">
      <dgm:prSet presAssocID="{2C55AD3A-4C05-4A3D-87B1-B1D5CBC8263F}" presName="composite4" presStyleCnt="0"/>
      <dgm:spPr/>
    </dgm:pt>
    <dgm:pt modelId="{9F96C6D2-0664-42FB-8D0B-0E7FBFFEB7DB}" type="pres">
      <dgm:prSet presAssocID="{2C55AD3A-4C05-4A3D-87B1-B1D5CBC8263F}" presName="background4" presStyleLbl="node4" presStyleIdx="0" presStyleCnt="3"/>
      <dgm:spPr/>
    </dgm:pt>
    <dgm:pt modelId="{73C80B61-BF1C-430D-92AB-56FE22DDB2A5}" type="pres">
      <dgm:prSet presAssocID="{2C55AD3A-4C05-4A3D-87B1-B1D5CBC8263F}" presName="text4" presStyleLbl="fgAcc4" presStyleIdx="0" presStyleCnt="3" custScaleX="547604" custScaleY="1951275">
        <dgm:presLayoutVars>
          <dgm:chPref val="3"/>
        </dgm:presLayoutVars>
      </dgm:prSet>
      <dgm:spPr/>
      <dgm:t>
        <a:bodyPr/>
        <a:lstStyle/>
        <a:p>
          <a:endParaRPr lang="tr-TR"/>
        </a:p>
      </dgm:t>
    </dgm:pt>
    <dgm:pt modelId="{2A045F7B-4DDC-49F4-AD80-F030BA02F676}" type="pres">
      <dgm:prSet presAssocID="{2C55AD3A-4C05-4A3D-87B1-B1D5CBC8263F}" presName="hierChild5" presStyleCnt="0"/>
      <dgm:spPr/>
    </dgm:pt>
    <dgm:pt modelId="{27E307B4-8022-40E3-B441-3CBD7C841190}" type="pres">
      <dgm:prSet presAssocID="{B5CD5058-D099-4FA1-A7CE-7BE662AADA39}" presName="Name17" presStyleLbl="parChTrans1D3" presStyleIdx="1" presStyleCnt="5"/>
      <dgm:spPr/>
      <dgm:t>
        <a:bodyPr/>
        <a:lstStyle/>
        <a:p>
          <a:endParaRPr lang="tr-TR"/>
        </a:p>
      </dgm:t>
    </dgm:pt>
    <dgm:pt modelId="{68695CA9-8790-47AE-9543-282AEFFD4DA0}" type="pres">
      <dgm:prSet presAssocID="{6D978BE0-10C7-4683-8646-047E990D8001}" presName="hierRoot3" presStyleCnt="0"/>
      <dgm:spPr/>
    </dgm:pt>
    <dgm:pt modelId="{BF2503EA-D548-4C4A-8284-8947F46B7C25}" type="pres">
      <dgm:prSet presAssocID="{6D978BE0-10C7-4683-8646-047E990D8001}" presName="composite3" presStyleCnt="0"/>
      <dgm:spPr/>
    </dgm:pt>
    <dgm:pt modelId="{3AB4C631-A035-45C6-B490-9D313D419BBE}" type="pres">
      <dgm:prSet presAssocID="{6D978BE0-10C7-4683-8646-047E990D8001}" presName="background3" presStyleLbl="node3" presStyleIdx="1" presStyleCnt="5"/>
      <dgm:spPr>
        <a:solidFill>
          <a:srgbClr val="0070C0"/>
        </a:solidFill>
      </dgm:spPr>
      <dgm:t>
        <a:bodyPr/>
        <a:lstStyle/>
        <a:p>
          <a:endParaRPr lang="tr-TR"/>
        </a:p>
      </dgm:t>
    </dgm:pt>
    <dgm:pt modelId="{CC029706-C8E3-4A17-B978-D0AADAE3E669}" type="pres">
      <dgm:prSet presAssocID="{6D978BE0-10C7-4683-8646-047E990D8001}" presName="text3" presStyleLbl="fgAcc3" presStyleIdx="1" presStyleCnt="5" custScaleX="484489" custScaleY="253363">
        <dgm:presLayoutVars>
          <dgm:chPref val="3"/>
        </dgm:presLayoutVars>
      </dgm:prSet>
      <dgm:spPr/>
      <dgm:t>
        <a:bodyPr/>
        <a:lstStyle/>
        <a:p>
          <a:endParaRPr lang="tr-TR"/>
        </a:p>
      </dgm:t>
    </dgm:pt>
    <dgm:pt modelId="{EFA1D1E5-95C8-4A3E-B597-E973C1DA03F2}" type="pres">
      <dgm:prSet presAssocID="{6D978BE0-10C7-4683-8646-047E990D8001}" presName="hierChild4" presStyleCnt="0"/>
      <dgm:spPr/>
    </dgm:pt>
    <dgm:pt modelId="{A55FD595-3694-4370-925D-336F543392F1}" type="pres">
      <dgm:prSet presAssocID="{9E91F5BC-8EEF-45AD-AD07-059157FD8515}" presName="Name23" presStyleLbl="parChTrans1D4" presStyleIdx="1" presStyleCnt="3"/>
      <dgm:spPr/>
      <dgm:t>
        <a:bodyPr/>
        <a:lstStyle/>
        <a:p>
          <a:endParaRPr lang="tr-TR"/>
        </a:p>
      </dgm:t>
    </dgm:pt>
    <dgm:pt modelId="{B69D0BA2-BA30-4B5F-AC75-E3D97A0C3806}" type="pres">
      <dgm:prSet presAssocID="{58FF3656-5AC3-4F6C-B820-EA92C5A8AB25}" presName="hierRoot4" presStyleCnt="0"/>
      <dgm:spPr/>
    </dgm:pt>
    <dgm:pt modelId="{58C4DDCB-E4BA-459B-96CE-9D2077465F4D}" type="pres">
      <dgm:prSet presAssocID="{58FF3656-5AC3-4F6C-B820-EA92C5A8AB25}" presName="composite4" presStyleCnt="0"/>
      <dgm:spPr/>
    </dgm:pt>
    <dgm:pt modelId="{7F4C078A-4E86-4867-80B9-B32A2188376A}" type="pres">
      <dgm:prSet presAssocID="{58FF3656-5AC3-4F6C-B820-EA92C5A8AB25}" presName="background4" presStyleLbl="node4" presStyleIdx="1" presStyleCnt="3"/>
      <dgm:spPr/>
    </dgm:pt>
    <dgm:pt modelId="{9E1F7C33-11C5-447F-B143-DE5BDB694740}" type="pres">
      <dgm:prSet presAssocID="{58FF3656-5AC3-4F6C-B820-EA92C5A8AB25}" presName="text4" presStyleLbl="fgAcc4" presStyleIdx="1" presStyleCnt="3" custScaleX="876125" custScaleY="1933435" custLinFactNeighborX="-6154" custLinFactNeighborY="4151">
        <dgm:presLayoutVars>
          <dgm:chPref val="3"/>
        </dgm:presLayoutVars>
      </dgm:prSet>
      <dgm:spPr/>
      <dgm:t>
        <a:bodyPr/>
        <a:lstStyle/>
        <a:p>
          <a:endParaRPr lang="tr-TR"/>
        </a:p>
      </dgm:t>
    </dgm:pt>
    <dgm:pt modelId="{3FDA53AA-47CF-4689-A38A-0B0234FE9D15}" type="pres">
      <dgm:prSet presAssocID="{58FF3656-5AC3-4F6C-B820-EA92C5A8AB25}" presName="hierChild5" presStyleCnt="0"/>
      <dgm:spPr/>
    </dgm:pt>
    <dgm:pt modelId="{537159E2-F486-43FD-AB84-FD182921CC57}" type="pres">
      <dgm:prSet presAssocID="{15DF512F-6602-4A0E-A0E8-3187206D0EC7}" presName="Name10" presStyleLbl="parChTrans1D2" presStyleIdx="1" presStyleCnt="2"/>
      <dgm:spPr/>
      <dgm:t>
        <a:bodyPr/>
        <a:lstStyle/>
        <a:p>
          <a:endParaRPr lang="tr-TR"/>
        </a:p>
      </dgm:t>
    </dgm:pt>
    <dgm:pt modelId="{26F7A38A-3079-41C1-8179-8D45C5544409}" type="pres">
      <dgm:prSet presAssocID="{F2B20F10-D318-4066-B2F1-57BEF041F9F7}" presName="hierRoot2" presStyleCnt="0"/>
      <dgm:spPr/>
    </dgm:pt>
    <dgm:pt modelId="{713FA9C7-8A51-4FD6-8507-6B1BDFF96380}" type="pres">
      <dgm:prSet presAssocID="{F2B20F10-D318-4066-B2F1-57BEF041F9F7}" presName="composite2" presStyleCnt="0"/>
      <dgm:spPr/>
    </dgm:pt>
    <dgm:pt modelId="{6ED2E8CF-A67E-403A-A72D-313F385E60DA}" type="pres">
      <dgm:prSet presAssocID="{F2B20F10-D318-4066-B2F1-57BEF041F9F7}" presName="background2" presStyleLbl="node2" presStyleIdx="1" presStyleCnt="2"/>
      <dgm:spPr/>
    </dgm:pt>
    <dgm:pt modelId="{30CEF295-F9D5-4691-A777-922181176410}" type="pres">
      <dgm:prSet presAssocID="{F2B20F10-D318-4066-B2F1-57BEF041F9F7}" presName="text2" presStyleLbl="fgAcc2" presStyleIdx="1" presStyleCnt="2" custScaleX="785862" custScaleY="368976" custLinFactNeighborX="-1849" custLinFactNeighborY="3262">
        <dgm:presLayoutVars>
          <dgm:chPref val="3"/>
        </dgm:presLayoutVars>
      </dgm:prSet>
      <dgm:spPr/>
      <dgm:t>
        <a:bodyPr/>
        <a:lstStyle/>
        <a:p>
          <a:endParaRPr lang="tr-TR"/>
        </a:p>
      </dgm:t>
    </dgm:pt>
    <dgm:pt modelId="{6A00D54A-35BC-4A38-A610-98823303F761}" type="pres">
      <dgm:prSet presAssocID="{F2B20F10-D318-4066-B2F1-57BEF041F9F7}" presName="hierChild3" presStyleCnt="0"/>
      <dgm:spPr/>
    </dgm:pt>
    <dgm:pt modelId="{0FE857B6-B019-4091-B934-D8A5C8DF6BA8}" type="pres">
      <dgm:prSet presAssocID="{182BDFD3-30A6-4C42-AF83-EBDB0569CF7A}" presName="Name17" presStyleLbl="parChTrans1D3" presStyleIdx="2" presStyleCnt="5"/>
      <dgm:spPr/>
      <dgm:t>
        <a:bodyPr/>
        <a:lstStyle/>
        <a:p>
          <a:endParaRPr lang="tr-TR"/>
        </a:p>
      </dgm:t>
    </dgm:pt>
    <dgm:pt modelId="{988D4554-63C1-4E99-8A03-6309D96CC2F2}" type="pres">
      <dgm:prSet presAssocID="{1F818D85-7F4D-475F-94DE-22839666ABF4}" presName="hierRoot3" presStyleCnt="0"/>
      <dgm:spPr/>
    </dgm:pt>
    <dgm:pt modelId="{DEDC3F98-9F36-49CC-9E5F-A90C7FB3D882}" type="pres">
      <dgm:prSet presAssocID="{1F818D85-7F4D-475F-94DE-22839666ABF4}" presName="composite3" presStyleCnt="0"/>
      <dgm:spPr/>
    </dgm:pt>
    <dgm:pt modelId="{1DC1E401-066B-4788-98D5-BC2D966EE5A3}" type="pres">
      <dgm:prSet presAssocID="{1F818D85-7F4D-475F-94DE-22839666ABF4}" presName="background3" presStyleLbl="node3" presStyleIdx="2" presStyleCnt="5"/>
      <dgm:spPr/>
    </dgm:pt>
    <dgm:pt modelId="{191A0B2C-E081-4825-B50B-B2B64DB26B56}" type="pres">
      <dgm:prSet presAssocID="{1F818D85-7F4D-475F-94DE-22839666ABF4}" presName="text3" presStyleLbl="fgAcc3" presStyleIdx="2" presStyleCnt="5" custScaleX="516797" custScaleY="218964" custLinFactNeighborX="878" custLinFactNeighborY="-554">
        <dgm:presLayoutVars>
          <dgm:chPref val="3"/>
        </dgm:presLayoutVars>
      </dgm:prSet>
      <dgm:spPr/>
      <dgm:t>
        <a:bodyPr/>
        <a:lstStyle/>
        <a:p>
          <a:endParaRPr lang="tr-TR"/>
        </a:p>
      </dgm:t>
    </dgm:pt>
    <dgm:pt modelId="{F448031D-3446-4795-B1E5-B6CFA05C5AA7}" type="pres">
      <dgm:prSet presAssocID="{1F818D85-7F4D-475F-94DE-22839666ABF4}" presName="hierChild4" presStyleCnt="0"/>
      <dgm:spPr/>
    </dgm:pt>
    <dgm:pt modelId="{143CEE34-A22E-4283-BA09-D21AA5E106D2}" type="pres">
      <dgm:prSet presAssocID="{4DFA9F37-8B48-4986-8915-AAC3889D1F0D}" presName="Name23" presStyleLbl="parChTrans1D4" presStyleIdx="2" presStyleCnt="3"/>
      <dgm:spPr/>
      <dgm:t>
        <a:bodyPr/>
        <a:lstStyle/>
        <a:p>
          <a:endParaRPr lang="tr-TR"/>
        </a:p>
      </dgm:t>
    </dgm:pt>
    <dgm:pt modelId="{7CC81129-5A55-461F-8330-7F25D1F03442}" type="pres">
      <dgm:prSet presAssocID="{7B2D27FE-D01B-4DBE-A632-E36A3191F551}" presName="hierRoot4" presStyleCnt="0"/>
      <dgm:spPr/>
    </dgm:pt>
    <dgm:pt modelId="{6CAA620F-F8E6-46A2-99F6-D4933F04CC4D}" type="pres">
      <dgm:prSet presAssocID="{7B2D27FE-D01B-4DBE-A632-E36A3191F551}" presName="composite4" presStyleCnt="0"/>
      <dgm:spPr/>
    </dgm:pt>
    <dgm:pt modelId="{665F0A02-54A0-4047-AA5F-E87919599C14}" type="pres">
      <dgm:prSet presAssocID="{7B2D27FE-D01B-4DBE-A632-E36A3191F551}" presName="background4" presStyleLbl="node4" presStyleIdx="2" presStyleCnt="3"/>
      <dgm:spPr/>
    </dgm:pt>
    <dgm:pt modelId="{BEC7CAAD-E3C9-4210-8101-5FE3EA020841}" type="pres">
      <dgm:prSet presAssocID="{7B2D27FE-D01B-4DBE-A632-E36A3191F551}" presName="text4" presStyleLbl="fgAcc4" presStyleIdx="2" presStyleCnt="3" custScaleX="1092467" custScaleY="2000000" custLinFactX="65631" custLinFactNeighborX="100000" custLinFactNeighborY="51056">
        <dgm:presLayoutVars>
          <dgm:chPref val="3"/>
        </dgm:presLayoutVars>
      </dgm:prSet>
      <dgm:spPr/>
      <dgm:t>
        <a:bodyPr/>
        <a:lstStyle/>
        <a:p>
          <a:endParaRPr lang="tr-TR"/>
        </a:p>
      </dgm:t>
    </dgm:pt>
    <dgm:pt modelId="{9CEC258D-A995-42FF-9185-5AF717841E55}" type="pres">
      <dgm:prSet presAssocID="{7B2D27FE-D01B-4DBE-A632-E36A3191F551}" presName="hierChild5" presStyleCnt="0"/>
      <dgm:spPr/>
    </dgm:pt>
    <dgm:pt modelId="{3FEC9E81-6FD6-437C-92DC-57B71B57A3D6}" type="pres">
      <dgm:prSet presAssocID="{64F62632-13C2-411F-9198-6154E936F02D}" presName="Name17" presStyleLbl="parChTrans1D3" presStyleIdx="3" presStyleCnt="5"/>
      <dgm:spPr/>
      <dgm:t>
        <a:bodyPr/>
        <a:lstStyle/>
        <a:p>
          <a:endParaRPr lang="tr-TR"/>
        </a:p>
      </dgm:t>
    </dgm:pt>
    <dgm:pt modelId="{2EBC4663-7512-4DC4-81C5-EBAA89FE6F38}" type="pres">
      <dgm:prSet presAssocID="{16C0558E-39FA-49FF-B435-AC23149B1F67}" presName="hierRoot3" presStyleCnt="0"/>
      <dgm:spPr/>
    </dgm:pt>
    <dgm:pt modelId="{990DC0CA-748D-41D1-933A-E4F830552758}" type="pres">
      <dgm:prSet presAssocID="{16C0558E-39FA-49FF-B435-AC23149B1F67}" presName="composite3" presStyleCnt="0"/>
      <dgm:spPr/>
    </dgm:pt>
    <dgm:pt modelId="{184089A4-C1B9-441F-8E08-8C41A6D48EC7}" type="pres">
      <dgm:prSet presAssocID="{16C0558E-39FA-49FF-B435-AC23149B1F67}" presName="background3" presStyleLbl="node3" presStyleIdx="3" presStyleCnt="5"/>
      <dgm:spPr/>
    </dgm:pt>
    <dgm:pt modelId="{5EA71C75-3E67-4B85-8337-6FCEC81A6439}" type="pres">
      <dgm:prSet presAssocID="{16C0558E-39FA-49FF-B435-AC23149B1F67}" presName="text3" presStyleLbl="fgAcc3" presStyleIdx="3" presStyleCnt="5" custScaleX="283215" custScaleY="238590">
        <dgm:presLayoutVars>
          <dgm:chPref val="3"/>
        </dgm:presLayoutVars>
      </dgm:prSet>
      <dgm:spPr/>
      <dgm:t>
        <a:bodyPr/>
        <a:lstStyle/>
        <a:p>
          <a:endParaRPr lang="tr-TR"/>
        </a:p>
      </dgm:t>
    </dgm:pt>
    <dgm:pt modelId="{62454CEF-382A-41DB-B92C-AA697FC75001}" type="pres">
      <dgm:prSet presAssocID="{16C0558E-39FA-49FF-B435-AC23149B1F67}" presName="hierChild4" presStyleCnt="0"/>
      <dgm:spPr/>
    </dgm:pt>
    <dgm:pt modelId="{3210C54D-C378-4076-862A-31F60DE13364}" type="pres">
      <dgm:prSet presAssocID="{598B475F-93D3-4696-B141-7527466677FB}" presName="Name17" presStyleLbl="parChTrans1D3" presStyleIdx="4" presStyleCnt="5"/>
      <dgm:spPr/>
      <dgm:t>
        <a:bodyPr/>
        <a:lstStyle/>
        <a:p>
          <a:endParaRPr lang="tr-TR"/>
        </a:p>
      </dgm:t>
    </dgm:pt>
    <dgm:pt modelId="{41DEADFF-5A74-43FD-8271-E78633632CBC}" type="pres">
      <dgm:prSet presAssocID="{AC5C6474-0013-4CE5-ACBB-2BFB41A49C78}" presName="hierRoot3" presStyleCnt="0"/>
      <dgm:spPr/>
    </dgm:pt>
    <dgm:pt modelId="{54AFD596-D08F-448C-8FD9-7D6659C46D5D}" type="pres">
      <dgm:prSet presAssocID="{AC5C6474-0013-4CE5-ACBB-2BFB41A49C78}" presName="composite3" presStyleCnt="0"/>
      <dgm:spPr/>
    </dgm:pt>
    <dgm:pt modelId="{2EE3CF7B-B212-45B4-A8FC-7A0CDE319F8D}" type="pres">
      <dgm:prSet presAssocID="{AC5C6474-0013-4CE5-ACBB-2BFB41A49C78}" presName="background3" presStyleLbl="node3" presStyleIdx="4" presStyleCnt="5"/>
      <dgm:spPr/>
    </dgm:pt>
    <dgm:pt modelId="{A7B34EC9-E817-439F-9ACC-47C66DEA0578}" type="pres">
      <dgm:prSet presAssocID="{AC5C6474-0013-4CE5-ACBB-2BFB41A49C78}" presName="text3" presStyleLbl="fgAcc3" presStyleIdx="4" presStyleCnt="5" custScaleX="285913" custScaleY="235584">
        <dgm:presLayoutVars>
          <dgm:chPref val="3"/>
        </dgm:presLayoutVars>
      </dgm:prSet>
      <dgm:spPr/>
      <dgm:t>
        <a:bodyPr/>
        <a:lstStyle/>
        <a:p>
          <a:endParaRPr lang="tr-TR"/>
        </a:p>
      </dgm:t>
    </dgm:pt>
    <dgm:pt modelId="{6EB9AD9D-27CC-47EE-90D5-3BB5372C8935}" type="pres">
      <dgm:prSet presAssocID="{AC5C6474-0013-4CE5-ACBB-2BFB41A49C78}" presName="hierChild4" presStyleCnt="0"/>
      <dgm:spPr/>
    </dgm:pt>
  </dgm:ptLst>
  <dgm:cxnLst>
    <dgm:cxn modelId="{031675E6-9454-470F-B8DB-8EC204464C67}" srcId="{1F818D85-7F4D-475F-94DE-22839666ABF4}" destId="{7B2D27FE-D01B-4DBE-A632-E36A3191F551}" srcOrd="0" destOrd="0" parTransId="{4DFA9F37-8B48-4986-8915-AAC3889D1F0D}" sibTransId="{635646E8-47DB-427B-B711-9CD5889CCDED}"/>
    <dgm:cxn modelId="{A1C47333-BC00-48C1-A069-FE3753FD88F2}" srcId="{054CDE32-20E7-4BDA-A3F1-F2F7D72C0842}" destId="{6D978BE0-10C7-4683-8646-047E990D8001}" srcOrd="1" destOrd="0" parTransId="{B5CD5058-D099-4FA1-A7CE-7BE662AADA39}" sibTransId="{C4590E7E-5550-4832-BFE3-86A78BE893D4}"/>
    <dgm:cxn modelId="{D0C8C9A0-1CE5-442D-B930-63FB43412E72}" type="presOf" srcId="{64F62632-13C2-411F-9198-6154E936F02D}" destId="{3FEC9E81-6FD6-437C-92DC-57B71B57A3D6}" srcOrd="0" destOrd="0" presId="urn:microsoft.com/office/officeart/2005/8/layout/hierarchy1"/>
    <dgm:cxn modelId="{5923E398-E00E-4667-A619-44D05F53D1B3}" type="presOf" srcId="{182BDFD3-30A6-4C42-AF83-EBDB0569CF7A}" destId="{0FE857B6-B019-4091-B934-D8A5C8DF6BA8}" srcOrd="0" destOrd="0" presId="urn:microsoft.com/office/officeart/2005/8/layout/hierarchy1"/>
    <dgm:cxn modelId="{9DB91F36-F2DE-43FB-8CBA-E3ECACE61194}" type="presOf" srcId="{48CA9262-54DB-4215-ACB8-195538EA969B}" destId="{10F26E5A-59A3-4C5D-BA09-A08BA926E41B}" srcOrd="0" destOrd="0" presId="urn:microsoft.com/office/officeart/2005/8/layout/hierarchy1"/>
    <dgm:cxn modelId="{9FD3C19D-8780-44D1-BF3E-2F51857EA84C}" type="presOf" srcId="{B5CD5058-D099-4FA1-A7CE-7BE662AADA39}" destId="{27E307B4-8022-40E3-B441-3CBD7C841190}" srcOrd="0" destOrd="0" presId="urn:microsoft.com/office/officeart/2005/8/layout/hierarchy1"/>
    <dgm:cxn modelId="{231BE4E8-DB5D-4C13-A8CA-9371D16ED195}" type="presOf" srcId="{054CDE32-20E7-4BDA-A3F1-F2F7D72C0842}" destId="{E27DD131-186E-41A7-BDD9-825491B56F15}" srcOrd="0" destOrd="0" presId="urn:microsoft.com/office/officeart/2005/8/layout/hierarchy1"/>
    <dgm:cxn modelId="{47390021-D719-4B55-A36A-972240434766}" type="presOf" srcId="{9E91F5BC-8EEF-45AD-AD07-059157FD8515}" destId="{A55FD595-3694-4370-925D-336F543392F1}" srcOrd="0" destOrd="0" presId="urn:microsoft.com/office/officeart/2005/8/layout/hierarchy1"/>
    <dgm:cxn modelId="{C2D3AD03-FA3B-4253-9CB3-BD44A3FC4E4E}" type="presOf" srcId="{598B475F-93D3-4696-B141-7527466677FB}" destId="{3210C54D-C378-4076-862A-31F60DE13364}" srcOrd="0" destOrd="0" presId="urn:microsoft.com/office/officeart/2005/8/layout/hierarchy1"/>
    <dgm:cxn modelId="{176D9CAF-0093-4834-AC12-87C709091D40}" type="presOf" srcId="{7A43E26F-726D-4455-93FB-F3405DC3621E}" destId="{71BACC70-E0FE-4EAE-9176-6C4BA2BE4C81}" srcOrd="0" destOrd="0" presId="urn:microsoft.com/office/officeart/2005/8/layout/hierarchy1"/>
    <dgm:cxn modelId="{55D433FB-A388-4157-9C7C-F3A667C2AF39}" srcId="{6D978BE0-10C7-4683-8646-047E990D8001}" destId="{58FF3656-5AC3-4F6C-B820-EA92C5A8AB25}" srcOrd="0" destOrd="0" parTransId="{9E91F5BC-8EEF-45AD-AD07-059157FD8515}" sibTransId="{DAF4E478-16EC-4E4C-9FB5-D50B5E851BCA}"/>
    <dgm:cxn modelId="{73B13D76-FED9-4F45-88D0-D8E228066742}" srcId="{F2B20F10-D318-4066-B2F1-57BEF041F9F7}" destId="{AC5C6474-0013-4CE5-ACBB-2BFB41A49C78}" srcOrd="2" destOrd="0" parTransId="{598B475F-93D3-4696-B141-7527466677FB}" sibTransId="{BCB65820-FC20-4F1E-87D9-1F96613B64DC}"/>
    <dgm:cxn modelId="{7E59E81A-3EF1-43D4-BF98-2DB56A1BCF1A}" srcId="{26ABFDC7-21B4-481D-B58A-E03CE99C8AB9}" destId="{2C55AD3A-4C05-4A3D-87B1-B1D5CBC8263F}" srcOrd="0" destOrd="0" parTransId="{48CA9262-54DB-4215-ACB8-195538EA969B}" sibTransId="{B94DEBF1-A99B-4554-AE88-D779DFDEF066}"/>
    <dgm:cxn modelId="{BFC17AE7-08AC-46CA-A4DB-76E92ED70906}" type="presOf" srcId="{FC53E3C1-0012-498A-BBDE-91D22D9AFF1B}" destId="{FE57C441-8326-4926-89D9-1FCA438CF7EA}" srcOrd="0" destOrd="0" presId="urn:microsoft.com/office/officeart/2005/8/layout/hierarchy1"/>
    <dgm:cxn modelId="{ACF16EFD-6A2E-44B8-96EF-82829C7DA07E}" type="presOf" srcId="{6D978BE0-10C7-4683-8646-047E990D8001}" destId="{CC029706-C8E3-4A17-B978-D0AADAE3E669}" srcOrd="0" destOrd="0" presId="urn:microsoft.com/office/officeart/2005/8/layout/hierarchy1"/>
    <dgm:cxn modelId="{9F701F2D-6366-4293-9787-664E8141B0BB}" srcId="{F2B20F10-D318-4066-B2F1-57BEF041F9F7}" destId="{1F818D85-7F4D-475F-94DE-22839666ABF4}" srcOrd="0" destOrd="0" parTransId="{182BDFD3-30A6-4C42-AF83-EBDB0569CF7A}" sibTransId="{06E60D50-F824-48D1-AAC7-D255BCE09434}"/>
    <dgm:cxn modelId="{8440B2E6-633B-432A-A33B-C45B0BD3E0B0}" type="presOf" srcId="{26ABFDC7-21B4-481D-B58A-E03CE99C8AB9}" destId="{21F40397-38B1-403B-8790-697EE31664FB}" srcOrd="0" destOrd="0" presId="urn:microsoft.com/office/officeart/2005/8/layout/hierarchy1"/>
    <dgm:cxn modelId="{AA11E37A-F73E-4009-8C78-DF93459276F1}" srcId="{054CDE32-20E7-4BDA-A3F1-F2F7D72C0842}" destId="{26ABFDC7-21B4-481D-B58A-E03CE99C8AB9}" srcOrd="0" destOrd="0" parTransId="{7A43E26F-726D-4455-93FB-F3405DC3621E}" sibTransId="{990DD8A7-8F82-4CF7-9906-7DC31E5C7DFC}"/>
    <dgm:cxn modelId="{60B72C58-FC57-464A-B5DA-5E041C509E19}" type="presOf" srcId="{16C0558E-39FA-49FF-B435-AC23149B1F67}" destId="{5EA71C75-3E67-4B85-8337-6FCEC81A6439}" srcOrd="0" destOrd="0" presId="urn:microsoft.com/office/officeart/2005/8/layout/hierarchy1"/>
    <dgm:cxn modelId="{916B6809-6482-4C1E-8663-5CB002E85530}" type="presOf" srcId="{F2B20F10-D318-4066-B2F1-57BEF041F9F7}" destId="{30CEF295-F9D5-4691-A777-922181176410}" srcOrd="0" destOrd="0" presId="urn:microsoft.com/office/officeart/2005/8/layout/hierarchy1"/>
    <dgm:cxn modelId="{FD93E22C-334A-45CB-9A33-208E5DDAD6B7}" srcId="{F2B20F10-D318-4066-B2F1-57BEF041F9F7}" destId="{16C0558E-39FA-49FF-B435-AC23149B1F67}" srcOrd="1" destOrd="0" parTransId="{64F62632-13C2-411F-9198-6154E936F02D}" sibTransId="{F822E814-DA7C-40F3-80D9-D043DAA8838E}"/>
    <dgm:cxn modelId="{50492A50-7A9B-48BE-9AD6-C765F993EA82}" type="presOf" srcId="{12E2026C-8650-40A9-BCBA-2F1E0842DA23}" destId="{3D728FAE-FAA6-4E7D-BE33-D2E1A932B9E1}" srcOrd="0" destOrd="0" presId="urn:microsoft.com/office/officeart/2005/8/layout/hierarchy1"/>
    <dgm:cxn modelId="{A4FE32E3-19A5-4846-9CFA-EC547E83878E}" type="presOf" srcId="{4DFA9F37-8B48-4986-8915-AAC3889D1F0D}" destId="{143CEE34-A22E-4283-BA09-D21AA5E106D2}" srcOrd="0" destOrd="0" presId="urn:microsoft.com/office/officeart/2005/8/layout/hierarchy1"/>
    <dgm:cxn modelId="{EDD2CAC5-7544-4026-BACD-88333099F88A}" type="presOf" srcId="{1F818D85-7F4D-475F-94DE-22839666ABF4}" destId="{191A0B2C-E081-4825-B50B-B2B64DB26B56}" srcOrd="0" destOrd="0" presId="urn:microsoft.com/office/officeart/2005/8/layout/hierarchy1"/>
    <dgm:cxn modelId="{62368777-5A7C-4B80-A424-D1A5E5FF9BCE}" type="presOf" srcId="{58FF3656-5AC3-4F6C-B820-EA92C5A8AB25}" destId="{9E1F7C33-11C5-447F-B143-DE5BDB694740}" srcOrd="0" destOrd="0" presId="urn:microsoft.com/office/officeart/2005/8/layout/hierarchy1"/>
    <dgm:cxn modelId="{DFF74EF8-D4B7-4818-9FF3-8979CF770D8B}" type="presOf" srcId="{AC5C6474-0013-4CE5-ACBB-2BFB41A49C78}" destId="{A7B34EC9-E817-439F-9ACC-47C66DEA0578}" srcOrd="0" destOrd="0" presId="urn:microsoft.com/office/officeart/2005/8/layout/hierarchy1"/>
    <dgm:cxn modelId="{3274B3A0-9113-4122-9CE2-D7B699C058F1}" type="presOf" srcId="{2C55AD3A-4C05-4A3D-87B1-B1D5CBC8263F}" destId="{73C80B61-BF1C-430D-92AB-56FE22DDB2A5}" srcOrd="0" destOrd="0" presId="urn:microsoft.com/office/officeart/2005/8/layout/hierarchy1"/>
    <dgm:cxn modelId="{2E7BF9F5-6B15-482E-B530-0957C7E32F8B}" type="presOf" srcId="{3EF21660-502D-474D-B8CE-05E8D07D3966}" destId="{4BEE805D-D82F-4A81-892B-8D2D3423DA63}" srcOrd="0" destOrd="0" presId="urn:microsoft.com/office/officeart/2005/8/layout/hierarchy1"/>
    <dgm:cxn modelId="{3719A8DB-9353-472F-A15C-10A2B7491176}" srcId="{FC53E3C1-0012-498A-BBDE-91D22D9AFF1B}" destId="{12E2026C-8650-40A9-BCBA-2F1E0842DA23}" srcOrd="0" destOrd="0" parTransId="{FA5C94D0-2659-4912-B373-0FF9D65B4939}" sibTransId="{15C82A58-EB74-4EA0-9306-7960AD9E26AB}"/>
    <dgm:cxn modelId="{161203C4-A50C-46F9-8EAD-64F09E591CC9}" srcId="{12E2026C-8650-40A9-BCBA-2F1E0842DA23}" destId="{F2B20F10-D318-4066-B2F1-57BEF041F9F7}" srcOrd="1" destOrd="0" parTransId="{15DF512F-6602-4A0E-A0E8-3187206D0EC7}" sibTransId="{BA0AAB15-7941-4768-BB00-924DE124F631}"/>
    <dgm:cxn modelId="{A036E34A-1862-445C-ADC1-89F1D32D22FA}" type="presOf" srcId="{7B2D27FE-D01B-4DBE-A632-E36A3191F551}" destId="{BEC7CAAD-E3C9-4210-8101-5FE3EA020841}" srcOrd="0" destOrd="0" presId="urn:microsoft.com/office/officeart/2005/8/layout/hierarchy1"/>
    <dgm:cxn modelId="{A2997641-74C1-47CA-AA82-5136FA2A995E}" srcId="{12E2026C-8650-40A9-BCBA-2F1E0842DA23}" destId="{054CDE32-20E7-4BDA-A3F1-F2F7D72C0842}" srcOrd="0" destOrd="0" parTransId="{3EF21660-502D-474D-B8CE-05E8D07D3966}" sibTransId="{409ECF01-7179-4D02-8CDB-C897F01A3FD7}"/>
    <dgm:cxn modelId="{6B59D2F7-6A7B-419F-A84A-BFA35FB31F43}" type="presOf" srcId="{15DF512F-6602-4A0E-A0E8-3187206D0EC7}" destId="{537159E2-F486-43FD-AB84-FD182921CC57}" srcOrd="0" destOrd="0" presId="urn:microsoft.com/office/officeart/2005/8/layout/hierarchy1"/>
    <dgm:cxn modelId="{9B7E18E0-E028-4ED0-86AF-3BD7FFBDA338}" type="presParOf" srcId="{FE57C441-8326-4926-89D9-1FCA438CF7EA}" destId="{4ED51857-B446-4B6F-9074-27FC6ED5F2CF}" srcOrd="0" destOrd="0" presId="urn:microsoft.com/office/officeart/2005/8/layout/hierarchy1"/>
    <dgm:cxn modelId="{788CA428-7AE0-4980-87A0-E6653E5E7630}" type="presParOf" srcId="{4ED51857-B446-4B6F-9074-27FC6ED5F2CF}" destId="{D2BEAF86-796D-4E63-9065-6BE902D1A612}" srcOrd="0" destOrd="0" presId="urn:microsoft.com/office/officeart/2005/8/layout/hierarchy1"/>
    <dgm:cxn modelId="{CD12C1F3-294E-4BA6-8B72-03E071A41BDB}" type="presParOf" srcId="{D2BEAF86-796D-4E63-9065-6BE902D1A612}" destId="{C5AA4022-49EC-4D2F-82B6-124B18C9BC69}" srcOrd="0" destOrd="0" presId="urn:microsoft.com/office/officeart/2005/8/layout/hierarchy1"/>
    <dgm:cxn modelId="{3F85744B-2F53-4246-A189-617E37C421E2}" type="presParOf" srcId="{D2BEAF86-796D-4E63-9065-6BE902D1A612}" destId="{3D728FAE-FAA6-4E7D-BE33-D2E1A932B9E1}" srcOrd="1" destOrd="0" presId="urn:microsoft.com/office/officeart/2005/8/layout/hierarchy1"/>
    <dgm:cxn modelId="{F6A13AD9-BD74-4609-A025-6DA3F3630354}" type="presParOf" srcId="{4ED51857-B446-4B6F-9074-27FC6ED5F2CF}" destId="{15539ED2-2C53-481C-9011-30B0F48CD337}" srcOrd="1" destOrd="0" presId="urn:microsoft.com/office/officeart/2005/8/layout/hierarchy1"/>
    <dgm:cxn modelId="{C9A130CD-FB6B-4ADF-932C-E9C4E9FF125E}" type="presParOf" srcId="{15539ED2-2C53-481C-9011-30B0F48CD337}" destId="{4BEE805D-D82F-4A81-892B-8D2D3423DA63}" srcOrd="0" destOrd="0" presId="urn:microsoft.com/office/officeart/2005/8/layout/hierarchy1"/>
    <dgm:cxn modelId="{D7E4CF29-019F-4B71-904C-D7EFA98453C3}" type="presParOf" srcId="{15539ED2-2C53-481C-9011-30B0F48CD337}" destId="{F52BDA65-3CDE-4789-8675-F2EDD04697C0}" srcOrd="1" destOrd="0" presId="urn:microsoft.com/office/officeart/2005/8/layout/hierarchy1"/>
    <dgm:cxn modelId="{3ACEB363-7BF7-474F-9208-F85C6B87050A}" type="presParOf" srcId="{F52BDA65-3CDE-4789-8675-F2EDD04697C0}" destId="{BA5C8B38-D70E-4360-852F-D5D2456F6A90}" srcOrd="0" destOrd="0" presId="urn:microsoft.com/office/officeart/2005/8/layout/hierarchy1"/>
    <dgm:cxn modelId="{225F4A5B-F719-4749-B878-FA137B3DECFC}" type="presParOf" srcId="{BA5C8B38-D70E-4360-852F-D5D2456F6A90}" destId="{4ADCF822-2D41-4D58-9EF5-FD08ABA7FE4E}" srcOrd="0" destOrd="0" presId="urn:microsoft.com/office/officeart/2005/8/layout/hierarchy1"/>
    <dgm:cxn modelId="{BD65357D-A283-4450-8C81-F767F3DFB88D}" type="presParOf" srcId="{BA5C8B38-D70E-4360-852F-D5D2456F6A90}" destId="{E27DD131-186E-41A7-BDD9-825491B56F15}" srcOrd="1" destOrd="0" presId="urn:microsoft.com/office/officeart/2005/8/layout/hierarchy1"/>
    <dgm:cxn modelId="{0FC11AFA-0736-4C6B-BABD-1F229A07E7DB}" type="presParOf" srcId="{F52BDA65-3CDE-4789-8675-F2EDD04697C0}" destId="{42B3E16E-234C-489D-89ED-F98C950D198D}" srcOrd="1" destOrd="0" presId="urn:microsoft.com/office/officeart/2005/8/layout/hierarchy1"/>
    <dgm:cxn modelId="{AAACF6ED-6F7B-4DF4-965C-D52C25D68893}" type="presParOf" srcId="{42B3E16E-234C-489D-89ED-F98C950D198D}" destId="{71BACC70-E0FE-4EAE-9176-6C4BA2BE4C81}" srcOrd="0" destOrd="0" presId="urn:microsoft.com/office/officeart/2005/8/layout/hierarchy1"/>
    <dgm:cxn modelId="{C68A690F-5E74-4B3F-A49E-57777F0C3233}" type="presParOf" srcId="{42B3E16E-234C-489D-89ED-F98C950D198D}" destId="{5D432497-5479-4C9C-AFDB-469751E9EA93}" srcOrd="1" destOrd="0" presId="urn:microsoft.com/office/officeart/2005/8/layout/hierarchy1"/>
    <dgm:cxn modelId="{8060D24E-E083-4421-B552-29B3A7FCD345}" type="presParOf" srcId="{5D432497-5479-4C9C-AFDB-469751E9EA93}" destId="{4653AE73-3234-4785-AAF9-6859420C2200}" srcOrd="0" destOrd="0" presId="urn:microsoft.com/office/officeart/2005/8/layout/hierarchy1"/>
    <dgm:cxn modelId="{E91F1EB5-A219-4802-9862-A8E09EC53A87}" type="presParOf" srcId="{4653AE73-3234-4785-AAF9-6859420C2200}" destId="{A7E45B0C-7F01-4851-8412-E53FFBCEB668}" srcOrd="0" destOrd="0" presId="urn:microsoft.com/office/officeart/2005/8/layout/hierarchy1"/>
    <dgm:cxn modelId="{0CE5EA57-5B60-4312-B69A-BFD72D913B11}" type="presParOf" srcId="{4653AE73-3234-4785-AAF9-6859420C2200}" destId="{21F40397-38B1-403B-8790-697EE31664FB}" srcOrd="1" destOrd="0" presId="urn:microsoft.com/office/officeart/2005/8/layout/hierarchy1"/>
    <dgm:cxn modelId="{5E3C0011-6360-4F31-8904-4345526BC635}" type="presParOf" srcId="{5D432497-5479-4C9C-AFDB-469751E9EA93}" destId="{D6EF8E6A-92C7-4A39-A2A2-906D0FFC3B12}" srcOrd="1" destOrd="0" presId="urn:microsoft.com/office/officeart/2005/8/layout/hierarchy1"/>
    <dgm:cxn modelId="{DA1EA0BE-624D-4CB0-80B2-39EE26AB0B9D}" type="presParOf" srcId="{D6EF8E6A-92C7-4A39-A2A2-906D0FFC3B12}" destId="{10F26E5A-59A3-4C5D-BA09-A08BA926E41B}" srcOrd="0" destOrd="0" presId="urn:microsoft.com/office/officeart/2005/8/layout/hierarchy1"/>
    <dgm:cxn modelId="{C3C906B8-FB93-4EA2-8ADD-E3B6E72C8C65}" type="presParOf" srcId="{D6EF8E6A-92C7-4A39-A2A2-906D0FFC3B12}" destId="{DE96C706-CA2A-4F44-A8F2-8556A75335F3}" srcOrd="1" destOrd="0" presId="urn:microsoft.com/office/officeart/2005/8/layout/hierarchy1"/>
    <dgm:cxn modelId="{085E97B7-6BEC-4E82-8EA1-0367FDCFFD7E}" type="presParOf" srcId="{DE96C706-CA2A-4F44-A8F2-8556A75335F3}" destId="{76AF6C11-12C1-47B7-90E2-01B040A48CBF}" srcOrd="0" destOrd="0" presId="urn:microsoft.com/office/officeart/2005/8/layout/hierarchy1"/>
    <dgm:cxn modelId="{5F4BA046-F3FE-456D-B969-157CA7DF851F}" type="presParOf" srcId="{76AF6C11-12C1-47B7-90E2-01B040A48CBF}" destId="{9F96C6D2-0664-42FB-8D0B-0E7FBFFEB7DB}" srcOrd="0" destOrd="0" presId="urn:microsoft.com/office/officeart/2005/8/layout/hierarchy1"/>
    <dgm:cxn modelId="{1DA24DD1-B947-441B-B25D-8AC008CE22E0}" type="presParOf" srcId="{76AF6C11-12C1-47B7-90E2-01B040A48CBF}" destId="{73C80B61-BF1C-430D-92AB-56FE22DDB2A5}" srcOrd="1" destOrd="0" presId="urn:microsoft.com/office/officeart/2005/8/layout/hierarchy1"/>
    <dgm:cxn modelId="{92443A43-38D9-4CF2-8862-B5DE9C503C7F}" type="presParOf" srcId="{DE96C706-CA2A-4F44-A8F2-8556A75335F3}" destId="{2A045F7B-4DDC-49F4-AD80-F030BA02F676}" srcOrd="1" destOrd="0" presId="urn:microsoft.com/office/officeart/2005/8/layout/hierarchy1"/>
    <dgm:cxn modelId="{06EB34EC-A168-447B-9027-E11C64DE29C4}" type="presParOf" srcId="{42B3E16E-234C-489D-89ED-F98C950D198D}" destId="{27E307B4-8022-40E3-B441-3CBD7C841190}" srcOrd="2" destOrd="0" presId="urn:microsoft.com/office/officeart/2005/8/layout/hierarchy1"/>
    <dgm:cxn modelId="{E46F6D4A-2E28-4142-B170-91A192F9B222}" type="presParOf" srcId="{42B3E16E-234C-489D-89ED-F98C950D198D}" destId="{68695CA9-8790-47AE-9543-282AEFFD4DA0}" srcOrd="3" destOrd="0" presId="urn:microsoft.com/office/officeart/2005/8/layout/hierarchy1"/>
    <dgm:cxn modelId="{4AB9CE4F-AE9F-48FF-BCCF-A5AB5DC59C26}" type="presParOf" srcId="{68695CA9-8790-47AE-9543-282AEFFD4DA0}" destId="{BF2503EA-D548-4C4A-8284-8947F46B7C25}" srcOrd="0" destOrd="0" presId="urn:microsoft.com/office/officeart/2005/8/layout/hierarchy1"/>
    <dgm:cxn modelId="{5CC1B4B6-D3A3-4DE1-A65B-147890FCCFDF}" type="presParOf" srcId="{BF2503EA-D548-4C4A-8284-8947F46B7C25}" destId="{3AB4C631-A035-45C6-B490-9D313D419BBE}" srcOrd="0" destOrd="0" presId="urn:microsoft.com/office/officeart/2005/8/layout/hierarchy1"/>
    <dgm:cxn modelId="{B3D6086B-93A1-440F-A83D-AA25C13AE9AD}" type="presParOf" srcId="{BF2503EA-D548-4C4A-8284-8947F46B7C25}" destId="{CC029706-C8E3-4A17-B978-D0AADAE3E669}" srcOrd="1" destOrd="0" presId="urn:microsoft.com/office/officeart/2005/8/layout/hierarchy1"/>
    <dgm:cxn modelId="{F2B9A888-2D25-406F-8250-866579AE94A1}" type="presParOf" srcId="{68695CA9-8790-47AE-9543-282AEFFD4DA0}" destId="{EFA1D1E5-95C8-4A3E-B597-E973C1DA03F2}" srcOrd="1" destOrd="0" presId="urn:microsoft.com/office/officeart/2005/8/layout/hierarchy1"/>
    <dgm:cxn modelId="{2DAF042C-E185-4990-9501-B05DE0AD5AB1}" type="presParOf" srcId="{EFA1D1E5-95C8-4A3E-B597-E973C1DA03F2}" destId="{A55FD595-3694-4370-925D-336F543392F1}" srcOrd="0" destOrd="0" presId="urn:microsoft.com/office/officeart/2005/8/layout/hierarchy1"/>
    <dgm:cxn modelId="{4A871F27-C2D1-4E21-84BD-1D3D516EA312}" type="presParOf" srcId="{EFA1D1E5-95C8-4A3E-B597-E973C1DA03F2}" destId="{B69D0BA2-BA30-4B5F-AC75-E3D97A0C3806}" srcOrd="1" destOrd="0" presId="urn:microsoft.com/office/officeart/2005/8/layout/hierarchy1"/>
    <dgm:cxn modelId="{13EB9704-CB4E-48D9-AF6F-262794D32FCB}" type="presParOf" srcId="{B69D0BA2-BA30-4B5F-AC75-E3D97A0C3806}" destId="{58C4DDCB-E4BA-459B-96CE-9D2077465F4D}" srcOrd="0" destOrd="0" presId="urn:microsoft.com/office/officeart/2005/8/layout/hierarchy1"/>
    <dgm:cxn modelId="{2A0EA14D-9AC3-4ECE-97F3-262876A513D2}" type="presParOf" srcId="{58C4DDCB-E4BA-459B-96CE-9D2077465F4D}" destId="{7F4C078A-4E86-4867-80B9-B32A2188376A}" srcOrd="0" destOrd="0" presId="urn:microsoft.com/office/officeart/2005/8/layout/hierarchy1"/>
    <dgm:cxn modelId="{C8AC5229-FA7B-4C71-BAF1-7ED5AA89D836}" type="presParOf" srcId="{58C4DDCB-E4BA-459B-96CE-9D2077465F4D}" destId="{9E1F7C33-11C5-447F-B143-DE5BDB694740}" srcOrd="1" destOrd="0" presId="urn:microsoft.com/office/officeart/2005/8/layout/hierarchy1"/>
    <dgm:cxn modelId="{D80DF0B5-664E-46BD-A6C9-DD88487C9367}" type="presParOf" srcId="{B69D0BA2-BA30-4B5F-AC75-E3D97A0C3806}" destId="{3FDA53AA-47CF-4689-A38A-0B0234FE9D15}" srcOrd="1" destOrd="0" presId="urn:microsoft.com/office/officeart/2005/8/layout/hierarchy1"/>
    <dgm:cxn modelId="{4D643DC1-607B-4B5B-96BA-FDE07226C8AB}" type="presParOf" srcId="{15539ED2-2C53-481C-9011-30B0F48CD337}" destId="{537159E2-F486-43FD-AB84-FD182921CC57}" srcOrd="2" destOrd="0" presId="urn:microsoft.com/office/officeart/2005/8/layout/hierarchy1"/>
    <dgm:cxn modelId="{F1D5401E-84D5-4A42-937C-702965160656}" type="presParOf" srcId="{15539ED2-2C53-481C-9011-30B0F48CD337}" destId="{26F7A38A-3079-41C1-8179-8D45C5544409}" srcOrd="3" destOrd="0" presId="urn:microsoft.com/office/officeart/2005/8/layout/hierarchy1"/>
    <dgm:cxn modelId="{7CA8E574-D544-4830-A1DB-FC276DE537CF}" type="presParOf" srcId="{26F7A38A-3079-41C1-8179-8D45C5544409}" destId="{713FA9C7-8A51-4FD6-8507-6B1BDFF96380}" srcOrd="0" destOrd="0" presId="urn:microsoft.com/office/officeart/2005/8/layout/hierarchy1"/>
    <dgm:cxn modelId="{69149655-9FB2-4234-B285-3C536497D348}" type="presParOf" srcId="{713FA9C7-8A51-4FD6-8507-6B1BDFF96380}" destId="{6ED2E8CF-A67E-403A-A72D-313F385E60DA}" srcOrd="0" destOrd="0" presId="urn:microsoft.com/office/officeart/2005/8/layout/hierarchy1"/>
    <dgm:cxn modelId="{C32DF878-6E5C-4258-BCBF-34D6543023DA}" type="presParOf" srcId="{713FA9C7-8A51-4FD6-8507-6B1BDFF96380}" destId="{30CEF295-F9D5-4691-A777-922181176410}" srcOrd="1" destOrd="0" presId="urn:microsoft.com/office/officeart/2005/8/layout/hierarchy1"/>
    <dgm:cxn modelId="{F8495F8B-CB01-4702-9013-187F5801613B}" type="presParOf" srcId="{26F7A38A-3079-41C1-8179-8D45C5544409}" destId="{6A00D54A-35BC-4A38-A610-98823303F761}" srcOrd="1" destOrd="0" presId="urn:microsoft.com/office/officeart/2005/8/layout/hierarchy1"/>
    <dgm:cxn modelId="{6D364C98-E5FD-4E6B-9459-740E61AED9D0}" type="presParOf" srcId="{6A00D54A-35BC-4A38-A610-98823303F761}" destId="{0FE857B6-B019-4091-B934-D8A5C8DF6BA8}" srcOrd="0" destOrd="0" presId="urn:microsoft.com/office/officeart/2005/8/layout/hierarchy1"/>
    <dgm:cxn modelId="{3E2A9806-48A2-47E5-B8A8-2F7726F8B219}" type="presParOf" srcId="{6A00D54A-35BC-4A38-A610-98823303F761}" destId="{988D4554-63C1-4E99-8A03-6309D96CC2F2}" srcOrd="1" destOrd="0" presId="urn:microsoft.com/office/officeart/2005/8/layout/hierarchy1"/>
    <dgm:cxn modelId="{16E13665-A510-4674-B499-7C3B0365E241}" type="presParOf" srcId="{988D4554-63C1-4E99-8A03-6309D96CC2F2}" destId="{DEDC3F98-9F36-49CC-9E5F-A90C7FB3D882}" srcOrd="0" destOrd="0" presId="urn:microsoft.com/office/officeart/2005/8/layout/hierarchy1"/>
    <dgm:cxn modelId="{4DEBB323-8B63-461C-B0AD-AB12CE437D88}" type="presParOf" srcId="{DEDC3F98-9F36-49CC-9E5F-A90C7FB3D882}" destId="{1DC1E401-066B-4788-98D5-BC2D966EE5A3}" srcOrd="0" destOrd="0" presId="urn:microsoft.com/office/officeart/2005/8/layout/hierarchy1"/>
    <dgm:cxn modelId="{C6E84F48-E9D3-4E0A-BB76-70BD93121BC3}" type="presParOf" srcId="{DEDC3F98-9F36-49CC-9E5F-A90C7FB3D882}" destId="{191A0B2C-E081-4825-B50B-B2B64DB26B56}" srcOrd="1" destOrd="0" presId="urn:microsoft.com/office/officeart/2005/8/layout/hierarchy1"/>
    <dgm:cxn modelId="{77A27588-A836-40D0-80EA-762C0E233FD2}" type="presParOf" srcId="{988D4554-63C1-4E99-8A03-6309D96CC2F2}" destId="{F448031D-3446-4795-B1E5-B6CFA05C5AA7}" srcOrd="1" destOrd="0" presId="urn:microsoft.com/office/officeart/2005/8/layout/hierarchy1"/>
    <dgm:cxn modelId="{3822A05F-61A1-4992-835E-E60A84903514}" type="presParOf" srcId="{F448031D-3446-4795-B1E5-B6CFA05C5AA7}" destId="{143CEE34-A22E-4283-BA09-D21AA5E106D2}" srcOrd="0" destOrd="0" presId="urn:microsoft.com/office/officeart/2005/8/layout/hierarchy1"/>
    <dgm:cxn modelId="{1C4A3B0F-ED24-4D23-9446-336553550172}" type="presParOf" srcId="{F448031D-3446-4795-B1E5-B6CFA05C5AA7}" destId="{7CC81129-5A55-461F-8330-7F25D1F03442}" srcOrd="1" destOrd="0" presId="urn:microsoft.com/office/officeart/2005/8/layout/hierarchy1"/>
    <dgm:cxn modelId="{6E1F96C4-0D61-4D49-9B7B-C27B313289C7}" type="presParOf" srcId="{7CC81129-5A55-461F-8330-7F25D1F03442}" destId="{6CAA620F-F8E6-46A2-99F6-D4933F04CC4D}" srcOrd="0" destOrd="0" presId="urn:microsoft.com/office/officeart/2005/8/layout/hierarchy1"/>
    <dgm:cxn modelId="{B70C43E8-EA56-4E73-9882-A51D9B1BD60A}" type="presParOf" srcId="{6CAA620F-F8E6-46A2-99F6-D4933F04CC4D}" destId="{665F0A02-54A0-4047-AA5F-E87919599C14}" srcOrd="0" destOrd="0" presId="urn:microsoft.com/office/officeart/2005/8/layout/hierarchy1"/>
    <dgm:cxn modelId="{A176CB5F-5E3D-45EF-B5AC-2DD7F75FA11B}" type="presParOf" srcId="{6CAA620F-F8E6-46A2-99F6-D4933F04CC4D}" destId="{BEC7CAAD-E3C9-4210-8101-5FE3EA020841}" srcOrd="1" destOrd="0" presId="urn:microsoft.com/office/officeart/2005/8/layout/hierarchy1"/>
    <dgm:cxn modelId="{0FF79E0E-6E8D-453F-9230-C82558EEE73F}" type="presParOf" srcId="{7CC81129-5A55-461F-8330-7F25D1F03442}" destId="{9CEC258D-A995-42FF-9185-5AF717841E55}" srcOrd="1" destOrd="0" presId="urn:microsoft.com/office/officeart/2005/8/layout/hierarchy1"/>
    <dgm:cxn modelId="{F0F529E1-C8A2-4FF4-A650-B4B2A8938012}" type="presParOf" srcId="{6A00D54A-35BC-4A38-A610-98823303F761}" destId="{3FEC9E81-6FD6-437C-92DC-57B71B57A3D6}" srcOrd="2" destOrd="0" presId="urn:microsoft.com/office/officeart/2005/8/layout/hierarchy1"/>
    <dgm:cxn modelId="{A12F7DCD-355D-45A5-9836-C44325C11EB0}" type="presParOf" srcId="{6A00D54A-35BC-4A38-A610-98823303F761}" destId="{2EBC4663-7512-4DC4-81C5-EBAA89FE6F38}" srcOrd="3" destOrd="0" presId="urn:microsoft.com/office/officeart/2005/8/layout/hierarchy1"/>
    <dgm:cxn modelId="{C8EF639A-6FC9-4927-81C9-C6C33B77F435}" type="presParOf" srcId="{2EBC4663-7512-4DC4-81C5-EBAA89FE6F38}" destId="{990DC0CA-748D-41D1-933A-E4F830552758}" srcOrd="0" destOrd="0" presId="urn:microsoft.com/office/officeart/2005/8/layout/hierarchy1"/>
    <dgm:cxn modelId="{3C036640-D975-4710-A0EF-A4E04EF06859}" type="presParOf" srcId="{990DC0CA-748D-41D1-933A-E4F830552758}" destId="{184089A4-C1B9-441F-8E08-8C41A6D48EC7}" srcOrd="0" destOrd="0" presId="urn:microsoft.com/office/officeart/2005/8/layout/hierarchy1"/>
    <dgm:cxn modelId="{5B864EDA-618D-4676-89B2-386B912BC2A5}" type="presParOf" srcId="{990DC0CA-748D-41D1-933A-E4F830552758}" destId="{5EA71C75-3E67-4B85-8337-6FCEC81A6439}" srcOrd="1" destOrd="0" presId="urn:microsoft.com/office/officeart/2005/8/layout/hierarchy1"/>
    <dgm:cxn modelId="{9D6E442B-9FDA-4EDA-AC18-24A4755D3A18}" type="presParOf" srcId="{2EBC4663-7512-4DC4-81C5-EBAA89FE6F38}" destId="{62454CEF-382A-41DB-B92C-AA697FC75001}" srcOrd="1" destOrd="0" presId="urn:microsoft.com/office/officeart/2005/8/layout/hierarchy1"/>
    <dgm:cxn modelId="{D1796DE2-533C-491C-A7DB-8869A9625EA4}" type="presParOf" srcId="{6A00D54A-35BC-4A38-A610-98823303F761}" destId="{3210C54D-C378-4076-862A-31F60DE13364}" srcOrd="4" destOrd="0" presId="urn:microsoft.com/office/officeart/2005/8/layout/hierarchy1"/>
    <dgm:cxn modelId="{518BBAC0-58AF-4BC4-AD05-81104A349297}" type="presParOf" srcId="{6A00D54A-35BC-4A38-A610-98823303F761}" destId="{41DEADFF-5A74-43FD-8271-E78633632CBC}" srcOrd="5" destOrd="0" presId="urn:microsoft.com/office/officeart/2005/8/layout/hierarchy1"/>
    <dgm:cxn modelId="{40C7A23C-3DFF-434D-8328-BBD23D32AD5A}" type="presParOf" srcId="{41DEADFF-5A74-43FD-8271-E78633632CBC}" destId="{54AFD596-D08F-448C-8FD9-7D6659C46D5D}" srcOrd="0" destOrd="0" presId="urn:microsoft.com/office/officeart/2005/8/layout/hierarchy1"/>
    <dgm:cxn modelId="{9E4782EF-59D4-438E-ACF2-4286B4DECA57}" type="presParOf" srcId="{54AFD596-D08F-448C-8FD9-7D6659C46D5D}" destId="{2EE3CF7B-B212-45B4-A8FC-7A0CDE319F8D}" srcOrd="0" destOrd="0" presId="urn:microsoft.com/office/officeart/2005/8/layout/hierarchy1"/>
    <dgm:cxn modelId="{C46D7141-69F6-4A40-A706-79967F8CF099}" type="presParOf" srcId="{54AFD596-D08F-448C-8FD9-7D6659C46D5D}" destId="{A7B34EC9-E817-439F-9ACC-47C66DEA0578}" srcOrd="1" destOrd="0" presId="urn:microsoft.com/office/officeart/2005/8/layout/hierarchy1"/>
    <dgm:cxn modelId="{1414DF63-3D99-4B7D-8F9E-FECC5EEB4469}" type="presParOf" srcId="{41DEADFF-5A74-43FD-8271-E78633632CBC}" destId="{6EB9AD9D-27CC-47EE-90D5-3BB5372C8935}" srcOrd="1" destOrd="0" presId="urn:microsoft.com/office/officeart/2005/8/layout/hierarchy1"/>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7E55D-7F1B-4E42-9227-67CF7F641249}">
      <dsp:nvSpPr>
        <dsp:cNvPr id="0" name=""/>
        <dsp:cNvSpPr/>
      </dsp:nvSpPr>
      <dsp:spPr>
        <a:xfrm>
          <a:off x="2126925" y="720700"/>
          <a:ext cx="4716108" cy="4716108"/>
        </a:xfrm>
        <a:prstGeom prst="blockArc">
          <a:avLst>
            <a:gd name="adj1" fmla="val 12600000"/>
            <a:gd name="adj2" fmla="val 16200000"/>
            <a:gd name="adj3" fmla="val 452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975D59-C17F-4F6A-B29F-F797CE6B72F4}">
      <dsp:nvSpPr>
        <dsp:cNvPr id="0" name=""/>
        <dsp:cNvSpPr/>
      </dsp:nvSpPr>
      <dsp:spPr>
        <a:xfrm>
          <a:off x="2126925" y="720700"/>
          <a:ext cx="4716108" cy="4716108"/>
        </a:xfrm>
        <a:prstGeom prst="blockArc">
          <a:avLst>
            <a:gd name="adj1" fmla="val 9000000"/>
            <a:gd name="adj2" fmla="val 12600000"/>
            <a:gd name="adj3" fmla="val 452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234517-6289-467B-92B9-460B5A4C64BC}">
      <dsp:nvSpPr>
        <dsp:cNvPr id="0" name=""/>
        <dsp:cNvSpPr/>
      </dsp:nvSpPr>
      <dsp:spPr>
        <a:xfrm>
          <a:off x="2109696" y="691359"/>
          <a:ext cx="4716108" cy="4716108"/>
        </a:xfrm>
        <a:prstGeom prst="blockArc">
          <a:avLst>
            <a:gd name="adj1" fmla="val 5459252"/>
            <a:gd name="adj2" fmla="val 8949246"/>
            <a:gd name="adj3" fmla="val 452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E7106E-FF1B-4DD0-ADEA-685CCD0AB8A9}">
      <dsp:nvSpPr>
        <dsp:cNvPr id="0" name=""/>
        <dsp:cNvSpPr/>
      </dsp:nvSpPr>
      <dsp:spPr>
        <a:xfrm>
          <a:off x="2143656" y="692195"/>
          <a:ext cx="4716108" cy="4716108"/>
        </a:xfrm>
        <a:prstGeom prst="blockArc">
          <a:avLst>
            <a:gd name="adj1" fmla="val 1849302"/>
            <a:gd name="adj2" fmla="val 5509924"/>
            <a:gd name="adj3" fmla="val 452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5AE36A-D530-493E-9F4B-C174DC9D1AFF}">
      <dsp:nvSpPr>
        <dsp:cNvPr id="0" name=""/>
        <dsp:cNvSpPr/>
      </dsp:nvSpPr>
      <dsp:spPr>
        <a:xfrm>
          <a:off x="2126925" y="720700"/>
          <a:ext cx="4716108" cy="4716108"/>
        </a:xfrm>
        <a:prstGeom prst="blockArc">
          <a:avLst>
            <a:gd name="adj1" fmla="val 19800000"/>
            <a:gd name="adj2" fmla="val 1800000"/>
            <a:gd name="adj3" fmla="val 452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F7B9F1-CDA0-421A-9CAB-01DB5988EE47}">
      <dsp:nvSpPr>
        <dsp:cNvPr id="0" name=""/>
        <dsp:cNvSpPr/>
      </dsp:nvSpPr>
      <dsp:spPr>
        <a:xfrm>
          <a:off x="2126925" y="720700"/>
          <a:ext cx="4716108" cy="4716108"/>
        </a:xfrm>
        <a:prstGeom prst="blockArc">
          <a:avLst>
            <a:gd name="adj1" fmla="val 16200000"/>
            <a:gd name="adj2" fmla="val 19800000"/>
            <a:gd name="adj3" fmla="val 452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40427D-D62E-4425-86D7-472D07AA04C9}">
      <dsp:nvSpPr>
        <dsp:cNvPr id="0" name=""/>
        <dsp:cNvSpPr/>
      </dsp:nvSpPr>
      <dsp:spPr>
        <a:xfrm>
          <a:off x="3821508" y="2466159"/>
          <a:ext cx="1326942" cy="1225189"/>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b="1" kern="1200" dirty="0" smtClean="0"/>
            <a:t>ADALET</a:t>
          </a:r>
          <a:endParaRPr lang="tr-TR" sz="1700" b="1" kern="1200" dirty="0"/>
        </a:p>
      </dsp:txBody>
      <dsp:txXfrm>
        <a:off x="4015834" y="2645584"/>
        <a:ext cx="938290" cy="866339"/>
      </dsp:txXfrm>
    </dsp:sp>
    <dsp:sp modelId="{EF635F74-1469-4028-AFC4-8DF16AB98BE9}">
      <dsp:nvSpPr>
        <dsp:cNvPr id="0" name=""/>
        <dsp:cNvSpPr/>
      </dsp:nvSpPr>
      <dsp:spPr>
        <a:xfrm>
          <a:off x="3660768" y="-30898"/>
          <a:ext cx="1648422" cy="1609860"/>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t>Halk</a:t>
          </a:r>
          <a:endParaRPr lang="tr-TR" sz="1600" b="1" kern="1200" dirty="0"/>
        </a:p>
      </dsp:txBody>
      <dsp:txXfrm>
        <a:off x="3902174" y="204861"/>
        <a:ext cx="1165610" cy="1138342"/>
      </dsp:txXfrm>
    </dsp:sp>
    <dsp:sp modelId="{9DB70581-29E2-46AD-BEBB-24D4CF904B41}">
      <dsp:nvSpPr>
        <dsp:cNvPr id="0" name=""/>
        <dsp:cNvSpPr/>
      </dsp:nvSpPr>
      <dsp:spPr>
        <a:xfrm>
          <a:off x="5566171" y="1093034"/>
          <a:ext cx="1829512" cy="1666718"/>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Hükümranlık </a:t>
          </a:r>
          <a:endParaRPr lang="tr-TR" sz="1400" b="1" kern="1200" dirty="0"/>
        </a:p>
      </dsp:txBody>
      <dsp:txXfrm>
        <a:off x="5834097" y="1337119"/>
        <a:ext cx="1293660" cy="1178548"/>
      </dsp:txXfrm>
    </dsp:sp>
    <dsp:sp modelId="{F14291C9-F075-42ED-AEDC-9EFD432D6092}">
      <dsp:nvSpPr>
        <dsp:cNvPr id="0" name=""/>
        <dsp:cNvSpPr/>
      </dsp:nvSpPr>
      <dsp:spPr>
        <a:xfrm>
          <a:off x="5740210" y="3490398"/>
          <a:ext cx="1481434" cy="1481434"/>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t>Ordu</a:t>
          </a:r>
          <a:endParaRPr lang="tr-TR" sz="1600" b="1" kern="1200" dirty="0"/>
        </a:p>
      </dsp:txBody>
      <dsp:txXfrm>
        <a:off x="5957161" y="3707349"/>
        <a:ext cx="1047532" cy="1047532"/>
      </dsp:txXfrm>
    </dsp:sp>
    <dsp:sp modelId="{37D86414-1AB1-4E9D-AB3C-E584D5F13DC6}">
      <dsp:nvSpPr>
        <dsp:cNvPr id="0" name=""/>
        <dsp:cNvSpPr/>
      </dsp:nvSpPr>
      <dsp:spPr>
        <a:xfrm>
          <a:off x="3687310" y="4613076"/>
          <a:ext cx="1481434" cy="1481434"/>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t>Kanun</a:t>
          </a:r>
          <a:endParaRPr lang="tr-TR" sz="1600" b="1" kern="1200" dirty="0"/>
        </a:p>
      </dsp:txBody>
      <dsp:txXfrm>
        <a:off x="3904261" y="4830027"/>
        <a:ext cx="1047532" cy="1047532"/>
      </dsp:txXfrm>
    </dsp:sp>
    <dsp:sp modelId="{910A92E9-1663-4969-A757-5C5C242708D9}">
      <dsp:nvSpPr>
        <dsp:cNvPr id="0" name=""/>
        <dsp:cNvSpPr/>
      </dsp:nvSpPr>
      <dsp:spPr>
        <a:xfrm>
          <a:off x="1748314" y="3490398"/>
          <a:ext cx="1481434" cy="1481434"/>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t>Servet</a:t>
          </a:r>
          <a:endParaRPr lang="tr-TR" sz="1600" b="1" kern="1200" dirty="0"/>
        </a:p>
      </dsp:txBody>
      <dsp:txXfrm>
        <a:off x="1965265" y="3707349"/>
        <a:ext cx="1047532" cy="1047532"/>
      </dsp:txXfrm>
    </dsp:sp>
    <dsp:sp modelId="{D99F3721-B7ED-4198-93C1-98325439167E}">
      <dsp:nvSpPr>
        <dsp:cNvPr id="0" name=""/>
        <dsp:cNvSpPr/>
      </dsp:nvSpPr>
      <dsp:spPr>
        <a:xfrm>
          <a:off x="1748314" y="1185675"/>
          <a:ext cx="1481434" cy="1481434"/>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t>Devlet</a:t>
          </a:r>
          <a:endParaRPr lang="tr-TR" sz="1600" b="1" kern="1200" dirty="0"/>
        </a:p>
      </dsp:txBody>
      <dsp:txXfrm>
        <a:off x="1965265" y="1402626"/>
        <a:ext cx="1047532" cy="1047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0C54D-C378-4076-862A-31F60DE13364}">
      <dsp:nvSpPr>
        <dsp:cNvPr id="0" name=""/>
        <dsp:cNvSpPr/>
      </dsp:nvSpPr>
      <dsp:spPr>
        <a:xfrm>
          <a:off x="7318230" y="1898596"/>
          <a:ext cx="1337714" cy="91440"/>
        </a:xfrm>
        <a:custGeom>
          <a:avLst/>
          <a:gdLst/>
          <a:ahLst/>
          <a:cxnLst/>
          <a:rect l="0" t="0" r="0" b="0"/>
          <a:pathLst>
            <a:path>
              <a:moveTo>
                <a:pt x="0" y="45720"/>
              </a:moveTo>
              <a:lnTo>
                <a:pt x="0" y="101704"/>
              </a:lnTo>
              <a:lnTo>
                <a:pt x="1337714" y="101704"/>
              </a:lnTo>
              <a:lnTo>
                <a:pt x="1337714" y="1309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EC9E81-6FD6-437C-92DC-57B71B57A3D6}">
      <dsp:nvSpPr>
        <dsp:cNvPr id="0" name=""/>
        <dsp:cNvSpPr/>
      </dsp:nvSpPr>
      <dsp:spPr>
        <a:xfrm>
          <a:off x="7318230" y="1898596"/>
          <a:ext cx="369984" cy="91440"/>
        </a:xfrm>
        <a:custGeom>
          <a:avLst/>
          <a:gdLst/>
          <a:ahLst/>
          <a:cxnLst/>
          <a:rect l="0" t="0" r="0" b="0"/>
          <a:pathLst>
            <a:path>
              <a:moveTo>
                <a:pt x="0" y="45720"/>
              </a:moveTo>
              <a:lnTo>
                <a:pt x="0" y="101704"/>
              </a:lnTo>
              <a:lnTo>
                <a:pt x="369984" y="101704"/>
              </a:lnTo>
              <a:lnTo>
                <a:pt x="369984" y="1309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3CEE34-A22E-4283-BA09-D21AA5E106D2}">
      <dsp:nvSpPr>
        <dsp:cNvPr id="0" name=""/>
        <dsp:cNvSpPr/>
      </dsp:nvSpPr>
      <dsp:spPr>
        <a:xfrm>
          <a:off x="6359102" y="2467009"/>
          <a:ext cx="519698" cy="195118"/>
        </a:xfrm>
        <a:custGeom>
          <a:avLst/>
          <a:gdLst/>
          <a:ahLst/>
          <a:cxnLst/>
          <a:rect l="0" t="0" r="0" b="0"/>
          <a:pathLst>
            <a:path>
              <a:moveTo>
                <a:pt x="0" y="0"/>
              </a:moveTo>
              <a:lnTo>
                <a:pt x="0" y="165896"/>
              </a:lnTo>
              <a:lnTo>
                <a:pt x="519698" y="165896"/>
              </a:lnTo>
              <a:lnTo>
                <a:pt x="519698" y="1951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E857B6-B019-4091-B934-D8A5C8DF6BA8}">
      <dsp:nvSpPr>
        <dsp:cNvPr id="0" name=""/>
        <dsp:cNvSpPr/>
      </dsp:nvSpPr>
      <dsp:spPr>
        <a:xfrm>
          <a:off x="6359102" y="1898596"/>
          <a:ext cx="959128" cy="91440"/>
        </a:xfrm>
        <a:custGeom>
          <a:avLst/>
          <a:gdLst/>
          <a:ahLst/>
          <a:cxnLst/>
          <a:rect l="0" t="0" r="0" b="0"/>
          <a:pathLst>
            <a:path>
              <a:moveTo>
                <a:pt x="959128" y="45720"/>
              </a:moveTo>
              <a:lnTo>
                <a:pt x="959128" y="100595"/>
              </a:lnTo>
              <a:lnTo>
                <a:pt x="0" y="100595"/>
              </a:lnTo>
              <a:lnTo>
                <a:pt x="0" y="1298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7159E2-F486-43FD-AB84-FD182921CC57}">
      <dsp:nvSpPr>
        <dsp:cNvPr id="0" name=""/>
        <dsp:cNvSpPr/>
      </dsp:nvSpPr>
      <dsp:spPr>
        <a:xfrm>
          <a:off x="4770337" y="1106963"/>
          <a:ext cx="2547892" cy="98274"/>
        </a:xfrm>
        <a:custGeom>
          <a:avLst/>
          <a:gdLst/>
          <a:ahLst/>
          <a:cxnLst/>
          <a:rect l="0" t="0" r="0" b="0"/>
          <a:pathLst>
            <a:path>
              <a:moveTo>
                <a:pt x="0" y="0"/>
              </a:moveTo>
              <a:lnTo>
                <a:pt x="0" y="69052"/>
              </a:lnTo>
              <a:lnTo>
                <a:pt x="2547892" y="69052"/>
              </a:lnTo>
              <a:lnTo>
                <a:pt x="2547892" y="982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5FD595-3694-4370-925D-336F543392F1}">
      <dsp:nvSpPr>
        <dsp:cNvPr id="0" name=""/>
        <dsp:cNvSpPr/>
      </dsp:nvSpPr>
      <dsp:spPr>
        <a:xfrm>
          <a:off x="3116226" y="2393914"/>
          <a:ext cx="91440" cy="100055"/>
        </a:xfrm>
        <a:custGeom>
          <a:avLst/>
          <a:gdLst/>
          <a:ahLst/>
          <a:cxnLst/>
          <a:rect l="0" t="0" r="0" b="0"/>
          <a:pathLst>
            <a:path>
              <a:moveTo>
                <a:pt x="65132" y="0"/>
              </a:moveTo>
              <a:lnTo>
                <a:pt x="65132" y="70833"/>
              </a:lnTo>
              <a:lnTo>
                <a:pt x="45720" y="70833"/>
              </a:lnTo>
              <a:lnTo>
                <a:pt x="45720" y="1000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E307B4-8022-40E3-B441-3CBD7C841190}">
      <dsp:nvSpPr>
        <dsp:cNvPr id="0" name=""/>
        <dsp:cNvSpPr/>
      </dsp:nvSpPr>
      <dsp:spPr>
        <a:xfrm>
          <a:off x="2090091" y="1794674"/>
          <a:ext cx="1091267" cy="91740"/>
        </a:xfrm>
        <a:custGeom>
          <a:avLst/>
          <a:gdLst/>
          <a:ahLst/>
          <a:cxnLst/>
          <a:rect l="0" t="0" r="0" b="0"/>
          <a:pathLst>
            <a:path>
              <a:moveTo>
                <a:pt x="0" y="0"/>
              </a:moveTo>
              <a:lnTo>
                <a:pt x="0" y="62518"/>
              </a:lnTo>
              <a:lnTo>
                <a:pt x="1091267" y="62518"/>
              </a:lnTo>
              <a:lnTo>
                <a:pt x="1091267" y="917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F26E5A-59A3-4C5D-BA09-A08BA926E41B}">
      <dsp:nvSpPr>
        <dsp:cNvPr id="0" name=""/>
        <dsp:cNvSpPr/>
      </dsp:nvSpPr>
      <dsp:spPr>
        <a:xfrm>
          <a:off x="820027" y="2333809"/>
          <a:ext cx="91440" cy="91740"/>
        </a:xfrm>
        <a:custGeom>
          <a:avLst/>
          <a:gdLst/>
          <a:ahLst/>
          <a:cxnLst/>
          <a:rect l="0" t="0" r="0" b="0"/>
          <a:pathLst>
            <a:path>
              <a:moveTo>
                <a:pt x="45720" y="0"/>
              </a:moveTo>
              <a:lnTo>
                <a:pt x="45720" y="917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BACC70-E0FE-4EAE-9176-6C4BA2BE4C81}">
      <dsp:nvSpPr>
        <dsp:cNvPr id="0" name=""/>
        <dsp:cNvSpPr/>
      </dsp:nvSpPr>
      <dsp:spPr>
        <a:xfrm>
          <a:off x="865747" y="1794674"/>
          <a:ext cx="1224344" cy="91740"/>
        </a:xfrm>
        <a:custGeom>
          <a:avLst/>
          <a:gdLst/>
          <a:ahLst/>
          <a:cxnLst/>
          <a:rect l="0" t="0" r="0" b="0"/>
          <a:pathLst>
            <a:path>
              <a:moveTo>
                <a:pt x="1224344" y="0"/>
              </a:moveTo>
              <a:lnTo>
                <a:pt x="1224344" y="62518"/>
              </a:lnTo>
              <a:lnTo>
                <a:pt x="0" y="62518"/>
              </a:lnTo>
              <a:lnTo>
                <a:pt x="0" y="917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EE805D-D82F-4A81-892B-8D2D3423DA63}">
      <dsp:nvSpPr>
        <dsp:cNvPr id="0" name=""/>
        <dsp:cNvSpPr/>
      </dsp:nvSpPr>
      <dsp:spPr>
        <a:xfrm>
          <a:off x="2090091" y="1106963"/>
          <a:ext cx="2680245" cy="91740"/>
        </a:xfrm>
        <a:custGeom>
          <a:avLst/>
          <a:gdLst/>
          <a:ahLst/>
          <a:cxnLst/>
          <a:rect l="0" t="0" r="0" b="0"/>
          <a:pathLst>
            <a:path>
              <a:moveTo>
                <a:pt x="2680245" y="0"/>
              </a:moveTo>
              <a:lnTo>
                <a:pt x="2680245" y="62518"/>
              </a:lnTo>
              <a:lnTo>
                <a:pt x="0" y="62518"/>
              </a:lnTo>
              <a:lnTo>
                <a:pt x="0" y="917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AA4022-49EC-4D2F-82B6-124B18C9BC69}">
      <dsp:nvSpPr>
        <dsp:cNvPr id="0" name=""/>
        <dsp:cNvSpPr/>
      </dsp:nvSpPr>
      <dsp:spPr>
        <a:xfrm>
          <a:off x="3311924" y="258739"/>
          <a:ext cx="2916824" cy="8482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728FAE-FAA6-4E7D-BE33-D2E1A932B9E1}">
      <dsp:nvSpPr>
        <dsp:cNvPr id="0" name=""/>
        <dsp:cNvSpPr/>
      </dsp:nvSpPr>
      <dsp:spPr>
        <a:xfrm>
          <a:off x="3346973" y="292036"/>
          <a:ext cx="2916824" cy="848224"/>
        </a:xfrm>
        <a:prstGeom prst="roundRect">
          <a:avLst>
            <a:gd name="adj" fmla="val 10000"/>
          </a:avLst>
        </a:prstGeom>
        <a:solidFill>
          <a:srgbClr val="FFCCCC">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OSMANLI TOPLUMU</a:t>
          </a:r>
          <a:endParaRPr lang="tr-TR" sz="1600" b="1" kern="1200" dirty="0"/>
        </a:p>
      </dsp:txBody>
      <dsp:txXfrm>
        <a:off x="3371817" y="316880"/>
        <a:ext cx="2867136" cy="798536"/>
      </dsp:txXfrm>
    </dsp:sp>
    <dsp:sp modelId="{4ADCF822-2D41-4D58-9EF5-FD08ABA7FE4E}">
      <dsp:nvSpPr>
        <dsp:cNvPr id="0" name=""/>
        <dsp:cNvSpPr/>
      </dsp:nvSpPr>
      <dsp:spPr>
        <a:xfrm>
          <a:off x="977145" y="1198704"/>
          <a:ext cx="2225891" cy="5959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7DD131-186E-41A7-BDD9-825491B56F15}">
      <dsp:nvSpPr>
        <dsp:cNvPr id="0" name=""/>
        <dsp:cNvSpPr/>
      </dsp:nvSpPr>
      <dsp:spPr>
        <a:xfrm>
          <a:off x="1012194" y="1232001"/>
          <a:ext cx="2225891" cy="595969"/>
        </a:xfrm>
        <a:prstGeom prst="roundRect">
          <a:avLst>
            <a:gd name="adj" fmla="val 10000"/>
          </a:avLst>
        </a:prstGeom>
        <a:solidFill>
          <a:schemeClr val="accent1">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1" kern="1200" dirty="0" smtClean="0"/>
            <a:t>DEVLETİN RESMİ TASNİFİNE GÖRE OSMANLI TOPLUMU</a:t>
          </a:r>
          <a:endParaRPr lang="tr-TR" sz="1100" b="1" kern="1200" dirty="0"/>
        </a:p>
      </dsp:txBody>
      <dsp:txXfrm>
        <a:off x="1029649" y="1249456"/>
        <a:ext cx="2190981" cy="561059"/>
      </dsp:txXfrm>
    </dsp:sp>
    <dsp:sp modelId="{A7E45B0C-7F01-4851-8412-E53FFBCEB668}">
      <dsp:nvSpPr>
        <dsp:cNvPr id="0" name=""/>
        <dsp:cNvSpPr/>
      </dsp:nvSpPr>
      <dsp:spPr>
        <a:xfrm>
          <a:off x="234684" y="1886415"/>
          <a:ext cx="1262124" cy="4473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F40397-38B1-403B-8790-697EE31664FB}">
      <dsp:nvSpPr>
        <dsp:cNvPr id="0" name=""/>
        <dsp:cNvSpPr/>
      </dsp:nvSpPr>
      <dsp:spPr>
        <a:xfrm>
          <a:off x="269733" y="1919712"/>
          <a:ext cx="1262124" cy="447393"/>
        </a:xfrm>
        <a:prstGeom prst="roundRect">
          <a:avLst>
            <a:gd name="adj" fmla="val 10000"/>
          </a:avLst>
        </a:prstGeom>
        <a:solidFill>
          <a:schemeClr val="accent4">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t>a-Yönetenler: Askeri sınıf</a:t>
          </a:r>
          <a:endParaRPr lang="tr-TR" sz="1200" kern="1200" dirty="0"/>
        </a:p>
      </dsp:txBody>
      <dsp:txXfrm>
        <a:off x="282837" y="1932816"/>
        <a:ext cx="1235916" cy="421185"/>
      </dsp:txXfrm>
    </dsp:sp>
    <dsp:sp modelId="{9F96C6D2-0664-42FB-8D0B-0E7FBFFEB7DB}">
      <dsp:nvSpPr>
        <dsp:cNvPr id="0" name=""/>
        <dsp:cNvSpPr/>
      </dsp:nvSpPr>
      <dsp:spPr>
        <a:xfrm>
          <a:off x="2062" y="2425549"/>
          <a:ext cx="1727368" cy="39085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C80B61-BF1C-430D-92AB-56FE22DDB2A5}">
      <dsp:nvSpPr>
        <dsp:cNvPr id="0" name=""/>
        <dsp:cNvSpPr/>
      </dsp:nvSpPr>
      <dsp:spPr>
        <a:xfrm>
          <a:off x="37111" y="2458846"/>
          <a:ext cx="1727368" cy="3908504"/>
        </a:xfrm>
        <a:prstGeom prst="roundRect">
          <a:avLst>
            <a:gd name="adj" fmla="val 10000"/>
          </a:avLst>
        </a:prstGeom>
        <a:solidFill>
          <a:schemeClr val="accent4">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Saray halkı,</a:t>
          </a:r>
          <a:endParaRPr lang="tr-TR" sz="1600" kern="1200" dirty="0" smtClean="0"/>
        </a:p>
        <a:p>
          <a:pPr lvl="0" algn="ctr" defTabSz="711200">
            <a:lnSpc>
              <a:spcPct val="90000"/>
            </a:lnSpc>
            <a:spcBef>
              <a:spcPct val="0"/>
            </a:spcBef>
            <a:spcAft>
              <a:spcPct val="35000"/>
            </a:spcAft>
          </a:pPr>
          <a:r>
            <a:rPr lang="tr-TR" sz="1600" b="1" kern="1200" dirty="0" smtClean="0"/>
            <a:t>Seyfiye, </a:t>
          </a:r>
        </a:p>
        <a:p>
          <a:pPr lvl="0" algn="ctr" defTabSz="711200">
            <a:lnSpc>
              <a:spcPct val="90000"/>
            </a:lnSpc>
            <a:spcBef>
              <a:spcPct val="0"/>
            </a:spcBef>
            <a:spcAft>
              <a:spcPct val="35000"/>
            </a:spcAft>
          </a:pPr>
          <a:r>
            <a:rPr lang="tr-TR" sz="1600" b="1" kern="1200" dirty="0" smtClean="0"/>
            <a:t>ilmiye ve </a:t>
          </a:r>
          <a:r>
            <a:rPr lang="tr-TR" sz="1600" b="1" kern="1200" dirty="0" err="1" smtClean="0"/>
            <a:t>kalemiye</a:t>
          </a:r>
          <a:endParaRPr lang="tr-TR" sz="1600" kern="1200" dirty="0"/>
        </a:p>
      </dsp:txBody>
      <dsp:txXfrm>
        <a:off x="87704" y="2509439"/>
        <a:ext cx="1626182" cy="3807318"/>
      </dsp:txXfrm>
    </dsp:sp>
    <dsp:sp modelId="{3AB4C631-A035-45C6-B490-9D313D419BBE}">
      <dsp:nvSpPr>
        <dsp:cNvPr id="0" name=""/>
        <dsp:cNvSpPr/>
      </dsp:nvSpPr>
      <dsp:spPr>
        <a:xfrm>
          <a:off x="2417220" y="1886415"/>
          <a:ext cx="1528277" cy="507499"/>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029706-C8E3-4A17-B978-D0AADAE3E669}">
      <dsp:nvSpPr>
        <dsp:cNvPr id="0" name=""/>
        <dsp:cNvSpPr/>
      </dsp:nvSpPr>
      <dsp:spPr>
        <a:xfrm>
          <a:off x="2452269" y="1919712"/>
          <a:ext cx="1528277" cy="507499"/>
        </a:xfrm>
        <a:prstGeom prst="roundRect">
          <a:avLst>
            <a:gd name="adj" fmla="val 10000"/>
          </a:avLst>
        </a:prstGeom>
        <a:solidFill>
          <a:schemeClr val="accent4">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b-Yönetilenler:</a:t>
          </a:r>
        </a:p>
        <a:p>
          <a:pPr lvl="0" algn="ctr" defTabSz="622300">
            <a:lnSpc>
              <a:spcPct val="90000"/>
            </a:lnSpc>
            <a:spcBef>
              <a:spcPct val="0"/>
            </a:spcBef>
            <a:spcAft>
              <a:spcPct val="35000"/>
            </a:spcAft>
          </a:pPr>
          <a:r>
            <a:rPr lang="tr-TR" sz="1400" b="1" kern="1200" dirty="0" smtClean="0"/>
            <a:t>Reaya</a:t>
          </a:r>
          <a:endParaRPr lang="tr-TR" sz="1400" kern="1200" dirty="0"/>
        </a:p>
      </dsp:txBody>
      <dsp:txXfrm>
        <a:off x="2467133" y="1934576"/>
        <a:ext cx="1498549" cy="477771"/>
      </dsp:txXfrm>
    </dsp:sp>
    <dsp:sp modelId="{7F4C078A-4E86-4867-80B9-B32A2188376A}">
      <dsp:nvSpPr>
        <dsp:cNvPr id="0" name=""/>
        <dsp:cNvSpPr/>
      </dsp:nvSpPr>
      <dsp:spPr>
        <a:xfrm>
          <a:off x="1780117" y="2493970"/>
          <a:ext cx="2763659" cy="38727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1F7C33-11C5-447F-B143-DE5BDB694740}">
      <dsp:nvSpPr>
        <dsp:cNvPr id="0" name=""/>
        <dsp:cNvSpPr/>
      </dsp:nvSpPr>
      <dsp:spPr>
        <a:xfrm>
          <a:off x="1815166" y="2527266"/>
          <a:ext cx="2763659" cy="3872770"/>
        </a:xfrm>
        <a:prstGeom prst="roundRect">
          <a:avLst>
            <a:gd name="adj" fmla="val 10000"/>
          </a:avLst>
        </a:prstGeom>
        <a:solidFill>
          <a:schemeClr val="accent4">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0" kern="1200" dirty="0" smtClean="0"/>
            <a:t>Osmanlı Devleti’nde,askeri sınıf dışında kalan,dolayısıyla yönetime katılmayan,geçimini tarım ve sanayi alanında üretim yapmak ve ticaretle uğraşmak suretiyle temin eden ve devlete vergi veren kesim,toplumun ikinci sınıfını oluşturuyordu. Bu sınıfa </a:t>
          </a:r>
          <a:r>
            <a:rPr lang="tr-TR" sz="1600" b="0" kern="1200" dirty="0" err="1" smtClean="0"/>
            <a:t>raiyyet</a:t>
          </a:r>
          <a:r>
            <a:rPr lang="tr-TR" sz="1600" b="0" kern="1200" dirty="0" smtClean="0"/>
            <a:t> sınıfı veya reaya deniliyordu.</a:t>
          </a:r>
          <a:endParaRPr lang="tr-TR" sz="1600" kern="1200" dirty="0" smtClean="0"/>
        </a:p>
      </dsp:txBody>
      <dsp:txXfrm>
        <a:off x="1896111" y="2608211"/>
        <a:ext cx="2601769" cy="3710880"/>
      </dsp:txXfrm>
    </dsp:sp>
    <dsp:sp modelId="{6ED2E8CF-A67E-403A-A72D-313F385E60DA}">
      <dsp:nvSpPr>
        <dsp:cNvPr id="0" name=""/>
        <dsp:cNvSpPr/>
      </dsp:nvSpPr>
      <dsp:spPr>
        <a:xfrm>
          <a:off x="6078763" y="1205238"/>
          <a:ext cx="2478932" cy="7390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CEF295-F9D5-4691-A777-922181176410}">
      <dsp:nvSpPr>
        <dsp:cNvPr id="0" name=""/>
        <dsp:cNvSpPr/>
      </dsp:nvSpPr>
      <dsp:spPr>
        <a:xfrm>
          <a:off x="6113812" y="1238535"/>
          <a:ext cx="2478932" cy="739078"/>
        </a:xfrm>
        <a:prstGeom prst="roundRect">
          <a:avLst>
            <a:gd name="adj" fmla="val 10000"/>
          </a:avLst>
        </a:prstGeom>
        <a:solidFill>
          <a:schemeClr val="accent1">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YERLEŞİM DURUMUNA GÖRE OSMANLI TOPLUMU</a:t>
          </a:r>
          <a:endParaRPr lang="tr-TR" sz="1400" b="1" kern="1200" dirty="0"/>
        </a:p>
      </dsp:txBody>
      <dsp:txXfrm>
        <a:off x="6135459" y="1260182"/>
        <a:ext cx="2435638" cy="695784"/>
      </dsp:txXfrm>
    </dsp:sp>
    <dsp:sp modelId="{1DC1E401-066B-4788-98D5-BC2D966EE5A3}">
      <dsp:nvSpPr>
        <dsp:cNvPr id="0" name=""/>
        <dsp:cNvSpPr/>
      </dsp:nvSpPr>
      <dsp:spPr>
        <a:xfrm>
          <a:off x="5544006" y="2028413"/>
          <a:ext cx="1630190" cy="4385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1A0B2C-E081-4825-B50B-B2B64DB26B56}">
      <dsp:nvSpPr>
        <dsp:cNvPr id="0" name=""/>
        <dsp:cNvSpPr/>
      </dsp:nvSpPr>
      <dsp:spPr>
        <a:xfrm>
          <a:off x="5579055" y="2061710"/>
          <a:ext cx="1630190" cy="438596"/>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Şehirliler</a:t>
          </a:r>
          <a:endParaRPr lang="tr-TR" sz="1400" b="1" kern="1200" dirty="0"/>
        </a:p>
      </dsp:txBody>
      <dsp:txXfrm>
        <a:off x="5591901" y="2074556"/>
        <a:ext cx="1604498" cy="412904"/>
      </dsp:txXfrm>
    </dsp:sp>
    <dsp:sp modelId="{665F0A02-54A0-4047-AA5F-E87919599C14}">
      <dsp:nvSpPr>
        <dsp:cNvPr id="0" name=""/>
        <dsp:cNvSpPr/>
      </dsp:nvSpPr>
      <dsp:spPr>
        <a:xfrm>
          <a:off x="5155755" y="2662128"/>
          <a:ext cx="3446091" cy="40061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C7CAAD-E3C9-4210-8101-5FE3EA020841}">
      <dsp:nvSpPr>
        <dsp:cNvPr id="0" name=""/>
        <dsp:cNvSpPr/>
      </dsp:nvSpPr>
      <dsp:spPr>
        <a:xfrm>
          <a:off x="5190804" y="2695424"/>
          <a:ext cx="3446091" cy="4006103"/>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0" kern="1200" dirty="0" smtClean="0"/>
            <a:t>1-Askeriler (Yönetenler=Seyfiye,</a:t>
          </a:r>
        </a:p>
        <a:p>
          <a:pPr lvl="0" algn="ctr" defTabSz="800100">
            <a:lnSpc>
              <a:spcPct val="90000"/>
            </a:lnSpc>
            <a:spcBef>
              <a:spcPct val="0"/>
            </a:spcBef>
            <a:spcAft>
              <a:spcPct val="35000"/>
            </a:spcAft>
          </a:pPr>
          <a:r>
            <a:rPr lang="tr-TR" sz="1800" b="0" kern="1200" dirty="0" smtClean="0"/>
            <a:t>ilmiye,</a:t>
          </a:r>
          <a:r>
            <a:rPr lang="tr-TR" sz="1800" b="0" kern="1200" dirty="0" err="1" smtClean="0"/>
            <a:t>kalemiye</a:t>
          </a:r>
          <a:r>
            <a:rPr lang="tr-TR" sz="1800" b="0" kern="1200" dirty="0" smtClean="0"/>
            <a:t>)  </a:t>
          </a:r>
        </a:p>
        <a:p>
          <a:pPr lvl="0" algn="ctr" defTabSz="800100">
            <a:lnSpc>
              <a:spcPct val="90000"/>
            </a:lnSpc>
            <a:spcBef>
              <a:spcPct val="0"/>
            </a:spcBef>
            <a:spcAft>
              <a:spcPct val="35000"/>
            </a:spcAft>
          </a:pPr>
          <a:r>
            <a:rPr lang="tr-TR" sz="1800" b="0" kern="1200" dirty="0" smtClean="0"/>
            <a:t>2-Tacirler 3-Esnaf  </a:t>
          </a:r>
        </a:p>
        <a:p>
          <a:pPr lvl="0" algn="ctr" defTabSz="800100">
            <a:lnSpc>
              <a:spcPct val="90000"/>
            </a:lnSpc>
            <a:spcBef>
              <a:spcPct val="0"/>
            </a:spcBef>
            <a:spcAft>
              <a:spcPct val="35000"/>
            </a:spcAft>
          </a:pPr>
          <a:r>
            <a:rPr lang="tr-TR" sz="1800" b="0" kern="1200" dirty="0" smtClean="0"/>
            <a:t>4-Diğer gruplar (yabancılar,yabancı temsilciler,yabancı tacirler veya gezginler,işsizler,seyyar satıcılar, </a:t>
          </a:r>
          <a:r>
            <a:rPr lang="tr-TR" sz="1800" b="0" kern="1200" dirty="0" err="1" smtClean="0"/>
            <a:t>seyyidler</a:t>
          </a:r>
          <a:r>
            <a:rPr lang="tr-TR" sz="1800" b="0" kern="1200" dirty="0" smtClean="0"/>
            <a:t>)</a:t>
          </a:r>
          <a:endParaRPr lang="tr-TR" sz="1800" kern="1200" dirty="0"/>
        </a:p>
      </dsp:txBody>
      <dsp:txXfrm>
        <a:off x="5291737" y="2796357"/>
        <a:ext cx="3244225" cy="3804237"/>
      </dsp:txXfrm>
    </dsp:sp>
    <dsp:sp modelId="{184089A4-C1B9-441F-8E08-8C41A6D48EC7}">
      <dsp:nvSpPr>
        <dsp:cNvPr id="0" name=""/>
        <dsp:cNvSpPr/>
      </dsp:nvSpPr>
      <dsp:spPr>
        <a:xfrm>
          <a:off x="7241525" y="2029523"/>
          <a:ext cx="893376" cy="4779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A71C75-3E67-4B85-8337-6FCEC81A6439}">
      <dsp:nvSpPr>
        <dsp:cNvPr id="0" name=""/>
        <dsp:cNvSpPr/>
      </dsp:nvSpPr>
      <dsp:spPr>
        <a:xfrm>
          <a:off x="7276574" y="2062820"/>
          <a:ext cx="893376" cy="477908"/>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Köylüler</a:t>
          </a:r>
        </a:p>
      </dsp:txBody>
      <dsp:txXfrm>
        <a:off x="7290571" y="2076817"/>
        <a:ext cx="865382" cy="449914"/>
      </dsp:txXfrm>
    </dsp:sp>
    <dsp:sp modelId="{2EE3CF7B-B212-45B4-A8FC-7A0CDE319F8D}">
      <dsp:nvSpPr>
        <dsp:cNvPr id="0" name=""/>
        <dsp:cNvSpPr/>
      </dsp:nvSpPr>
      <dsp:spPr>
        <a:xfrm>
          <a:off x="8205000" y="2029523"/>
          <a:ext cx="901887" cy="4718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B34EC9-E817-439F-9ACC-47C66DEA0578}">
      <dsp:nvSpPr>
        <dsp:cNvPr id="0" name=""/>
        <dsp:cNvSpPr/>
      </dsp:nvSpPr>
      <dsp:spPr>
        <a:xfrm>
          <a:off x="8240049" y="2062820"/>
          <a:ext cx="901887" cy="471886"/>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t>Göçebeler</a:t>
          </a:r>
          <a:endParaRPr lang="tr-TR" sz="1200" b="1" kern="1200" dirty="0"/>
        </a:p>
      </dsp:txBody>
      <dsp:txXfrm>
        <a:off x="8253870" y="2076641"/>
        <a:ext cx="874245" cy="44424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34BBCB-4F22-46CE-9556-C9A5AFD8CFD4}" type="datetimeFigureOut">
              <a:rPr lang="tr-TR" smtClean="0"/>
              <a:t>08.08.2017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F2D325-54A1-492C-A64F-927C4A4D9725}" type="slidenum">
              <a:rPr lang="tr-TR" smtClean="0"/>
              <a:t>‹#›</a:t>
            </a:fld>
            <a:endParaRPr lang="tr-TR"/>
          </a:p>
        </p:txBody>
      </p:sp>
    </p:spTree>
    <p:extLst>
      <p:ext uri="{BB962C8B-B14F-4D97-AF65-F5344CB8AC3E}">
        <p14:creationId xmlns:p14="http://schemas.microsoft.com/office/powerpoint/2010/main" val="370639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latin typeface="Arial" panose="020B0604020202020204" pitchFamily="34" charset="0"/>
            </a:endParaRPr>
          </a:p>
        </p:txBody>
      </p:sp>
      <p:sp>
        <p:nvSpPr>
          <p:cNvPr id="665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BDC59E-5275-407A-9526-904DF9778D7B}" type="slidenum">
              <a:rPr lang="tr-TR">
                <a:solidFill>
                  <a:prstClr val="black"/>
                </a:solidFill>
              </a:rPr>
              <a:pPr eaLnBrk="1" hangingPunct="1"/>
              <a:t>10</a:t>
            </a:fld>
            <a:endParaRPr lang="tr-TR">
              <a:solidFill>
                <a:prstClr val="black"/>
              </a:solidFill>
            </a:endParaRPr>
          </a:p>
        </p:txBody>
      </p:sp>
    </p:spTree>
    <p:extLst>
      <p:ext uri="{BB962C8B-B14F-4D97-AF65-F5344CB8AC3E}">
        <p14:creationId xmlns:p14="http://schemas.microsoft.com/office/powerpoint/2010/main" val="412157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Başlık"/>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6E4F424-615A-471D-869D-549F3CDC5930}" type="datetime1">
              <a:rPr lang="tr-TR" smtClean="0"/>
              <a:t>08.08.2017</a:t>
            </a:fld>
            <a:endParaRPr lang="tr-TR"/>
          </a:p>
        </p:txBody>
      </p:sp>
      <p:sp>
        <p:nvSpPr>
          <p:cNvPr id="19" name="18 Altbilgi Yer Tutucusu"/>
          <p:cNvSpPr>
            <a:spLocks noGrp="1"/>
          </p:cNvSpPr>
          <p:nvPr>
            <p:ph type="ftr" sz="quarter" idx="11"/>
          </p:nvPr>
        </p:nvSpPr>
        <p:spPr/>
        <p:txBody>
          <a:bodyPr/>
          <a:lstStyle/>
          <a:p>
            <a:r>
              <a:rPr lang="tr-TR" smtClean="0"/>
              <a:t>www.tariheglencesi.com</a:t>
            </a:r>
            <a:endParaRPr lang="tr-TR"/>
          </a:p>
        </p:txBody>
      </p:sp>
      <p:sp>
        <p:nvSpPr>
          <p:cNvPr id="27" name="26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7D23E44-E49C-4254-9B7A-2B321ABD5431}" type="datetime1">
              <a:rPr lang="tr-TR" smtClean="0"/>
              <a:t>08.08.2017</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FE30DEF-F0DA-441F-9BEB-92DC5A358015}" type="datetime1">
              <a:rPr lang="tr-TR" smtClean="0"/>
              <a:t>08.08.2017</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9"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2"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4"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5"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6"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7"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8"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21"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24"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26"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27"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28"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73"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79"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80"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83"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84"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85"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86"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88"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90"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91"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96"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97"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98"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39" name="Freeform 150"/>
              <p:cNvSpPr>
                <a:spLocks/>
              </p:cNvSpPr>
              <p:nvPr userDrawn="1"/>
            </p:nvSpPr>
            <p:spPr bwMode="ltGray">
              <a:xfrm rot="-2857037">
                <a:off x="619" y="3550"/>
                <a:ext cx="68" cy="69"/>
              </a:xfrm>
              <a:custGeom>
                <a:avLst/>
                <a:gdLst>
                  <a:gd name="T0" fmla="*/ 0 w 144"/>
                  <a:gd name="T1" fmla="*/ 9 h 154"/>
                  <a:gd name="T2" fmla="*/ 6 w 144"/>
                  <a:gd name="T3" fmla="*/ 14 h 154"/>
                  <a:gd name="T4" fmla="*/ 12 w 144"/>
                  <a:gd name="T5" fmla="*/ 11 h 154"/>
                  <a:gd name="T6" fmla="*/ 7 w 144"/>
                  <a:gd name="T7" fmla="*/ 5 h 154"/>
                  <a:gd name="T8" fmla="*/ 11 w 144"/>
                  <a:gd name="T9" fmla="*/ 3 h 154"/>
                  <a:gd name="T10" fmla="*/ 12 w 144"/>
                  <a:gd name="T11" fmla="*/ 5 h 154"/>
                  <a:gd name="T12" fmla="*/ 15 w 144"/>
                  <a:gd name="T13" fmla="*/ 4 h 154"/>
                  <a:gd name="T14" fmla="*/ 10 w 144"/>
                  <a:gd name="T15" fmla="*/ 0 h 154"/>
                  <a:gd name="T16" fmla="*/ 4 w 144"/>
                  <a:gd name="T17" fmla="*/ 3 h 154"/>
                  <a:gd name="T18" fmla="*/ 9 w 144"/>
                  <a:gd name="T19" fmla="*/ 10 h 154"/>
                  <a:gd name="T20" fmla="*/ 3 w 144"/>
                  <a:gd name="T21" fmla="*/ 9 h 154"/>
                  <a:gd name="T22" fmla="*/ 0 w 144"/>
                  <a:gd name="T23" fmla="*/ 9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40"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tr-TR">
                  <a:solidFill>
                    <a:srgbClr val="FFFFFF"/>
                  </a:solidFill>
                  <a:latin typeface="Arial" charset="0"/>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tr-TR">
                  <a:solidFill>
                    <a:srgbClr val="FFFFFF"/>
                  </a:solidFill>
                  <a:latin typeface="Arial" charset="0"/>
                </a:endParaRPr>
              </a:p>
            </p:txBody>
          </p:sp>
        </p:grpSp>
      </p:grpSp>
      <p:sp>
        <p:nvSpPr>
          <p:cNvPr id="127129"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tr-TR" noProof="0" smtClean="0"/>
              <a:t>Asıl başlık stili için tıklatın</a:t>
            </a:r>
          </a:p>
        </p:txBody>
      </p:sp>
      <p:sp>
        <p:nvSpPr>
          <p:cNvPr id="127130"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tr-TR" noProof="0" smtClean="0"/>
              <a:t>Asıl alt başlık stilini düzenlemek için tıklatın</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tr-TR">
              <a:solidFill>
                <a:srgbClr val="FFFFFF"/>
              </a:solidFill>
            </a:endParaRPr>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tr-TR">
              <a:solidFill>
                <a:srgbClr val="FFFFFF"/>
              </a:solidFill>
            </a:endParaRPr>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Tahoma" panose="020B0604030504040204" pitchFamily="34" charset="0"/>
              </a:defRPr>
            </a:lvl1pPr>
          </a:lstStyle>
          <a:p>
            <a:fld id="{85EDC70E-BCC1-4542-9AFF-F83CC5D12185}"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072471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5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C06C4D1F-76F1-4378-8DCC-AF80A16CCBE6}"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333965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15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B5676CA1-3C31-45B5-B44A-839954C24175}"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664947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5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FC09C038-87C1-4F85-8002-9D53188FBCDE}"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471480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15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15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9" name="Rectangle 156"/>
          <p:cNvSpPr>
            <a:spLocks noGrp="1" noChangeArrowheads="1"/>
          </p:cNvSpPr>
          <p:nvPr>
            <p:ph type="sldNum" sz="quarter" idx="12"/>
          </p:nvPr>
        </p:nvSpPr>
        <p:spPr>
          <a:ln/>
        </p:spPr>
        <p:txBody>
          <a:bodyPr/>
          <a:lstStyle>
            <a:lvl1pPr>
              <a:defRPr/>
            </a:lvl1pPr>
          </a:lstStyle>
          <a:p>
            <a:fld id="{CBF5C101-5E40-40B3-8AA1-37E5EFCB99A2}"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112182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15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15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5" name="Rectangle 156"/>
          <p:cNvSpPr>
            <a:spLocks noGrp="1" noChangeArrowheads="1"/>
          </p:cNvSpPr>
          <p:nvPr>
            <p:ph type="sldNum" sz="quarter" idx="12"/>
          </p:nvPr>
        </p:nvSpPr>
        <p:spPr>
          <a:ln/>
        </p:spPr>
        <p:txBody>
          <a:bodyPr/>
          <a:lstStyle>
            <a:lvl1pPr>
              <a:defRPr/>
            </a:lvl1pPr>
          </a:lstStyle>
          <a:p>
            <a:fld id="{DBB543A9-13B2-4C9C-A93D-EE7DBEB25326}"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731738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15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4" name="Rectangle 156"/>
          <p:cNvSpPr>
            <a:spLocks noGrp="1" noChangeArrowheads="1"/>
          </p:cNvSpPr>
          <p:nvPr>
            <p:ph type="sldNum" sz="quarter" idx="12"/>
          </p:nvPr>
        </p:nvSpPr>
        <p:spPr>
          <a:ln/>
        </p:spPr>
        <p:txBody>
          <a:bodyPr/>
          <a:lstStyle>
            <a:lvl1pPr>
              <a:defRPr/>
            </a:lvl1pPr>
          </a:lstStyle>
          <a:p>
            <a:fld id="{0190C77A-9733-4CDB-82B5-50A6655F23B2}"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719873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5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D2AA4B87-8D22-425B-8102-B7F8C7F9F76C}"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605637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lgn="l">
              <a:defRPr/>
            </a:lvl1p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90C62C8-C86B-4B9A-9EF7-F43AB6F019D0}" type="datetime1">
              <a:rPr lang="tr-TR" smtClean="0"/>
              <a:t>08.08.2017</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5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E479ED1A-BB73-4CB4-99EE-48987DCA5DD3}"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245695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5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19A63628-87E6-4FA3-A9F3-A89C38ACD136}"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690143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07188" y="228600"/>
            <a:ext cx="2135187" cy="587057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301625" y="228600"/>
            <a:ext cx="6253163" cy="58705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5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9A17BD5A-DDDF-45DB-8CE7-1EE66E41076C}"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81320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Başlık"/>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2D68EE0B-AE63-46B9-80E1-BDF721989646}" type="datetime1">
              <a:rPr lang="tr-TR" smtClean="0"/>
              <a:t>08.08.2017</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C56E903-BB97-49AC-A6BB-EEA0F9734C3A}" type="datetime1">
              <a:rPr lang="tr-TR" smtClean="0"/>
              <a:t>08.08.2017</a:t>
            </a:fld>
            <a:endParaRPr lang="tr-TR"/>
          </a:p>
        </p:txBody>
      </p:sp>
      <p:sp>
        <p:nvSpPr>
          <p:cNvPr id="6" name="5 Altbilgi Yer Tutucusu"/>
          <p:cNvSpPr>
            <a:spLocks noGrp="1"/>
          </p:cNvSpPr>
          <p:nvPr>
            <p:ph type="ftr" sz="quarter" idx="11"/>
          </p:nvPr>
        </p:nvSpPr>
        <p:spPr/>
        <p:txBody>
          <a:bodyPr/>
          <a:lstStyle/>
          <a:p>
            <a:r>
              <a:rPr lang="tr-TR" smtClean="0"/>
              <a:t>www.tariheglencesi.com</a:t>
            </a:r>
            <a:endParaRPr lang="tr-TR"/>
          </a:p>
        </p:txBody>
      </p:sp>
      <p:sp>
        <p:nvSpPr>
          <p:cNvPr id="7" name="6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0C9A53DD-089E-4837-B44F-02FAA5661909}" type="datetime1">
              <a:rPr lang="tr-TR" smtClean="0"/>
              <a:t>08.08.2017</a:t>
            </a:fld>
            <a:endParaRPr lang="tr-TR"/>
          </a:p>
        </p:txBody>
      </p:sp>
      <p:sp>
        <p:nvSpPr>
          <p:cNvPr id="8" name="7 Altbilgi Yer Tutucusu"/>
          <p:cNvSpPr>
            <a:spLocks noGrp="1"/>
          </p:cNvSpPr>
          <p:nvPr>
            <p:ph type="ftr" sz="quarter" idx="11"/>
          </p:nvPr>
        </p:nvSpPr>
        <p:spPr/>
        <p:txBody>
          <a:bodyPr/>
          <a:lstStyle/>
          <a:p>
            <a:r>
              <a:rPr lang="tr-TR" smtClean="0"/>
              <a:t>www.tariheglencesi.com</a:t>
            </a:r>
            <a:endParaRPr lang="tr-TR"/>
          </a:p>
        </p:txBody>
      </p:sp>
      <p:sp>
        <p:nvSpPr>
          <p:cNvPr id="9" name="8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320"/>
            <a:ext cx="7470648" cy="1143000"/>
          </a:xfrm>
        </p:spPr>
        <p:txBody>
          <a:bodyPr anchor="ctr"/>
          <a:lstStyle>
            <a:lvl1pPr algn="l">
              <a:defRPr sz="4600"/>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139C114F-6608-43DA-A765-90A2188BD1D2}" type="datetime1">
              <a:rPr lang="tr-TR" smtClean="0"/>
              <a:t>08.08.2017</a:t>
            </a:fld>
            <a:endParaRPr lang="tr-TR"/>
          </a:p>
        </p:txBody>
      </p:sp>
      <p:sp>
        <p:nvSpPr>
          <p:cNvPr id="8" name="7 Slayt Numarası Yer Tutucusu"/>
          <p:cNvSpPr>
            <a:spLocks noGrp="1"/>
          </p:cNvSpPr>
          <p:nvPr>
            <p:ph type="sldNum" sz="quarter" idx="11"/>
          </p:nvPr>
        </p:nvSpPr>
        <p:spPr/>
        <p:txBody>
          <a:bodyPr/>
          <a:lstStyle/>
          <a:p>
            <a:fld id="{4ED3B027-68F6-4AC4-A6DC-70ECA4128519}" type="slidenum">
              <a:rPr lang="tr-TR" smtClean="0"/>
              <a:t>‹#›</a:t>
            </a:fld>
            <a:endParaRPr lang="tr-TR"/>
          </a:p>
        </p:txBody>
      </p:sp>
      <p:sp>
        <p:nvSpPr>
          <p:cNvPr id="9" name="8 Altbilgi Yer Tutucusu"/>
          <p:cNvSpPr>
            <a:spLocks noGrp="1"/>
          </p:cNvSpPr>
          <p:nvPr>
            <p:ph type="ftr" sz="quarter" idx="12"/>
          </p:nvPr>
        </p:nvSpPr>
        <p:spPr/>
        <p:txBody>
          <a:bodyPr/>
          <a:lstStyle/>
          <a:p>
            <a:r>
              <a:rPr lang="tr-TR" smtClean="0"/>
              <a:t>www.tariheglencesi.com</a:t>
            </a: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85536B3-001F-4C85-B0B1-EAF6529E51C2}" type="datetime1">
              <a:rPr lang="tr-TR" smtClean="0"/>
              <a:t>08.08.2017</a:t>
            </a:fld>
            <a:endParaRPr lang="tr-TR"/>
          </a:p>
        </p:txBody>
      </p:sp>
      <p:sp>
        <p:nvSpPr>
          <p:cNvPr id="3" name="2 Altbilgi Yer Tutucusu"/>
          <p:cNvSpPr>
            <a:spLocks noGrp="1"/>
          </p:cNvSpPr>
          <p:nvPr>
            <p:ph type="ftr" sz="quarter" idx="11"/>
          </p:nvPr>
        </p:nvSpPr>
        <p:spPr/>
        <p:txBody>
          <a:bodyPr/>
          <a:lstStyle/>
          <a:p>
            <a:r>
              <a:rPr lang="tr-TR" smtClean="0"/>
              <a:t>www.tariheglencesi.com</a:t>
            </a:r>
            <a:endParaRPr lang="tr-TR"/>
          </a:p>
        </p:txBody>
      </p:sp>
      <p:sp>
        <p:nvSpPr>
          <p:cNvPr id="4" name="3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05295722-EF24-400E-B698-A27FC9074767}" type="datetime1">
              <a:rPr lang="tr-TR" smtClean="0"/>
              <a:t>08.08.2017</a:t>
            </a:fld>
            <a:endParaRPr lang="tr-TR"/>
          </a:p>
        </p:txBody>
      </p:sp>
      <p:sp>
        <p:nvSpPr>
          <p:cNvPr id="6" name="5 Altbilgi Yer Tutucusu"/>
          <p:cNvSpPr>
            <a:spLocks noGrp="1"/>
          </p:cNvSpPr>
          <p:nvPr>
            <p:ph type="ftr" sz="quarter" idx="11"/>
          </p:nvPr>
        </p:nvSpPr>
        <p:spPr/>
        <p:txBody>
          <a:bodyPr/>
          <a:lstStyle/>
          <a:p>
            <a:r>
              <a:rPr lang="tr-TR" smtClean="0"/>
              <a:t>www.tariheglencesi.com</a:t>
            </a:r>
            <a:endParaRPr lang="tr-TR"/>
          </a:p>
        </p:txBody>
      </p:sp>
      <p:sp>
        <p:nvSpPr>
          <p:cNvPr id="7" name="6 Slayt Numarası Yer Tutucusu"/>
          <p:cNvSpPr>
            <a:spLocks noGrp="1"/>
          </p:cNvSpPr>
          <p:nvPr>
            <p:ph type="sldNum" sz="quarter" idx="12"/>
          </p:nvPr>
        </p:nvSpPr>
        <p:spPr>
          <a:xfrm>
            <a:off x="8156448" y="6422064"/>
            <a:ext cx="762000" cy="365125"/>
          </a:xfrm>
        </p:spPr>
        <p:txBody>
          <a:bodyPr/>
          <a:lstStyle/>
          <a:p>
            <a:fld id="{4ED3B027-68F6-4AC4-A6DC-70ECA4128519}"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457200" y="6422064"/>
            <a:ext cx="2133600" cy="365125"/>
          </a:xfrm>
        </p:spPr>
        <p:txBody>
          <a:bodyPr/>
          <a:lstStyle/>
          <a:p>
            <a:fld id="{C59F38CF-C1AC-4532-831B-27DF17AA02BC}" type="datetime1">
              <a:rPr lang="tr-TR" smtClean="0"/>
              <a:t>08.08.2017</a:t>
            </a:fld>
            <a:endParaRPr lang="tr-TR"/>
          </a:p>
        </p:txBody>
      </p:sp>
      <p:sp>
        <p:nvSpPr>
          <p:cNvPr id="6" name="5 Altbilgi Yer Tutucusu"/>
          <p:cNvSpPr>
            <a:spLocks noGrp="1"/>
          </p:cNvSpPr>
          <p:nvPr>
            <p:ph type="ftr" sz="quarter" idx="11"/>
          </p:nvPr>
        </p:nvSpPr>
        <p:spPr/>
        <p:txBody>
          <a:bodyPr/>
          <a:lstStyle/>
          <a:p>
            <a:r>
              <a:rPr lang="tr-TR" smtClean="0"/>
              <a:t>www.tariheglencesi.com</a:t>
            </a:r>
            <a:endParaRPr lang="tr-TR"/>
          </a:p>
        </p:txBody>
      </p:sp>
      <p:sp>
        <p:nvSpPr>
          <p:cNvPr id="7" name="6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Serbest Form"/>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Başlık Yer Tutucusu"/>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55D4866-6571-402E-8F1F-0932EE85C0CE}" type="datetime1">
              <a:rPr lang="tr-TR" smtClean="0"/>
              <a:t>08.08.2017</a:t>
            </a:fld>
            <a:endParaRPr lang="tr-TR"/>
          </a:p>
        </p:txBody>
      </p:sp>
      <p:sp>
        <p:nvSpPr>
          <p:cNvPr id="22" name="21 Altbilgi Yer Tutucusu"/>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lang="tr-TR" smtClean="0"/>
              <a:t>www.tariheglencesi.com</a:t>
            </a:r>
            <a:endParaRPr lang="tr-TR"/>
          </a:p>
        </p:txBody>
      </p:sp>
      <p:sp>
        <p:nvSpPr>
          <p:cNvPr id="18" name="17 Slayt Numarası Yer Tutucusu"/>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ED3B027-68F6-4AC4-A6DC-70ECA4128519}" type="slidenum">
              <a:rPr lang="tr-TR" smtClean="0"/>
              <a:t>‹#›</a:t>
            </a:fld>
            <a:endParaRPr lang="tr-T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36"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38"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39"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41"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42"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43"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44"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45"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48"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51"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53"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54"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55"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00"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06"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07"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10"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11"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12"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13"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15"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17"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18"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23"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24"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25"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smtClean="0">
                  <a:solidFill>
                    <a:srgbClr val="FFFFFF"/>
                  </a:solidFill>
                </a:endParaRPr>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166" name="Freeform 150"/>
              <p:cNvSpPr>
                <a:spLocks/>
              </p:cNvSpPr>
              <p:nvPr userDrawn="1"/>
            </p:nvSpPr>
            <p:spPr bwMode="ltGray">
              <a:xfrm rot="-2857037">
                <a:off x="619" y="3550"/>
                <a:ext cx="68" cy="69"/>
              </a:xfrm>
              <a:custGeom>
                <a:avLst/>
                <a:gdLst>
                  <a:gd name="T0" fmla="*/ 0 w 144"/>
                  <a:gd name="T1" fmla="*/ 9 h 154"/>
                  <a:gd name="T2" fmla="*/ 6 w 144"/>
                  <a:gd name="T3" fmla="*/ 14 h 154"/>
                  <a:gd name="T4" fmla="*/ 12 w 144"/>
                  <a:gd name="T5" fmla="*/ 11 h 154"/>
                  <a:gd name="T6" fmla="*/ 7 w 144"/>
                  <a:gd name="T7" fmla="*/ 5 h 154"/>
                  <a:gd name="T8" fmla="*/ 11 w 144"/>
                  <a:gd name="T9" fmla="*/ 3 h 154"/>
                  <a:gd name="T10" fmla="*/ 12 w 144"/>
                  <a:gd name="T11" fmla="*/ 5 h 154"/>
                  <a:gd name="T12" fmla="*/ 15 w 144"/>
                  <a:gd name="T13" fmla="*/ 4 h 154"/>
                  <a:gd name="T14" fmla="*/ 10 w 144"/>
                  <a:gd name="T15" fmla="*/ 0 h 154"/>
                  <a:gd name="T16" fmla="*/ 4 w 144"/>
                  <a:gd name="T17" fmla="*/ 3 h 154"/>
                  <a:gd name="T18" fmla="*/ 9 w 144"/>
                  <a:gd name="T19" fmla="*/ 10 h 154"/>
                  <a:gd name="T20" fmla="*/ 3 w 144"/>
                  <a:gd name="T21" fmla="*/ 9 h 154"/>
                  <a:gd name="T22" fmla="*/ 0 w 144"/>
                  <a:gd name="T23" fmla="*/ 9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smtClean="0">
                  <a:solidFill>
                    <a:srgbClr val="FFFFFF"/>
                  </a:solidFill>
                  <a:latin typeface="Arial" panose="020B0604020202020204" pitchFamily="34" charset="0"/>
                </a:endParaRPr>
              </a:p>
            </p:txBody>
          </p:sp>
          <p:sp>
            <p:nvSpPr>
              <p:cNvPr id="126103"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tr-TR">
                  <a:solidFill>
                    <a:srgbClr val="FFFFFF"/>
                  </a:solidFill>
                  <a:latin typeface="Arial" charset="0"/>
                </a:endParaRPr>
              </a:p>
            </p:txBody>
          </p:sp>
          <p:sp>
            <p:nvSpPr>
              <p:cNvPr id="126104"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tr-TR">
                  <a:solidFill>
                    <a:srgbClr val="FFFFFF"/>
                  </a:solidFill>
                  <a:latin typeface="Arial" charset="0"/>
                </a:endParaRPr>
              </a:p>
            </p:txBody>
          </p:sp>
        </p:grpSp>
      </p:grpSp>
      <p:sp>
        <p:nvSpPr>
          <p:cNvPr id="126105"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26106"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fontAlgn="base">
              <a:spcBef>
                <a:spcPct val="0"/>
              </a:spcBef>
              <a:spcAft>
                <a:spcPct val="0"/>
              </a:spcAft>
              <a:defRPr/>
            </a:pPr>
            <a:endParaRPr lang="tr-TR">
              <a:solidFill>
                <a:srgbClr val="FFFFFF"/>
              </a:solidFill>
            </a:endParaRPr>
          </a:p>
        </p:txBody>
      </p:sp>
      <p:sp>
        <p:nvSpPr>
          <p:cNvPr id="126107"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fontAlgn="base">
              <a:spcBef>
                <a:spcPct val="0"/>
              </a:spcBef>
              <a:spcAft>
                <a:spcPct val="0"/>
              </a:spcAft>
              <a:defRPr/>
            </a:pPr>
            <a:endParaRPr lang="tr-TR">
              <a:solidFill>
                <a:srgbClr val="FFFFFF"/>
              </a:solidFill>
            </a:endParaRPr>
          </a:p>
        </p:txBody>
      </p:sp>
      <p:sp>
        <p:nvSpPr>
          <p:cNvPr id="126108"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pPr>
            <a:fld id="{FDFA4F14-9816-4DEE-B1D5-E7C7785DEC31}" type="slidenum">
              <a:rPr lang="tr-TR" smtClean="0">
                <a:solidFill>
                  <a:srgbClr val="FFFFFF"/>
                </a:solidFill>
                <a:latin typeface="Arial" panose="020B0604020202020204" pitchFamily="34" charset="0"/>
              </a:rPr>
              <a:pPr fontAlgn="base">
                <a:spcBef>
                  <a:spcPct val="0"/>
                </a:spcBef>
                <a:spcAft>
                  <a:spcPct val="0"/>
                </a:spcAft>
              </a:pPr>
              <a:t>‹#›</a:t>
            </a:fld>
            <a:endParaRPr lang="tr-TR" smtClean="0">
              <a:solidFill>
                <a:srgbClr val="FFFFFF"/>
              </a:solidFill>
              <a:latin typeface="Arial" panose="020B0604020202020204" pitchFamily="34" charset="0"/>
            </a:endParaRPr>
          </a:p>
        </p:txBody>
      </p:sp>
      <p:sp>
        <p:nvSpPr>
          <p:cNvPr id="126109"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extLst>
      <p:ext uri="{BB962C8B-B14F-4D97-AF65-F5344CB8AC3E}">
        <p14:creationId xmlns:p14="http://schemas.microsoft.com/office/powerpoint/2010/main" val="888905366"/>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ariheglencesi.com/" TargetMode="External"/><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2.wav"/><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ChangeArrowheads="1"/>
          </p:cNvSpPr>
          <p:nvPr>
            <p:ph idx="1"/>
          </p:nvPr>
        </p:nvSpPr>
        <p:spPr>
          <a:xfrm>
            <a:off x="401960" y="476672"/>
            <a:ext cx="8291264" cy="5832648"/>
          </a:xfrm>
          <a:solidFill>
            <a:srgbClr val="0070C0"/>
          </a:solidFill>
        </p:spPr>
        <p:txBody>
          <a:bodyPr>
            <a:normAutofit lnSpcReduction="10000"/>
          </a:bodyPr>
          <a:lstStyle/>
          <a:p>
            <a:pPr marL="36576" indent="0" algn="ctr">
              <a:lnSpc>
                <a:spcPct val="150000"/>
              </a:lnSpc>
              <a:buNone/>
            </a:pPr>
            <a:r>
              <a:rPr lang="tr-TR" sz="4800" b="1" dirty="0" smtClean="0">
                <a:solidFill>
                  <a:srgbClr val="FFFF66"/>
                </a:solidFill>
                <a:cs typeface="Times New Roman" pitchFamily="18" charset="0"/>
              </a:rPr>
              <a:t>OSMANLI TOPLUM YAPISI</a:t>
            </a:r>
          </a:p>
          <a:p>
            <a:pPr marL="36576" indent="0" algn="ctr">
              <a:lnSpc>
                <a:spcPct val="150000"/>
              </a:lnSpc>
              <a:buNone/>
            </a:pPr>
            <a:endParaRPr lang="tr-TR" sz="4800" b="1" dirty="0" smtClean="0">
              <a:solidFill>
                <a:srgbClr val="FFFF66"/>
              </a:solidFill>
              <a:cs typeface="Times New Roman" pitchFamily="18" charset="0"/>
            </a:endParaRPr>
          </a:p>
          <a:p>
            <a:pPr marL="0" lvl="0" indent="0" algn="ctr" fontAlgn="base">
              <a:spcBef>
                <a:spcPct val="0"/>
              </a:spcBef>
              <a:spcAft>
                <a:spcPct val="0"/>
              </a:spcAft>
              <a:buClrTx/>
              <a:buSzTx/>
              <a:buNone/>
              <a:defRPr/>
            </a:pPr>
            <a:r>
              <a:rPr lang="tr-TR" sz="4800" b="1" kern="0" dirty="0">
                <a:solidFill>
                  <a:srgbClr val="FFFF66"/>
                </a:solidFill>
                <a:effectLst>
                  <a:outerShdw blurRad="38100" dist="38100" dir="2700000" algn="tl">
                    <a:srgbClr val="000000"/>
                  </a:outerShdw>
                </a:effectLst>
                <a:latin typeface="Tahoma"/>
              </a:rPr>
              <a:t>KPSS’YE HAZIRLIK</a:t>
            </a:r>
          </a:p>
          <a:p>
            <a:pPr marL="0" lvl="0" indent="0" algn="ctr" fontAlgn="base">
              <a:spcBef>
                <a:spcPct val="0"/>
              </a:spcBef>
              <a:spcAft>
                <a:spcPct val="0"/>
              </a:spcAft>
              <a:buClrTx/>
              <a:buSzTx/>
              <a:buNone/>
              <a:defRPr/>
            </a:pPr>
            <a:r>
              <a:rPr lang="tr-TR" sz="4800" kern="0" dirty="0">
                <a:solidFill>
                  <a:srgbClr val="FFFF66"/>
                </a:solidFill>
                <a:latin typeface="Tahoma"/>
              </a:rPr>
              <a:t>ARİF ÖZBEYLİ</a:t>
            </a:r>
          </a:p>
          <a:p>
            <a:pPr marL="0" lvl="0" indent="0" algn="ctr" fontAlgn="base">
              <a:spcBef>
                <a:spcPct val="0"/>
              </a:spcBef>
              <a:spcAft>
                <a:spcPct val="0"/>
              </a:spcAft>
              <a:buClrTx/>
              <a:buSzTx/>
              <a:buNone/>
              <a:defRPr/>
            </a:pPr>
            <a:r>
              <a:rPr lang="tr-TR" sz="4800" b="1" kern="0" dirty="0">
                <a:solidFill>
                  <a:srgbClr val="FFFF66"/>
                </a:solidFill>
                <a:effectLst>
                  <a:outerShdw blurRad="38100" dist="38100" dir="2700000" algn="tl">
                    <a:srgbClr val="000000"/>
                  </a:outerShdw>
                </a:effectLst>
                <a:latin typeface="Tahoma"/>
                <a:hlinkClick r:id="rId3"/>
              </a:rPr>
              <a:t>www.tariheglencesi.com</a:t>
            </a:r>
            <a:endParaRPr lang="tr-TR" sz="4800" b="1" kern="0" dirty="0">
              <a:solidFill>
                <a:srgbClr val="FFFF66"/>
              </a:solidFill>
              <a:effectLst>
                <a:outerShdw blurRad="38100" dist="38100" dir="2700000" algn="tl">
                  <a:srgbClr val="000000"/>
                </a:outerShdw>
              </a:effectLst>
              <a:latin typeface="Tahoma"/>
            </a:endParaRPr>
          </a:p>
          <a:p>
            <a:pPr marL="0" lvl="0" indent="0" algn="ctr" fontAlgn="base">
              <a:spcBef>
                <a:spcPct val="0"/>
              </a:spcBef>
              <a:spcAft>
                <a:spcPct val="0"/>
              </a:spcAft>
              <a:buClrTx/>
              <a:buSzTx/>
              <a:buNone/>
              <a:defRPr/>
            </a:pPr>
            <a:r>
              <a:rPr lang="tr-TR" sz="4800" kern="0" dirty="0">
                <a:solidFill>
                  <a:srgbClr val="FFFF66"/>
                </a:solidFill>
                <a:latin typeface="Tahoma"/>
              </a:rPr>
              <a:t>Youtube Kanalı: </a:t>
            </a:r>
            <a:r>
              <a:rPr lang="tr-TR" sz="4800" kern="0" dirty="0" err="1">
                <a:solidFill>
                  <a:srgbClr val="FFFF66"/>
                </a:solidFill>
                <a:latin typeface="Tahoma"/>
              </a:rPr>
              <a:t>tariheglencesi</a:t>
            </a:r>
            <a:endParaRPr lang="tr-TR" sz="4800" b="1" kern="0" dirty="0">
              <a:solidFill>
                <a:srgbClr val="FFFF66"/>
              </a:solidFill>
              <a:effectLst>
                <a:outerShdw blurRad="38100" dist="38100" dir="2700000" algn="tl">
                  <a:srgbClr val="000000"/>
                </a:outerShdw>
              </a:effectLst>
              <a:latin typeface="Tahoma"/>
            </a:endParaRPr>
          </a:p>
          <a:p>
            <a:pPr marL="36576" indent="0" algn="ctr">
              <a:lnSpc>
                <a:spcPct val="150000"/>
              </a:lnSpc>
              <a:buNone/>
            </a:pPr>
            <a:endParaRPr lang="tr-TR" sz="4800" dirty="0">
              <a:solidFill>
                <a:schemeClr val="tx2"/>
              </a:solidFill>
              <a:cs typeface="Times New Roman" pitchFamily="18" charset="0"/>
            </a:endParaRPr>
          </a:p>
        </p:txBody>
      </p:sp>
      <p:sp>
        <p:nvSpPr>
          <p:cNvPr id="3" name="Veri Yer Tutucusu 2"/>
          <p:cNvSpPr>
            <a:spLocks noGrp="1"/>
          </p:cNvSpPr>
          <p:nvPr>
            <p:ph type="dt" sz="half" idx="10"/>
          </p:nvPr>
        </p:nvSpPr>
        <p:spPr/>
        <p:txBody>
          <a:bodyPr/>
          <a:lstStyle/>
          <a:p>
            <a:fld id="{9ED4FDBA-C266-48FE-B479-7850EA52A255}" type="datetime1">
              <a:rPr lang="tr-TR" smtClean="0"/>
              <a:t>08.08.2017</a:t>
            </a:fld>
            <a:endParaRPr lang="tr-TR"/>
          </a:p>
        </p:txBody>
      </p:sp>
    </p:spTree>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7" name="chime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1"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26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660525"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942033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5">
              <a:lumMod val="25000"/>
            </a:schemeClr>
          </a:solidFill>
        </p:spPr>
        <p:txBody>
          <a:bodyPr/>
          <a:lstStyle/>
          <a:p>
            <a:pPr>
              <a:defRPr/>
            </a:pPr>
            <a:r>
              <a:rPr lang="tr-TR" dirty="0" smtClean="0"/>
              <a:t>2010-LYS</a:t>
            </a:r>
            <a:endParaRPr lang="tr-TR" dirty="0"/>
          </a:p>
        </p:txBody>
      </p:sp>
      <p:pic>
        <p:nvPicPr>
          <p:cNvPr id="1229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50887" t="37186" r="19881" b="17122"/>
          <a:stretch>
            <a:fillRect/>
          </a:stretch>
        </p:blipFill>
        <p:spPr>
          <a:xfrm>
            <a:off x="714375" y="1643063"/>
            <a:ext cx="7673975" cy="4857750"/>
          </a:xfrm>
          <a:noFill/>
          <a:extLst>
            <a:ext uri="{909E8E84-426E-40DD-AFC4-6F175D3DCCD1}">
              <a14:hiddenFill xmlns:a14="http://schemas.microsoft.com/office/drawing/2010/main">
                <a:solidFill>
                  <a:srgbClr val="FFFFFF"/>
                </a:solidFill>
              </a14:hiddenFill>
            </a:ext>
          </a:extLst>
        </p:spPr>
      </p:pic>
      <p:sp>
        <p:nvSpPr>
          <p:cNvPr id="12292" name="Altbilgi Yer Tutucusu 2"/>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2499471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340768"/>
            <a:ext cx="8229600" cy="4572000"/>
          </a:xfrm>
          <a:solidFill>
            <a:srgbClr val="002060"/>
          </a:solidFill>
        </p:spPr>
        <p:txBody>
          <a:bodyPr/>
          <a:lstStyle/>
          <a:p>
            <a:endParaRPr lang="tr-TR" dirty="0" smtClean="0"/>
          </a:p>
          <a:p>
            <a:endParaRPr lang="tr-TR" dirty="0"/>
          </a:p>
          <a:p>
            <a:endParaRPr lang="tr-TR" dirty="0" smtClean="0"/>
          </a:p>
          <a:p>
            <a:pPr algn="ctr"/>
            <a:r>
              <a:rPr lang="tr-TR" dirty="0" smtClean="0"/>
              <a:t>CEVAP: </a:t>
            </a:r>
            <a:r>
              <a:rPr lang="tr-TR" dirty="0" smtClean="0"/>
              <a:t>C</a:t>
            </a:r>
            <a:endParaRPr lang="tr-TR" dirty="0"/>
          </a:p>
        </p:txBody>
      </p:sp>
    </p:spTree>
    <p:extLst>
      <p:ext uri="{BB962C8B-B14F-4D97-AF65-F5344CB8AC3E}">
        <p14:creationId xmlns:p14="http://schemas.microsoft.com/office/powerpoint/2010/main" val="175647836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301625" y="115888"/>
            <a:ext cx="8518525" cy="1255712"/>
          </a:xfrm>
          <a:solidFill>
            <a:srgbClr val="00B050"/>
          </a:solidFill>
        </p:spPr>
        <p:txBody>
          <a:bodyPr/>
          <a:lstStyle/>
          <a:p>
            <a:pPr eaLnBrk="1" hangingPunct="1">
              <a:defRPr/>
            </a:pPr>
            <a:r>
              <a:rPr lang="tr-TR" sz="3200" dirty="0" smtClean="0">
                <a:latin typeface="Times New Roman" pitchFamily="18" charset="0"/>
                <a:cs typeface="Times New Roman" pitchFamily="18" charset="0"/>
              </a:rPr>
              <a:t/>
            </a:r>
            <a:br>
              <a:rPr lang="tr-TR" sz="3200" dirty="0" smtClean="0">
                <a:latin typeface="Times New Roman" pitchFamily="18" charset="0"/>
                <a:cs typeface="Times New Roman" pitchFamily="18" charset="0"/>
              </a:rPr>
            </a:br>
            <a:r>
              <a:rPr lang="tr-TR" sz="3200" dirty="0">
                <a:latin typeface="Times New Roman" pitchFamily="18" charset="0"/>
                <a:cs typeface="Times New Roman" pitchFamily="18" charset="0"/>
              </a:rPr>
              <a:t/>
            </a:r>
            <a:br>
              <a:rPr lang="tr-TR" sz="3200" dirty="0">
                <a:latin typeface="Times New Roman" pitchFamily="18" charset="0"/>
                <a:cs typeface="Times New Roman" pitchFamily="18" charset="0"/>
              </a:rPr>
            </a:br>
            <a:r>
              <a:rPr lang="tr-TR" sz="3200" dirty="0" smtClean="0">
                <a:latin typeface="Times New Roman" pitchFamily="18" charset="0"/>
                <a:cs typeface="Times New Roman" pitchFamily="18" charset="0"/>
              </a:rPr>
              <a:t>1- DEVLETİN RESMİ TASNİFİNE GÖRE OSMANLI TOPLUMU</a:t>
            </a:r>
            <a:r>
              <a:rPr lang="tr-TR" sz="3200" dirty="0" smtClean="0">
                <a:latin typeface="Courier New" pitchFamily="49" charset="0"/>
                <a:cs typeface="Times New Roman" pitchFamily="18" charset="0"/>
              </a:rPr>
              <a:t/>
            </a:r>
            <a:br>
              <a:rPr lang="tr-TR" sz="3200" dirty="0" smtClean="0">
                <a:latin typeface="Courier New" pitchFamily="49" charset="0"/>
                <a:cs typeface="Times New Roman" pitchFamily="18" charset="0"/>
              </a:rPr>
            </a:br>
            <a:r>
              <a:rPr lang="tr-TR" sz="3200" dirty="0" smtClean="0">
                <a:latin typeface="Times New Roman" pitchFamily="18" charset="0"/>
                <a:cs typeface="Times New Roman" pitchFamily="18" charset="0"/>
              </a:rPr>
              <a:t> </a:t>
            </a:r>
            <a:r>
              <a:rPr lang="tr-TR" sz="3200" dirty="0" smtClean="0">
                <a:latin typeface="Courier New" pitchFamily="49" charset="0"/>
                <a:cs typeface="Times New Roman" pitchFamily="18" charset="0"/>
              </a:rPr>
              <a:t/>
            </a:r>
            <a:br>
              <a:rPr lang="tr-TR" sz="3200" dirty="0" smtClean="0">
                <a:latin typeface="Courier New" pitchFamily="49" charset="0"/>
                <a:cs typeface="Times New Roman" pitchFamily="18" charset="0"/>
              </a:rPr>
            </a:br>
            <a:endParaRPr lang="tr-TR" sz="3200" dirty="0" smtClean="0">
              <a:latin typeface="Courier New" pitchFamily="49" charset="0"/>
              <a:cs typeface="Times New Roman" pitchFamily="18" charset="0"/>
            </a:endParaRPr>
          </a:p>
        </p:txBody>
      </p:sp>
      <p:sp>
        <p:nvSpPr>
          <p:cNvPr id="10243" name="Rectangle 3"/>
          <p:cNvSpPr>
            <a:spLocks noGrp="1" noRot="1" noChangeArrowheads="1"/>
          </p:cNvSpPr>
          <p:nvPr>
            <p:ph type="body" idx="4294967295"/>
          </p:nvPr>
        </p:nvSpPr>
        <p:spPr>
          <a:xfrm>
            <a:off x="395288" y="1600200"/>
            <a:ext cx="8353425" cy="4852988"/>
          </a:xfrm>
          <a:solidFill>
            <a:srgbClr val="002060"/>
          </a:solidFill>
        </p:spPr>
        <p:txBody>
          <a:bodyPr/>
          <a:lstStyle/>
          <a:p>
            <a:pPr eaLnBrk="1" hangingPunct="1">
              <a:tabLst>
                <a:tab pos="1349375" algn="l"/>
              </a:tabLst>
              <a:defRPr/>
            </a:pPr>
            <a:r>
              <a:rPr lang="tr-TR" sz="4000" b="1" dirty="0" smtClean="0">
                <a:solidFill>
                  <a:schemeClr val="tx2"/>
                </a:solidFill>
                <a:latin typeface="Times New Roman" pitchFamily="18" charset="0"/>
                <a:cs typeface="Times New Roman" pitchFamily="18" charset="0"/>
              </a:rPr>
              <a:t>a-Yönetenler: Askeri sınıf</a:t>
            </a:r>
            <a:endParaRPr lang="tr-TR" sz="4000" dirty="0" smtClean="0">
              <a:solidFill>
                <a:schemeClr val="tx2"/>
              </a:solidFill>
              <a:latin typeface="Courier New" pitchFamily="49" charset="0"/>
              <a:cs typeface="Times New Roman" pitchFamily="18" charset="0"/>
            </a:endParaRPr>
          </a:p>
          <a:p>
            <a:pPr eaLnBrk="1" hangingPunct="1">
              <a:tabLst>
                <a:tab pos="1349375" algn="l"/>
              </a:tabLst>
              <a:defRPr/>
            </a:pPr>
            <a:r>
              <a:rPr lang="tr-TR" sz="4000" dirty="0" smtClean="0">
                <a:latin typeface="Times New Roman" pitchFamily="18" charset="0"/>
              </a:rPr>
              <a:t> </a:t>
            </a:r>
            <a:r>
              <a:rPr lang="tr-TR" sz="4000" dirty="0" smtClean="0">
                <a:latin typeface="Times New Roman" pitchFamily="18" charset="0"/>
                <a:cs typeface="Times New Roman" pitchFamily="18" charset="0"/>
              </a:rPr>
              <a:t>   Askeri sınıf, padişahın dini ya da idari yetki tanıdığı devlet görevliler-den oluşuyordu. </a:t>
            </a:r>
            <a:r>
              <a:rPr lang="tr-TR" sz="4000" dirty="0" err="1" smtClean="0">
                <a:solidFill>
                  <a:srgbClr val="FFFF00"/>
                </a:solidFill>
                <a:latin typeface="Times New Roman" pitchFamily="18" charset="0"/>
                <a:cs typeface="Times New Roman" pitchFamily="18" charset="0"/>
              </a:rPr>
              <a:t>Bunları,</a:t>
            </a:r>
            <a:r>
              <a:rPr lang="tr-TR" sz="4000" b="1" dirty="0" err="1" smtClean="0">
                <a:solidFill>
                  <a:srgbClr val="FFFF00"/>
                </a:solidFill>
                <a:latin typeface="Times New Roman" pitchFamily="18" charset="0"/>
                <a:cs typeface="Times New Roman" pitchFamily="18" charset="0"/>
              </a:rPr>
              <a:t>saray</a:t>
            </a:r>
            <a:r>
              <a:rPr lang="tr-TR" sz="4000" b="1" dirty="0" smtClean="0">
                <a:solidFill>
                  <a:srgbClr val="FFFF00"/>
                </a:solidFill>
                <a:latin typeface="Times New Roman" pitchFamily="18" charset="0"/>
                <a:cs typeface="Times New Roman" pitchFamily="18" charset="0"/>
              </a:rPr>
              <a:t> halkı,</a:t>
            </a:r>
            <a:endParaRPr lang="tr-TR" sz="4000" dirty="0" smtClean="0">
              <a:solidFill>
                <a:srgbClr val="FFFF00"/>
              </a:solidFill>
              <a:latin typeface="Courier New" pitchFamily="49" charset="0"/>
              <a:cs typeface="Times New Roman" pitchFamily="18" charset="0"/>
            </a:endParaRPr>
          </a:p>
          <a:p>
            <a:pPr marL="0" indent="0" eaLnBrk="1" hangingPunct="1">
              <a:buFont typeface="Arial" charset="0"/>
              <a:buNone/>
              <a:tabLst>
                <a:tab pos="1349375" algn="l"/>
              </a:tabLst>
              <a:defRPr/>
            </a:pPr>
            <a:r>
              <a:rPr lang="tr-TR" sz="4000" b="1" dirty="0" smtClean="0">
                <a:solidFill>
                  <a:srgbClr val="FFFF00"/>
                </a:solidFill>
                <a:latin typeface="Times New Roman" pitchFamily="18" charset="0"/>
                <a:cs typeface="Times New Roman" pitchFamily="18" charset="0"/>
              </a:rPr>
              <a:t>    </a:t>
            </a:r>
            <a:r>
              <a:rPr lang="tr-TR" sz="4000" b="1" dirty="0" err="1" smtClean="0">
                <a:solidFill>
                  <a:srgbClr val="FFFF00"/>
                </a:solidFill>
                <a:latin typeface="Times New Roman" pitchFamily="18" charset="0"/>
                <a:cs typeface="Times New Roman" pitchFamily="18" charset="0"/>
              </a:rPr>
              <a:t>seyfiye,ilmiye</a:t>
            </a:r>
            <a:r>
              <a:rPr lang="tr-TR" sz="4000" b="1" dirty="0" smtClean="0">
                <a:solidFill>
                  <a:srgbClr val="FFFF00"/>
                </a:solidFill>
                <a:latin typeface="Times New Roman" pitchFamily="18" charset="0"/>
                <a:cs typeface="Times New Roman" pitchFamily="18" charset="0"/>
              </a:rPr>
              <a:t> ve </a:t>
            </a:r>
            <a:r>
              <a:rPr lang="tr-TR" sz="4000" b="1" dirty="0" err="1" smtClean="0">
                <a:solidFill>
                  <a:srgbClr val="FFFF00"/>
                </a:solidFill>
                <a:latin typeface="Times New Roman" pitchFamily="18" charset="0"/>
                <a:cs typeface="Times New Roman" pitchFamily="18" charset="0"/>
              </a:rPr>
              <a:t>kalemiye</a:t>
            </a:r>
            <a:r>
              <a:rPr lang="tr-TR" sz="4000" b="1" dirty="0" smtClean="0">
                <a:solidFill>
                  <a:srgbClr val="FFFF00"/>
                </a:solidFill>
                <a:latin typeface="Times New Roman" pitchFamily="18" charset="0"/>
                <a:cs typeface="Times New Roman" pitchFamily="18" charset="0"/>
              </a:rPr>
              <a:t> </a:t>
            </a:r>
            <a:r>
              <a:rPr lang="tr-TR" sz="4000" dirty="0" smtClean="0">
                <a:latin typeface="Times New Roman" pitchFamily="18" charset="0"/>
                <a:cs typeface="Times New Roman" pitchFamily="18" charset="0"/>
              </a:rPr>
              <a:t>diye gruplara ayırmak mümkündür.</a:t>
            </a:r>
            <a:endParaRPr lang="tr-TR" sz="4000" dirty="0" smtClean="0"/>
          </a:p>
        </p:txBody>
      </p:sp>
      <p:sp>
        <p:nvSpPr>
          <p:cNvPr id="13316"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363485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ox(out)">
                                      <p:cBhvr>
                                        <p:cTn id="7" dur="500"/>
                                        <p:tgtEl>
                                          <p:spTgt spid="1024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box(out)">
                                      <p:cBhvr>
                                        <p:cTn id="12" dur="500"/>
                                        <p:tgtEl>
                                          <p:spTgt spid="1024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box(out)">
                                      <p:cBhvr>
                                        <p:cTn id="17" dur="500"/>
                                        <p:tgtEl>
                                          <p:spTgt spid="1024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Rot="1" noChangeArrowheads="1"/>
          </p:cNvSpPr>
          <p:nvPr>
            <p:ph type="body" idx="4294967295"/>
          </p:nvPr>
        </p:nvSpPr>
        <p:spPr>
          <a:xfrm>
            <a:off x="250825" y="260350"/>
            <a:ext cx="8497888" cy="6337300"/>
          </a:xfrm>
          <a:solidFill>
            <a:srgbClr val="002060"/>
          </a:solidFill>
        </p:spPr>
        <p:txBody>
          <a:bodyPr/>
          <a:lstStyle/>
          <a:p>
            <a:pPr eaLnBrk="1" hangingPunct="1">
              <a:lnSpc>
                <a:spcPct val="150000"/>
              </a:lnSpc>
              <a:defRPr/>
            </a:pPr>
            <a:r>
              <a:rPr lang="tr-TR" b="1" dirty="0" smtClean="0">
                <a:solidFill>
                  <a:schemeClr val="tx2"/>
                </a:solidFill>
                <a:latin typeface="Times New Roman" pitchFamily="18" charset="0"/>
                <a:cs typeface="Times New Roman" pitchFamily="18" charset="0"/>
              </a:rPr>
              <a:t>b-Yönetilenler:Reaya</a:t>
            </a:r>
            <a:endParaRPr lang="tr-TR" dirty="0" smtClean="0">
              <a:solidFill>
                <a:schemeClr val="tx2"/>
              </a:solidFill>
              <a:latin typeface="Courier New" pitchFamily="49" charset="0"/>
              <a:cs typeface="Times New Roman" pitchFamily="18" charset="0"/>
            </a:endParaRPr>
          </a:p>
          <a:p>
            <a:pPr eaLnBrk="1" hangingPunct="1">
              <a:lnSpc>
                <a:spcPct val="150000"/>
              </a:lnSpc>
              <a:defRPr/>
            </a:pPr>
            <a:r>
              <a:rPr lang="tr-TR" b="1" dirty="0" smtClean="0">
                <a:latin typeface="Times New Roman" pitchFamily="18" charset="0"/>
                <a:cs typeface="Times New Roman" pitchFamily="18" charset="0"/>
              </a:rPr>
              <a:t>  </a:t>
            </a:r>
            <a:r>
              <a:rPr lang="tr-TR" dirty="0" smtClean="0">
                <a:latin typeface="Times New Roman" pitchFamily="18" charset="0"/>
                <a:cs typeface="Times New Roman" pitchFamily="18" charset="0"/>
              </a:rPr>
              <a:t>Osmanlı Devleti’nde, askeri sınıf dışında kalan, dolayısıyla yönetime katılmayan,</a:t>
            </a:r>
            <a:r>
              <a:rPr lang="tr-TR" dirty="0" smtClean="0">
                <a:latin typeface="Times New Roman" pitchFamily="18" charset="0"/>
              </a:rPr>
              <a:t> </a:t>
            </a:r>
            <a:r>
              <a:rPr lang="tr-TR" dirty="0" smtClean="0">
                <a:latin typeface="Times New Roman" pitchFamily="18" charset="0"/>
                <a:cs typeface="Times New Roman" pitchFamily="18" charset="0"/>
              </a:rPr>
              <a:t>geçimini tarım ve sanayi alanında üretim yapmak ve ticaretle uğraşmak suretiyle temin eden ve devlete vergi veren kesim,</a:t>
            </a:r>
            <a:r>
              <a:rPr lang="tr-TR" dirty="0" smtClean="0">
                <a:latin typeface="Times New Roman" pitchFamily="18" charset="0"/>
              </a:rPr>
              <a:t> </a:t>
            </a:r>
            <a:r>
              <a:rPr lang="tr-TR" dirty="0" smtClean="0">
                <a:latin typeface="Times New Roman" pitchFamily="18" charset="0"/>
                <a:cs typeface="Times New Roman" pitchFamily="18" charset="0"/>
              </a:rPr>
              <a:t>toplumun ikinci sınıfını oluşturuyordu. Bu sınıfa </a:t>
            </a:r>
            <a:r>
              <a:rPr lang="tr-TR" dirty="0" err="1" smtClean="0">
                <a:solidFill>
                  <a:srgbClr val="FFFF00"/>
                </a:solidFill>
                <a:latin typeface="Times New Roman" pitchFamily="18" charset="0"/>
                <a:cs typeface="Times New Roman" pitchFamily="18" charset="0"/>
              </a:rPr>
              <a:t>raiyyet</a:t>
            </a:r>
            <a:r>
              <a:rPr lang="tr-TR" dirty="0" smtClean="0">
                <a:solidFill>
                  <a:srgbClr val="FFFF00"/>
                </a:solidFill>
                <a:latin typeface="Times New Roman" pitchFamily="18" charset="0"/>
                <a:cs typeface="Times New Roman" pitchFamily="18" charset="0"/>
              </a:rPr>
              <a:t> sınıfı veya reaya </a:t>
            </a:r>
            <a:r>
              <a:rPr lang="tr-TR" dirty="0" smtClean="0">
                <a:latin typeface="Times New Roman" pitchFamily="18" charset="0"/>
                <a:cs typeface="Times New Roman" pitchFamily="18" charset="0"/>
              </a:rPr>
              <a:t>deniliyordu.</a:t>
            </a:r>
            <a:endParaRPr lang="tr-TR" dirty="0" smtClean="0">
              <a:latin typeface="Courier New" pitchFamily="49" charset="0"/>
              <a:cs typeface="Times New Roman" pitchFamily="18" charset="0"/>
            </a:endParaRPr>
          </a:p>
          <a:p>
            <a:pPr eaLnBrk="1" hangingPunct="1">
              <a:buFont typeface="Arial" panose="020B0604020202020204" pitchFamily="34" charset="0"/>
              <a:buNone/>
              <a:defRPr/>
            </a:pPr>
            <a:endParaRPr lang="tr-TR" sz="4000" dirty="0" smtClean="0"/>
          </a:p>
        </p:txBody>
      </p:sp>
      <p:sp>
        <p:nvSpPr>
          <p:cNvPr id="14339"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1763984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ox(out)">
                                      <p:cBhvr>
                                        <p:cTn id="7" dur="500"/>
                                        <p:tgtEl>
                                          <p:spTgt spid="1126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box(out)">
                                      <p:cBhvr>
                                        <p:cTn id="12" dur="500"/>
                                        <p:tgtEl>
                                          <p:spTgt spid="1126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301625" y="115888"/>
            <a:ext cx="8591550" cy="1255712"/>
          </a:xfrm>
          <a:solidFill>
            <a:srgbClr val="00B050"/>
          </a:solidFill>
        </p:spPr>
        <p:txBody>
          <a:bodyPr/>
          <a:lstStyle/>
          <a:p>
            <a:pPr eaLnBrk="1" hangingPunct="1">
              <a:defRPr/>
            </a:pPr>
            <a:r>
              <a:rPr lang="tr-TR" sz="3200" dirty="0" smtClean="0">
                <a:latin typeface="Times New Roman" pitchFamily="18" charset="0"/>
                <a:cs typeface="Times New Roman" pitchFamily="18" charset="0"/>
              </a:rPr>
              <a:t/>
            </a:r>
            <a:br>
              <a:rPr lang="tr-TR" sz="3200" dirty="0" smtClean="0">
                <a:latin typeface="Times New Roman" pitchFamily="18" charset="0"/>
                <a:cs typeface="Times New Roman" pitchFamily="18" charset="0"/>
              </a:rPr>
            </a:br>
            <a:r>
              <a:rPr lang="tr-TR" sz="3200" dirty="0" smtClean="0">
                <a:latin typeface="Times New Roman" pitchFamily="18" charset="0"/>
                <a:cs typeface="Times New Roman" pitchFamily="18" charset="0"/>
              </a:rPr>
              <a:t>2-YERLEŞİM DURUMUNA GÖRE OSMANLI TOPLUMU</a:t>
            </a:r>
            <a:r>
              <a:rPr lang="tr-TR" dirty="0" smtClean="0">
                <a:latin typeface="Courier New" pitchFamily="49" charset="0"/>
                <a:cs typeface="Times New Roman" pitchFamily="18" charset="0"/>
              </a:rPr>
              <a:t/>
            </a:r>
            <a:br>
              <a:rPr lang="tr-TR" dirty="0" smtClean="0">
                <a:latin typeface="Courier New" pitchFamily="49" charset="0"/>
                <a:cs typeface="Times New Roman" pitchFamily="18" charset="0"/>
              </a:rPr>
            </a:br>
            <a:endParaRPr lang="tr-TR" dirty="0" smtClean="0">
              <a:latin typeface="Courier New" pitchFamily="49" charset="0"/>
              <a:cs typeface="Times New Roman" pitchFamily="18" charset="0"/>
            </a:endParaRPr>
          </a:p>
        </p:txBody>
      </p:sp>
      <p:sp>
        <p:nvSpPr>
          <p:cNvPr id="12291" name="Rectangle 3"/>
          <p:cNvSpPr>
            <a:spLocks noGrp="1" noRot="1" noChangeArrowheads="1"/>
          </p:cNvSpPr>
          <p:nvPr>
            <p:ph type="body" idx="4294967295"/>
          </p:nvPr>
        </p:nvSpPr>
        <p:spPr>
          <a:xfrm>
            <a:off x="395288" y="1295400"/>
            <a:ext cx="8208962" cy="4800600"/>
          </a:xfrm>
          <a:solidFill>
            <a:srgbClr val="002060"/>
          </a:solidFill>
        </p:spPr>
        <p:txBody>
          <a:bodyPr/>
          <a:lstStyle/>
          <a:p>
            <a:pPr eaLnBrk="1" hangingPunct="1">
              <a:defRPr/>
            </a:pPr>
            <a:r>
              <a:rPr lang="tr-TR" sz="4000" b="1" dirty="0" smtClean="0">
                <a:latin typeface="Times New Roman" pitchFamily="18" charset="0"/>
                <a:cs typeface="Times New Roman" pitchFamily="18" charset="0"/>
              </a:rPr>
              <a:t> </a:t>
            </a:r>
            <a:r>
              <a:rPr lang="tr-TR" sz="3600" dirty="0" smtClean="0">
                <a:solidFill>
                  <a:schemeClr val="tx2"/>
                </a:solidFill>
                <a:latin typeface="Times New Roman" pitchFamily="18" charset="0"/>
                <a:cs typeface="Times New Roman" pitchFamily="18" charset="0"/>
              </a:rPr>
              <a:t>a-  Şehirliler:</a:t>
            </a:r>
            <a:r>
              <a:rPr lang="tr-TR" sz="3600" dirty="0" smtClean="0">
                <a:latin typeface="Times New Roman" pitchFamily="18" charset="0"/>
                <a:cs typeface="Times New Roman" pitchFamily="18" charset="0"/>
              </a:rPr>
              <a:t> </a:t>
            </a:r>
            <a:r>
              <a:rPr lang="tr-TR" sz="3600" dirty="0" smtClean="0">
                <a:solidFill>
                  <a:schemeClr val="tx2"/>
                </a:solidFill>
                <a:latin typeface="Times New Roman" pitchFamily="18" charset="0"/>
                <a:cs typeface="Times New Roman" pitchFamily="18" charset="0"/>
              </a:rPr>
              <a:t>1-Askeriler</a:t>
            </a:r>
            <a:r>
              <a:rPr lang="tr-TR" sz="3600" dirty="0" smtClean="0">
                <a:latin typeface="Times New Roman" pitchFamily="18" charset="0"/>
                <a:cs typeface="Times New Roman" pitchFamily="18" charset="0"/>
              </a:rPr>
              <a:t> (Yönetenler</a:t>
            </a:r>
            <a:r>
              <a:rPr lang="tr-TR" sz="3600" dirty="0" smtClean="0">
                <a:latin typeface="Times New Roman" pitchFamily="18" charset="0"/>
              </a:rPr>
              <a:t> </a:t>
            </a:r>
            <a:r>
              <a:rPr lang="tr-TR" sz="3600" dirty="0" smtClean="0">
                <a:latin typeface="Times New Roman" pitchFamily="18" charset="0"/>
                <a:cs typeface="Times New Roman" pitchFamily="18" charset="0"/>
              </a:rPr>
              <a:t>=</a:t>
            </a:r>
            <a:r>
              <a:rPr lang="tr-TR" sz="3600" dirty="0" smtClean="0">
                <a:latin typeface="Times New Roman" pitchFamily="18" charset="0"/>
              </a:rPr>
              <a:t> </a:t>
            </a:r>
            <a:r>
              <a:rPr lang="tr-TR" sz="3600" dirty="0" err="1" smtClean="0">
                <a:latin typeface="Times New Roman" pitchFamily="18" charset="0"/>
                <a:cs typeface="Times New Roman" pitchFamily="18" charset="0"/>
              </a:rPr>
              <a:t>Seyfiye,ilmiye,kalemiye</a:t>
            </a:r>
            <a:r>
              <a:rPr lang="tr-TR" sz="3600" dirty="0" smtClean="0">
                <a:latin typeface="Times New Roman" pitchFamily="18" charset="0"/>
                <a:cs typeface="Times New Roman" pitchFamily="18" charset="0"/>
              </a:rPr>
              <a:t>) </a:t>
            </a:r>
            <a:r>
              <a:rPr lang="tr-TR" sz="3600" dirty="0" smtClean="0">
                <a:solidFill>
                  <a:schemeClr val="tx2"/>
                </a:solidFill>
                <a:latin typeface="Times New Roman" pitchFamily="18" charset="0"/>
                <a:cs typeface="Times New Roman" pitchFamily="18" charset="0"/>
              </a:rPr>
              <a:t>2-Tacirler</a:t>
            </a:r>
            <a:r>
              <a:rPr lang="tr-TR" sz="3600" dirty="0" smtClean="0">
                <a:latin typeface="Times New Roman" pitchFamily="18" charset="0"/>
                <a:cs typeface="Times New Roman" pitchFamily="18" charset="0"/>
              </a:rPr>
              <a:t> </a:t>
            </a:r>
            <a:r>
              <a:rPr lang="tr-TR" sz="3600" dirty="0" smtClean="0">
                <a:solidFill>
                  <a:schemeClr val="tx2"/>
                </a:solidFill>
                <a:latin typeface="Times New Roman" pitchFamily="18" charset="0"/>
                <a:cs typeface="Times New Roman" pitchFamily="18" charset="0"/>
              </a:rPr>
              <a:t>3-Es</a:t>
            </a:r>
            <a:r>
              <a:rPr lang="tr-TR" sz="3600" dirty="0" smtClean="0">
                <a:solidFill>
                  <a:schemeClr val="tx2"/>
                </a:solidFill>
                <a:latin typeface="Times New Roman" pitchFamily="18" charset="0"/>
              </a:rPr>
              <a:t>-</a:t>
            </a:r>
            <a:r>
              <a:rPr lang="tr-TR" sz="3600" dirty="0" smtClean="0">
                <a:solidFill>
                  <a:schemeClr val="tx2"/>
                </a:solidFill>
                <a:latin typeface="Times New Roman" pitchFamily="18" charset="0"/>
                <a:cs typeface="Times New Roman" pitchFamily="18" charset="0"/>
              </a:rPr>
              <a:t>naf</a:t>
            </a:r>
            <a:r>
              <a:rPr lang="tr-TR" sz="3600" dirty="0" smtClean="0">
                <a:latin typeface="Times New Roman" pitchFamily="18" charset="0"/>
                <a:cs typeface="Times New Roman" pitchFamily="18" charset="0"/>
              </a:rPr>
              <a:t> 4-</a:t>
            </a:r>
            <a:r>
              <a:rPr lang="tr-TR" sz="3600" dirty="0" smtClean="0">
                <a:solidFill>
                  <a:schemeClr val="tx2"/>
                </a:solidFill>
                <a:latin typeface="Times New Roman" pitchFamily="18" charset="0"/>
                <a:cs typeface="Times New Roman" pitchFamily="18" charset="0"/>
              </a:rPr>
              <a:t>Diğer gruplar</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yabancılar,yabancı</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temsilciler,yabancı</a:t>
            </a:r>
            <a:r>
              <a:rPr lang="tr-TR" sz="3600" dirty="0" smtClean="0">
                <a:latin typeface="Times New Roman" pitchFamily="18" charset="0"/>
                <a:cs typeface="Times New Roman" pitchFamily="18" charset="0"/>
              </a:rPr>
              <a:t> tacirler veya gezginler,</a:t>
            </a:r>
            <a:r>
              <a:rPr lang="tr-TR" sz="3600" dirty="0" smtClean="0">
                <a:latin typeface="Times New Roman" pitchFamily="18" charset="0"/>
              </a:rPr>
              <a:t> </a:t>
            </a:r>
            <a:r>
              <a:rPr lang="tr-TR" sz="3600" dirty="0" err="1" smtClean="0">
                <a:latin typeface="Times New Roman" pitchFamily="18" charset="0"/>
                <a:cs typeface="Times New Roman" pitchFamily="18" charset="0"/>
              </a:rPr>
              <a:t>işsizler,seyyar</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satıcılar,seyyidler</a:t>
            </a:r>
            <a:r>
              <a:rPr lang="tr-TR" sz="3600" dirty="0" smtClean="0">
                <a:latin typeface="Times New Roman" pitchFamily="18" charset="0"/>
                <a:cs typeface="Times New Roman" pitchFamily="18" charset="0"/>
              </a:rPr>
              <a:t>) </a:t>
            </a:r>
            <a:endParaRPr lang="tr-TR" sz="3600" dirty="0" smtClean="0">
              <a:latin typeface="Courier New" pitchFamily="49" charset="0"/>
              <a:cs typeface="Times New Roman" pitchFamily="18" charset="0"/>
            </a:endParaRPr>
          </a:p>
          <a:p>
            <a:pPr eaLnBrk="1" hangingPunct="1">
              <a:defRPr/>
            </a:pPr>
            <a:r>
              <a:rPr lang="tr-TR" sz="3600" dirty="0" smtClean="0">
                <a:solidFill>
                  <a:schemeClr val="tx2"/>
                </a:solidFill>
                <a:latin typeface="Times New Roman" pitchFamily="18" charset="0"/>
                <a:cs typeface="Times New Roman" pitchFamily="18" charset="0"/>
              </a:rPr>
              <a:t>b-  Köylüler</a:t>
            </a:r>
            <a:endParaRPr lang="tr-TR" sz="3600" dirty="0" smtClean="0">
              <a:solidFill>
                <a:schemeClr val="tx2"/>
              </a:solidFill>
              <a:latin typeface="Courier New" pitchFamily="49" charset="0"/>
              <a:cs typeface="Times New Roman" pitchFamily="18" charset="0"/>
            </a:endParaRPr>
          </a:p>
          <a:p>
            <a:pPr eaLnBrk="1" hangingPunct="1">
              <a:defRPr/>
            </a:pPr>
            <a:r>
              <a:rPr lang="tr-TR" sz="3600" dirty="0" smtClean="0">
                <a:solidFill>
                  <a:schemeClr val="tx2"/>
                </a:solidFill>
                <a:latin typeface="Times New Roman" pitchFamily="18" charset="0"/>
                <a:cs typeface="Times New Roman" pitchFamily="18" charset="0"/>
              </a:rPr>
              <a:t>c-  Göçebeler </a:t>
            </a:r>
            <a:endParaRPr lang="tr-TR" sz="3600" dirty="0" smtClean="0">
              <a:solidFill>
                <a:schemeClr val="tx2"/>
              </a:solidFill>
              <a:latin typeface="Courier New" pitchFamily="49" charset="0"/>
              <a:cs typeface="Times New Roman" pitchFamily="18" charset="0"/>
            </a:endParaRPr>
          </a:p>
          <a:p>
            <a:pPr eaLnBrk="1" hangingPunct="1">
              <a:buFont typeface="Arial" panose="020B0604020202020204" pitchFamily="34" charset="0"/>
              <a:buNone/>
              <a:defRPr/>
            </a:pPr>
            <a:endParaRPr lang="tr-TR" sz="3600" dirty="0" smtClean="0">
              <a:solidFill>
                <a:schemeClr val="tx2"/>
              </a:solidFill>
            </a:endParaRPr>
          </a:p>
        </p:txBody>
      </p:sp>
      <p:sp>
        <p:nvSpPr>
          <p:cNvPr id="15364"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142530074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ox(out)">
                                      <p:cBhvr>
                                        <p:cTn id="7" dur="500"/>
                                        <p:tgtEl>
                                          <p:spTgt spid="1229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ox(out)">
                                      <p:cBhvr>
                                        <p:cTn id="12" dur="500"/>
                                        <p:tgtEl>
                                          <p:spTgt spid="1229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box(out)">
                                      <p:cBhvr>
                                        <p:cTn id="17" dur="500"/>
                                        <p:tgtEl>
                                          <p:spTgt spid="1229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301625" y="228600"/>
            <a:ext cx="8540750" cy="896938"/>
          </a:xfrm>
          <a:solidFill>
            <a:srgbClr val="00B050"/>
          </a:solidFill>
        </p:spPr>
        <p:txBody>
          <a:bodyPr/>
          <a:lstStyle/>
          <a:p>
            <a:pPr eaLnBrk="1" hangingPunct="1">
              <a:defRPr/>
            </a:pPr>
            <a:r>
              <a:rPr lang="tr-TR" sz="3200" dirty="0" smtClean="0">
                <a:latin typeface="Times New Roman" pitchFamily="18" charset="0"/>
                <a:cs typeface="Times New Roman" pitchFamily="18" charset="0"/>
              </a:rPr>
              <a:t>B- OSMANLI TOPLUMUNDA SOSYAL HAREKETLİLİK</a:t>
            </a:r>
          </a:p>
        </p:txBody>
      </p:sp>
      <p:sp>
        <p:nvSpPr>
          <p:cNvPr id="24579" name="Rectangle 3"/>
          <p:cNvSpPr>
            <a:spLocks noGrp="1" noRot="1" noChangeArrowheads="1"/>
          </p:cNvSpPr>
          <p:nvPr>
            <p:ph type="body" idx="4294967295"/>
          </p:nvPr>
        </p:nvSpPr>
        <p:spPr>
          <a:xfrm>
            <a:off x="323850" y="1196975"/>
            <a:ext cx="8820150" cy="5203825"/>
          </a:xfrm>
          <a:solidFill>
            <a:srgbClr val="002060"/>
          </a:solidFill>
        </p:spPr>
        <p:txBody>
          <a:bodyPr/>
          <a:lstStyle/>
          <a:p>
            <a:pPr eaLnBrk="1" hangingPunct="1">
              <a:lnSpc>
                <a:spcPct val="90000"/>
              </a:lnSpc>
              <a:defRPr/>
            </a:pPr>
            <a:r>
              <a:rPr lang="tr-TR" b="1" dirty="0" smtClean="0">
                <a:solidFill>
                  <a:schemeClr val="tx2"/>
                </a:solidFill>
                <a:latin typeface="Times New Roman" pitchFamily="18" charset="0"/>
                <a:cs typeface="Times New Roman" pitchFamily="18" charset="0"/>
              </a:rPr>
              <a:t>a)-Kuruluş ve yükselme dönemlerinde yatay hareketlilik:</a:t>
            </a:r>
            <a:endParaRPr lang="tr-TR" dirty="0" smtClean="0">
              <a:solidFill>
                <a:schemeClr val="tx2"/>
              </a:solidFill>
              <a:latin typeface="Courier New" pitchFamily="49" charset="0"/>
              <a:cs typeface="Times New Roman" pitchFamily="18" charset="0"/>
            </a:endParaRPr>
          </a:p>
          <a:p>
            <a:pPr eaLnBrk="1" hangingPunct="1">
              <a:lnSpc>
                <a:spcPct val="150000"/>
              </a:lnSpc>
              <a:defRPr/>
            </a:pPr>
            <a:r>
              <a:rPr lang="tr-TR" dirty="0" smtClean="0">
                <a:latin typeface="Times New Roman" pitchFamily="18" charset="0"/>
                <a:cs typeface="Times New Roman" pitchFamily="18" charset="0"/>
              </a:rPr>
              <a:t>      Bu dönemlerde yatay hareketlilik </a:t>
            </a:r>
            <a:r>
              <a:rPr lang="tr-TR" dirty="0" smtClean="0">
                <a:solidFill>
                  <a:schemeClr val="tx2"/>
                </a:solidFill>
                <a:latin typeface="Times New Roman" pitchFamily="18" charset="0"/>
                <a:cs typeface="Times New Roman" pitchFamily="18" charset="0"/>
              </a:rPr>
              <a:t>FETHEDİ</a:t>
            </a:r>
            <a:r>
              <a:rPr lang="tr-TR" dirty="0" smtClean="0">
                <a:solidFill>
                  <a:schemeClr val="tx2"/>
                </a:solidFill>
                <a:latin typeface="Times New Roman" pitchFamily="18" charset="0"/>
              </a:rPr>
              <a:t>-</a:t>
            </a:r>
            <a:r>
              <a:rPr lang="tr-TR" dirty="0" smtClean="0">
                <a:solidFill>
                  <a:schemeClr val="tx2"/>
                </a:solidFill>
                <a:latin typeface="Times New Roman" pitchFamily="18" charset="0"/>
                <a:cs typeface="Times New Roman" pitchFamily="18" charset="0"/>
              </a:rPr>
              <a:t>LEN</a:t>
            </a:r>
            <a:r>
              <a:rPr lang="tr-TR" dirty="0" smtClean="0">
                <a:latin typeface="Times New Roman" pitchFamily="18" charset="0"/>
                <a:cs typeface="Times New Roman" pitchFamily="18" charset="0"/>
              </a:rPr>
              <a:t> yerlere doğru yerleşme şeklinde görülür. Osmanlı  Devleti bu dönemde Balkanlar'daki Türk nüfusunu artırmak için  yatay hareketliliği teşvik edici</a:t>
            </a:r>
            <a:r>
              <a:rPr lang="tr-TR" dirty="0" smtClean="0">
                <a:latin typeface="Courier New" pitchFamily="49" charset="0"/>
              </a:rPr>
              <a:t> </a:t>
            </a:r>
            <a:r>
              <a:rPr lang="tr-TR" dirty="0" smtClean="0">
                <a:latin typeface="Times New Roman" pitchFamily="18" charset="0"/>
                <a:cs typeface="Times New Roman" pitchFamily="18" charset="0"/>
              </a:rPr>
              <a:t>uygulamalar yapmıştır.</a:t>
            </a:r>
            <a:endParaRPr lang="tr-TR" dirty="0" smtClean="0">
              <a:latin typeface="Courier New" pitchFamily="49" charset="0"/>
              <a:cs typeface="Times New Roman" pitchFamily="18" charset="0"/>
            </a:endParaRPr>
          </a:p>
          <a:p>
            <a:pPr eaLnBrk="1" hangingPunct="1">
              <a:lnSpc>
                <a:spcPct val="150000"/>
              </a:lnSpc>
              <a:buFont typeface="Arial" panose="020B0604020202020204" pitchFamily="34" charset="0"/>
              <a:buNone/>
              <a:defRPr/>
            </a:pPr>
            <a:endParaRPr lang="tr-TR" dirty="0" smtClean="0"/>
          </a:p>
        </p:txBody>
      </p:sp>
      <p:sp>
        <p:nvSpPr>
          <p:cNvPr id="16388"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418407156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ox(out)">
                                      <p:cBhvr>
                                        <p:cTn id="7" dur="500"/>
                                        <p:tgtEl>
                                          <p:spTgt spid="2457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box(out)">
                                      <p:cBhvr>
                                        <p:cTn id="12" dur="500"/>
                                        <p:tgtEl>
                                          <p:spTgt spid="2457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Rot="1" noChangeArrowheads="1"/>
          </p:cNvSpPr>
          <p:nvPr>
            <p:ph type="body" idx="4294967295"/>
          </p:nvPr>
        </p:nvSpPr>
        <p:spPr>
          <a:xfrm>
            <a:off x="250825" y="188913"/>
            <a:ext cx="8893175" cy="6288087"/>
          </a:xfrm>
          <a:solidFill>
            <a:srgbClr val="002060"/>
          </a:solidFill>
        </p:spPr>
        <p:txBody>
          <a:bodyPr/>
          <a:lstStyle/>
          <a:p>
            <a:pPr eaLnBrk="1" hangingPunct="1">
              <a:defRPr/>
            </a:pPr>
            <a:r>
              <a:rPr lang="tr-TR" dirty="0" smtClean="0">
                <a:solidFill>
                  <a:srgbClr val="000000"/>
                </a:solidFill>
                <a:effectLst>
                  <a:outerShdw blurRad="38100" dist="38100" dir="2700000" algn="tl">
                    <a:srgbClr val="FFFFFF"/>
                  </a:outerShdw>
                </a:effectLst>
                <a:latin typeface="Times New Roman" pitchFamily="18" charset="0"/>
                <a:cs typeface="Times New Roman" pitchFamily="18" charset="0"/>
              </a:rPr>
              <a:t> </a:t>
            </a:r>
            <a:r>
              <a:rPr lang="tr-TR" dirty="0" smtClean="0">
                <a:latin typeface="Times New Roman" pitchFamily="18" charset="0"/>
                <a:cs typeface="Times New Roman" pitchFamily="18" charset="0"/>
              </a:rPr>
              <a:t>Bu </a:t>
            </a:r>
            <a:r>
              <a:rPr lang="tr-TR" dirty="0" smtClean="0">
                <a:solidFill>
                  <a:schemeClr val="tx2"/>
                </a:solidFill>
                <a:latin typeface="Times New Roman" pitchFamily="18" charset="0"/>
                <a:cs typeface="Times New Roman" pitchFamily="18" charset="0"/>
              </a:rPr>
              <a:t>TEŞVİK UYGULAMALARI</a:t>
            </a:r>
            <a:r>
              <a:rPr lang="tr-TR" dirty="0" smtClean="0">
                <a:latin typeface="Times New Roman" pitchFamily="18" charset="0"/>
                <a:cs typeface="Times New Roman" pitchFamily="18" charset="0"/>
              </a:rPr>
              <a:t> şunlardır:</a:t>
            </a:r>
            <a:endParaRPr lang="tr-TR" dirty="0" smtClean="0">
              <a:latin typeface="Courier New" pitchFamily="49" charset="0"/>
              <a:cs typeface="Times New Roman" pitchFamily="18" charset="0"/>
            </a:endParaRPr>
          </a:p>
          <a:p>
            <a:pPr eaLnBrk="1" hangingPunct="1">
              <a:lnSpc>
                <a:spcPct val="150000"/>
              </a:lnSpc>
              <a:defRPr/>
            </a:pPr>
            <a:r>
              <a:rPr lang="tr-TR" sz="4000" dirty="0" smtClean="0">
                <a:latin typeface="Times New Roman" pitchFamily="18" charset="0"/>
                <a:cs typeface="Times New Roman" pitchFamily="18" charset="0"/>
              </a:rPr>
              <a:t>      </a:t>
            </a:r>
            <a:r>
              <a:rPr lang="tr-TR" dirty="0" smtClean="0">
                <a:latin typeface="Times New Roman" pitchFamily="18" charset="0"/>
                <a:cs typeface="Times New Roman" pitchFamily="18" charset="0"/>
              </a:rPr>
              <a:t>1- Bataklık yada ıssız yerlere vakıflar kurmak yoluyla buraların ekonomik hayatını canlandırmış, insanların buraya yerleşmesini özendirmiştir.</a:t>
            </a:r>
            <a:endParaRPr lang="tr-TR" dirty="0" smtClean="0">
              <a:latin typeface="Courier New" pitchFamily="49" charset="0"/>
              <a:cs typeface="Times New Roman" pitchFamily="18" charset="0"/>
            </a:endParaRPr>
          </a:p>
          <a:p>
            <a:pPr eaLnBrk="1" hangingPunct="1">
              <a:lnSpc>
                <a:spcPct val="150000"/>
              </a:lnSpc>
              <a:defRPr/>
            </a:pPr>
            <a:r>
              <a:rPr lang="tr-TR" dirty="0" smtClean="0">
                <a:latin typeface="Times New Roman" pitchFamily="18" charset="0"/>
                <a:cs typeface="Times New Roman" pitchFamily="18" charset="0"/>
              </a:rPr>
              <a:t>      2- Fethedilen yerlere yerleşeceklere bir takım vergi kolaylıkları sağlanmıştır.</a:t>
            </a:r>
            <a:endParaRPr lang="tr-TR" dirty="0" smtClean="0">
              <a:latin typeface="Courier New" pitchFamily="49" charset="0"/>
              <a:cs typeface="Times New Roman" pitchFamily="18" charset="0"/>
            </a:endParaRPr>
          </a:p>
          <a:p>
            <a:pPr eaLnBrk="1" hangingPunct="1">
              <a:lnSpc>
                <a:spcPct val="150000"/>
              </a:lnSpc>
              <a:buFont typeface="Arial" panose="020B0604020202020204" pitchFamily="34" charset="0"/>
              <a:buNone/>
              <a:defRPr/>
            </a:pPr>
            <a:r>
              <a:rPr lang="tr-TR" dirty="0" smtClean="0">
                <a:latin typeface="Times New Roman" pitchFamily="18" charset="0"/>
                <a:cs typeface="Times New Roman" pitchFamily="18" charset="0"/>
              </a:rPr>
              <a:t>   </a:t>
            </a:r>
            <a:endParaRPr lang="tr-TR" dirty="0" smtClean="0"/>
          </a:p>
        </p:txBody>
      </p:sp>
      <p:sp>
        <p:nvSpPr>
          <p:cNvPr id="17411"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53972712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ox(out)">
                                      <p:cBhvr>
                                        <p:cTn id="7" dur="500"/>
                                        <p:tgtEl>
                                          <p:spTgt spid="2560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box(out)">
                                      <p:cBhvr>
                                        <p:cTn id="12" dur="500"/>
                                        <p:tgtEl>
                                          <p:spTgt spid="2560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box(out)">
                                      <p:cBhvr>
                                        <p:cTn id="17" dur="500"/>
                                        <p:tgtEl>
                                          <p:spTgt spid="2560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box(out)">
                                      <p:cBhvr>
                                        <p:cTn id="22" dur="500"/>
                                        <p:tgtEl>
                                          <p:spTgt spid="2560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Rot="1" noChangeArrowheads="1"/>
          </p:cNvSpPr>
          <p:nvPr>
            <p:ph type="body" idx="4294967295"/>
          </p:nvPr>
        </p:nvSpPr>
        <p:spPr>
          <a:xfrm>
            <a:off x="250825" y="381000"/>
            <a:ext cx="8353425" cy="6000750"/>
          </a:xfrm>
          <a:solidFill>
            <a:srgbClr val="002060"/>
          </a:solidFill>
        </p:spPr>
        <p:txBody>
          <a:bodyPr/>
          <a:lstStyle/>
          <a:p>
            <a:pPr eaLnBrk="1" hangingPunct="1">
              <a:lnSpc>
                <a:spcPct val="90000"/>
              </a:lnSpc>
              <a:defRPr/>
            </a:pPr>
            <a:r>
              <a:rPr lang="tr-TR" b="1" dirty="0" smtClean="0">
                <a:solidFill>
                  <a:schemeClr val="tx2"/>
                </a:solidFill>
                <a:latin typeface="Times New Roman" pitchFamily="18" charset="0"/>
                <a:cs typeface="Times New Roman" pitchFamily="18" charset="0"/>
              </a:rPr>
              <a:t>b)-Osmanlı Devletinde Duraklama Devri sonrası Yatay Hareketlilik:</a:t>
            </a:r>
            <a:endParaRPr lang="tr-TR" dirty="0" smtClean="0">
              <a:solidFill>
                <a:schemeClr val="tx2"/>
              </a:solidFill>
              <a:latin typeface="Courier New" pitchFamily="49" charset="0"/>
              <a:cs typeface="Times New Roman" pitchFamily="18" charset="0"/>
            </a:endParaRPr>
          </a:p>
          <a:p>
            <a:pPr eaLnBrk="1" hangingPunct="1">
              <a:lnSpc>
                <a:spcPct val="150000"/>
              </a:lnSpc>
              <a:defRPr/>
            </a:pPr>
            <a:r>
              <a:rPr lang="tr-TR" dirty="0" smtClean="0">
                <a:latin typeface="Times New Roman" pitchFamily="18" charset="0"/>
                <a:cs typeface="Times New Roman" pitchFamily="18" charset="0"/>
              </a:rPr>
              <a:t>1- Bu dönemlerde kaybedilen yerlerdeki Türk ve </a:t>
            </a:r>
            <a:r>
              <a:rPr lang="tr-TR" dirty="0" smtClean="0">
                <a:latin typeface="Times New Roman" pitchFamily="18" charset="0"/>
              </a:rPr>
              <a:t>M</a:t>
            </a:r>
            <a:r>
              <a:rPr lang="tr-TR" dirty="0" smtClean="0">
                <a:latin typeface="Times New Roman" pitchFamily="18" charset="0"/>
                <a:cs typeface="Times New Roman" pitchFamily="18" charset="0"/>
              </a:rPr>
              <a:t>üslüman halk iç kesimlere göç etmek zorunda kalmıştır.</a:t>
            </a:r>
            <a:endParaRPr lang="tr-TR" dirty="0" smtClean="0">
              <a:latin typeface="Courier New" pitchFamily="49" charset="0"/>
              <a:cs typeface="Times New Roman" pitchFamily="18" charset="0"/>
            </a:endParaRPr>
          </a:p>
          <a:p>
            <a:pPr eaLnBrk="1" hangingPunct="1">
              <a:lnSpc>
                <a:spcPct val="150000"/>
              </a:lnSpc>
              <a:defRPr/>
            </a:pPr>
            <a:r>
              <a:rPr lang="tr-TR" dirty="0" smtClean="0">
                <a:latin typeface="Times New Roman" pitchFamily="18" charset="0"/>
                <a:cs typeface="Times New Roman" pitchFamily="18" charset="0"/>
              </a:rPr>
              <a:t>2- Nüfus artışı, ekonomik güçlükler ve </a:t>
            </a:r>
            <a:r>
              <a:rPr lang="tr-TR" dirty="0" err="1" smtClean="0">
                <a:latin typeface="Times New Roman" pitchFamily="18" charset="0"/>
                <a:cs typeface="Times New Roman" pitchFamily="18" charset="0"/>
              </a:rPr>
              <a:t>eşkiyalık</a:t>
            </a:r>
            <a:r>
              <a:rPr lang="tr-TR" dirty="0" smtClean="0">
                <a:latin typeface="Times New Roman" pitchFamily="18" charset="0"/>
                <a:cs typeface="Times New Roman" pitchFamily="18" charset="0"/>
              </a:rPr>
              <a:t> hareketleri gibi nedenlerle kırsal kesimdeki halk büyük kentlere göç etmiştir.</a:t>
            </a:r>
            <a:endParaRPr lang="tr-TR" dirty="0" smtClean="0">
              <a:latin typeface="Courier New" pitchFamily="49" charset="0"/>
              <a:cs typeface="Times New Roman" pitchFamily="18" charset="0"/>
            </a:endParaRPr>
          </a:p>
          <a:p>
            <a:pPr eaLnBrk="1" hangingPunct="1">
              <a:lnSpc>
                <a:spcPct val="90000"/>
              </a:lnSpc>
              <a:buFont typeface="Arial" panose="020B0604020202020204" pitchFamily="34" charset="0"/>
              <a:buNone/>
              <a:defRPr/>
            </a:pPr>
            <a:endParaRPr lang="tr-TR" sz="4000" dirty="0" smtClean="0"/>
          </a:p>
        </p:txBody>
      </p:sp>
      <p:sp>
        <p:nvSpPr>
          <p:cNvPr id="18435"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220949298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ox(out)">
                                      <p:cBhvr>
                                        <p:cTn id="7" dur="500"/>
                                        <p:tgtEl>
                                          <p:spTgt spid="2662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box(out)">
                                      <p:cBhvr>
                                        <p:cTn id="12" dur="500"/>
                                        <p:tgtEl>
                                          <p:spTgt spid="2662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box(out)">
                                      <p:cBhvr>
                                        <p:cTn id="17" dur="500"/>
                                        <p:tgtEl>
                                          <p:spTgt spid="2662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Rot="1" noChangeArrowheads="1"/>
          </p:cNvSpPr>
          <p:nvPr>
            <p:ph type="body" idx="4294967295"/>
          </p:nvPr>
        </p:nvSpPr>
        <p:spPr>
          <a:xfrm>
            <a:off x="323850" y="260350"/>
            <a:ext cx="8496300" cy="6216650"/>
          </a:xfrm>
          <a:solidFill>
            <a:srgbClr val="002060"/>
          </a:solidFill>
        </p:spPr>
        <p:txBody>
          <a:bodyPr/>
          <a:lstStyle/>
          <a:p>
            <a:pPr eaLnBrk="1" hangingPunct="1">
              <a:defRPr/>
            </a:pPr>
            <a:r>
              <a:rPr lang="tr-TR" sz="2800" b="1" dirty="0" smtClean="0">
                <a:solidFill>
                  <a:schemeClr val="tx2"/>
                </a:solidFill>
                <a:latin typeface="Times New Roman" pitchFamily="18" charset="0"/>
                <a:cs typeface="Times New Roman" pitchFamily="18" charset="0"/>
              </a:rPr>
              <a:t>B)-DİKEY HAREKETLİLİK</a:t>
            </a:r>
            <a:endParaRPr lang="tr-TR" sz="2800" dirty="0" smtClean="0">
              <a:solidFill>
                <a:schemeClr val="tx2"/>
              </a:solidFill>
              <a:latin typeface="Courier New" pitchFamily="49" charset="0"/>
              <a:cs typeface="Times New Roman" pitchFamily="18" charset="0"/>
            </a:endParaRPr>
          </a:p>
          <a:p>
            <a:pPr eaLnBrk="1" hangingPunct="1">
              <a:lnSpc>
                <a:spcPct val="150000"/>
              </a:lnSpc>
              <a:defRPr/>
            </a:pPr>
            <a:r>
              <a:rPr lang="tr-TR" sz="3600"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Bir sınıftan başka bir sınıfa geçmek veya bulunduğu sınıf içinde daha yüksek mevkilere gelmeye </a:t>
            </a:r>
            <a:r>
              <a:rPr lang="tr-TR" sz="2800" dirty="0" smtClean="0">
                <a:solidFill>
                  <a:srgbClr val="FFFF00"/>
                </a:solidFill>
                <a:latin typeface="Times New Roman" pitchFamily="18" charset="0"/>
                <a:cs typeface="Times New Roman" pitchFamily="18" charset="0"/>
              </a:rPr>
              <a:t>"Dikey hareketlilik"</a:t>
            </a:r>
            <a:r>
              <a:rPr lang="tr-TR" sz="2800" dirty="0" smtClean="0">
                <a:latin typeface="Times New Roman" pitchFamily="18" charset="0"/>
                <a:cs typeface="Times New Roman" pitchFamily="18" charset="0"/>
              </a:rPr>
              <a:t> denir. Ortaçağ Avrupa'sının sınıflı toplumlarında ve Hindistan'daki "Kast" teşkilatının katı sınıfsal yapısında </a:t>
            </a:r>
            <a:r>
              <a:rPr lang="tr-TR" sz="2800" dirty="0" smtClean="0">
                <a:solidFill>
                  <a:srgbClr val="FFFF00"/>
                </a:solidFill>
                <a:latin typeface="Times New Roman" pitchFamily="18" charset="0"/>
                <a:cs typeface="Times New Roman" pitchFamily="18" charset="0"/>
              </a:rPr>
              <a:t>dikey hareketlilik </a:t>
            </a:r>
            <a:r>
              <a:rPr lang="tr-TR" sz="2800" dirty="0" smtClean="0">
                <a:latin typeface="Times New Roman" pitchFamily="18" charset="0"/>
                <a:cs typeface="Times New Roman" pitchFamily="18" charset="0"/>
              </a:rPr>
              <a:t>yoktur. Çünkü buralardaki sınıflar kan bağına dayanmaktadır. Örneğin; baron, dük, kont, </a:t>
            </a:r>
            <a:r>
              <a:rPr lang="tr-TR" sz="2800" dirty="0" err="1" smtClean="0">
                <a:latin typeface="Times New Roman" pitchFamily="18" charset="0"/>
                <a:cs typeface="Times New Roman" pitchFamily="18" charset="0"/>
              </a:rPr>
              <a:t>lord</a:t>
            </a:r>
            <a:r>
              <a:rPr lang="tr-TR" sz="2800" dirty="0" smtClean="0">
                <a:latin typeface="Times New Roman" pitchFamily="18" charset="0"/>
                <a:cs typeface="Times New Roman" pitchFamily="18" charset="0"/>
              </a:rPr>
              <a:t> olabilmenin şartı bu kimselerin soyundan gelmektir.</a:t>
            </a:r>
            <a:endParaRPr lang="tr-TR" sz="2800" dirty="0" smtClean="0">
              <a:latin typeface="Courier New" pitchFamily="49" charset="0"/>
              <a:cs typeface="Times New Roman" pitchFamily="18" charset="0"/>
            </a:endParaRPr>
          </a:p>
          <a:p>
            <a:pPr eaLnBrk="1" hangingPunct="1">
              <a:defRPr/>
            </a:pPr>
            <a:endParaRPr lang="tr-TR" dirty="0" smtClean="0"/>
          </a:p>
        </p:txBody>
      </p:sp>
      <p:sp>
        <p:nvSpPr>
          <p:cNvPr id="19459"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284044896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ox(out)">
                                      <p:cBhvr>
                                        <p:cTn id="7" dur="500"/>
                                        <p:tgtEl>
                                          <p:spTgt spid="2765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box(out)">
                                      <p:cBhvr>
                                        <p:cTn id="12" dur="500"/>
                                        <p:tgtEl>
                                          <p:spTgt spid="2765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Rot="1" noChangeArrowheads="1"/>
          </p:cNvSpPr>
          <p:nvPr>
            <p:ph type="body" idx="4294967295"/>
          </p:nvPr>
        </p:nvSpPr>
        <p:spPr>
          <a:xfrm>
            <a:off x="609600" y="1981200"/>
            <a:ext cx="8066088" cy="1663700"/>
          </a:xfrm>
          <a:solidFill>
            <a:srgbClr val="0070C0"/>
          </a:solidFill>
        </p:spPr>
        <p:txBody>
          <a:bodyPr/>
          <a:lstStyle/>
          <a:p>
            <a:pPr algn="ctr" eaLnBrk="1" hangingPunct="1">
              <a:buFont typeface="Arial" charset="0"/>
              <a:buChar char="►"/>
              <a:defRPr/>
            </a:pPr>
            <a:r>
              <a:rPr lang="tr-TR" sz="5400" dirty="0" smtClean="0">
                <a:solidFill>
                  <a:schemeClr val="tx2"/>
                </a:solidFill>
                <a:latin typeface="Times New Roman" pitchFamily="18" charset="0"/>
                <a:cs typeface="Times New Roman" pitchFamily="18" charset="0"/>
              </a:rPr>
              <a:t>OSMANLI TOPLUMU</a:t>
            </a:r>
            <a:r>
              <a:rPr lang="tr-TR" sz="5400" dirty="0" smtClean="0">
                <a:latin typeface="Courier New" pitchFamily="49" charset="0"/>
                <a:cs typeface="Times New Roman" pitchFamily="18" charset="0"/>
              </a:rPr>
              <a:t/>
            </a:r>
            <a:br>
              <a:rPr lang="tr-TR" sz="5400" dirty="0" smtClean="0">
                <a:latin typeface="Courier New" pitchFamily="49" charset="0"/>
                <a:cs typeface="Times New Roman" pitchFamily="18" charset="0"/>
              </a:rPr>
            </a:br>
            <a:endParaRPr lang="tr-TR" sz="5400" dirty="0" smtClean="0">
              <a:latin typeface="Courier New" pitchFamily="49" charset="0"/>
              <a:cs typeface="Times New Roman" pitchFamily="18" charset="0"/>
            </a:endParaRPr>
          </a:p>
        </p:txBody>
      </p:sp>
    </p:spTree>
    <p:extLst>
      <p:ext uri="{BB962C8B-B14F-4D97-AF65-F5344CB8AC3E}">
        <p14:creationId xmlns:p14="http://schemas.microsoft.com/office/powerpoint/2010/main" val="24145761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ox(out)">
                                      <p:cBhvr>
                                        <p:cTn id="7" dur="500"/>
                                        <p:tgtEl>
                                          <p:spTgt spid="409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Rot="1" noChangeArrowheads="1"/>
          </p:cNvSpPr>
          <p:nvPr>
            <p:ph type="body" idx="4294967295"/>
          </p:nvPr>
        </p:nvSpPr>
        <p:spPr>
          <a:xfrm>
            <a:off x="107950" y="981075"/>
            <a:ext cx="8640763" cy="5400675"/>
          </a:xfrm>
          <a:solidFill>
            <a:srgbClr val="002060"/>
          </a:solidFill>
        </p:spPr>
        <p:txBody>
          <a:bodyPr/>
          <a:lstStyle/>
          <a:p>
            <a:pPr eaLnBrk="1" hangingPunct="1">
              <a:lnSpc>
                <a:spcPct val="150000"/>
              </a:lnSpc>
              <a:defRPr/>
            </a:pPr>
            <a:r>
              <a:rPr lang="tr-TR" sz="2800" dirty="0" smtClean="0">
                <a:latin typeface="Times New Roman" pitchFamily="18" charset="0"/>
                <a:cs typeface="Times New Roman" pitchFamily="18" charset="0"/>
              </a:rPr>
              <a:t>Osmanlı Devletinde "kan bağına" dayanan sınıfsal bir yapı olmadığından </a:t>
            </a:r>
            <a:r>
              <a:rPr lang="tr-TR" sz="2800" dirty="0" smtClean="0">
                <a:solidFill>
                  <a:srgbClr val="FFFF00"/>
                </a:solidFill>
                <a:latin typeface="Times New Roman" pitchFamily="18" charset="0"/>
                <a:cs typeface="Times New Roman" pitchFamily="18" charset="0"/>
              </a:rPr>
              <a:t>dikey hareketlilik </a:t>
            </a:r>
            <a:r>
              <a:rPr lang="tr-TR" sz="2800" dirty="0" smtClean="0">
                <a:latin typeface="Times New Roman" pitchFamily="18" charset="0"/>
                <a:cs typeface="Times New Roman" pitchFamily="18" charset="0"/>
              </a:rPr>
              <a:t>yoğun bir şekilde görülür. REAYA dediğimiz yönetilenlerden bir kişinin, yönetenlerden saydığımız seyfiye, ilmiye ya da </a:t>
            </a:r>
            <a:r>
              <a:rPr lang="tr-TR" sz="2800" dirty="0" err="1" smtClean="0">
                <a:latin typeface="Times New Roman" pitchFamily="18" charset="0"/>
                <a:cs typeface="Times New Roman" pitchFamily="18" charset="0"/>
              </a:rPr>
              <a:t>kalemiyeye</a:t>
            </a:r>
            <a:r>
              <a:rPr lang="tr-TR" sz="2800" dirty="0" smtClean="0">
                <a:latin typeface="Times New Roman" pitchFamily="18" charset="0"/>
                <a:cs typeface="Times New Roman" pitchFamily="18" charset="0"/>
              </a:rPr>
              <a:t>  geçmesi mümkündür.</a:t>
            </a:r>
            <a:r>
              <a:rPr lang="tr-TR" sz="2800" dirty="0" smtClean="0">
                <a:latin typeface="Times New Roman" pitchFamily="18" charset="0"/>
              </a:rPr>
              <a:t> </a:t>
            </a:r>
            <a:r>
              <a:rPr lang="tr-TR" sz="2800" dirty="0" smtClean="0">
                <a:latin typeface="Times New Roman" pitchFamily="18" charset="0"/>
                <a:cs typeface="Times New Roman" pitchFamily="18" charset="0"/>
              </a:rPr>
              <a:t>(padişah olmak hariç) Bunun için başlıca iki şart vardı: </a:t>
            </a:r>
            <a:endParaRPr lang="tr-TR" sz="2800" dirty="0" smtClean="0">
              <a:latin typeface="Courier New" pitchFamily="49" charset="0"/>
              <a:cs typeface="Times New Roman" pitchFamily="18" charset="0"/>
            </a:endParaRPr>
          </a:p>
          <a:p>
            <a:pPr eaLnBrk="1" hangingPunct="1">
              <a:lnSpc>
                <a:spcPct val="150000"/>
              </a:lnSpc>
              <a:defRPr/>
            </a:pPr>
            <a:r>
              <a:rPr lang="tr-TR" sz="2800" b="1" dirty="0" smtClean="0">
                <a:solidFill>
                  <a:schemeClr val="tx2"/>
                </a:solidFill>
                <a:latin typeface="Times New Roman" pitchFamily="18" charset="0"/>
                <a:cs typeface="Times New Roman" pitchFamily="18" charset="0"/>
              </a:rPr>
              <a:t>1-Müslüman olmak,   2- Eğitim öğretim görmek.</a:t>
            </a:r>
            <a:endParaRPr lang="tr-TR" sz="2800" dirty="0" smtClean="0">
              <a:solidFill>
                <a:schemeClr val="tx2"/>
              </a:solidFill>
              <a:latin typeface="Courier New" pitchFamily="49" charset="0"/>
              <a:cs typeface="Times New Roman" pitchFamily="18" charset="0"/>
            </a:endParaRPr>
          </a:p>
          <a:p>
            <a:pPr eaLnBrk="1" hangingPunct="1">
              <a:buFont typeface="Arial" panose="020B0604020202020204" pitchFamily="34" charset="0"/>
              <a:buNone/>
              <a:defRPr/>
            </a:pPr>
            <a:endParaRPr lang="tr-TR" sz="3600" dirty="0" smtClean="0">
              <a:solidFill>
                <a:schemeClr val="tx2"/>
              </a:solidFill>
            </a:endParaRPr>
          </a:p>
        </p:txBody>
      </p:sp>
      <p:sp>
        <p:nvSpPr>
          <p:cNvPr id="20483"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22185269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ox(out)">
                                      <p:cBhvr>
                                        <p:cTn id="7" dur="500"/>
                                        <p:tgtEl>
                                          <p:spTgt spid="2867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box(out)">
                                      <p:cBhvr>
                                        <p:cTn id="12" dur="500"/>
                                        <p:tgtEl>
                                          <p:spTgt spid="2867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noGrp="1" noRot="1" noChangeArrowheads="1"/>
          </p:cNvSpPr>
          <p:nvPr>
            <p:ph type="body" idx="4294967295"/>
          </p:nvPr>
        </p:nvSpPr>
        <p:spPr>
          <a:xfrm>
            <a:off x="395288" y="549275"/>
            <a:ext cx="8353425" cy="5546725"/>
          </a:xfrm>
          <a:solidFill>
            <a:srgbClr val="002060"/>
          </a:solidFill>
        </p:spPr>
        <p:txBody>
          <a:bodyPr/>
          <a:lstStyle/>
          <a:p>
            <a:pPr eaLnBrk="1" hangingPunct="1">
              <a:lnSpc>
                <a:spcPct val="150000"/>
              </a:lnSpc>
              <a:defRPr/>
            </a:pPr>
            <a:r>
              <a:rPr lang="tr-TR" dirty="0" smtClean="0">
                <a:solidFill>
                  <a:srgbClr val="000000"/>
                </a:solidFill>
                <a:effectLst>
                  <a:outerShdw blurRad="38100" dist="38100" dir="2700000" algn="tl">
                    <a:srgbClr val="FFFFFF"/>
                  </a:outerShdw>
                </a:effectLst>
                <a:latin typeface="Times New Roman" pitchFamily="18" charset="0"/>
                <a:cs typeface="Times New Roman" pitchFamily="18" charset="0"/>
              </a:rPr>
              <a:t> </a:t>
            </a:r>
            <a:r>
              <a:rPr lang="tr-TR" dirty="0" smtClean="0">
                <a:latin typeface="Times New Roman" pitchFamily="18" charset="0"/>
                <a:cs typeface="Times New Roman" pitchFamily="18" charset="0"/>
              </a:rPr>
              <a:t>Reaya içindeki </a:t>
            </a:r>
            <a:r>
              <a:rPr lang="tr-TR" dirty="0" err="1" smtClean="0">
                <a:latin typeface="Times New Roman" pitchFamily="18" charset="0"/>
                <a:cs typeface="Times New Roman" pitchFamily="18" charset="0"/>
              </a:rPr>
              <a:t>müslüman</a:t>
            </a:r>
            <a:r>
              <a:rPr lang="tr-TR" dirty="0" smtClean="0">
                <a:latin typeface="Times New Roman" pitchFamily="18" charset="0"/>
                <a:cs typeface="Times New Roman" pitchFamily="18" charset="0"/>
              </a:rPr>
              <a:t> olmayanların DEVŞİRME yoluyla </a:t>
            </a:r>
            <a:r>
              <a:rPr lang="tr-TR" dirty="0" err="1" smtClean="0">
                <a:latin typeface="Times New Roman" pitchFamily="18" charset="0"/>
                <a:cs typeface="Times New Roman" pitchFamily="18" charset="0"/>
              </a:rPr>
              <a:t>müslümanlaştığını</a:t>
            </a:r>
            <a:r>
              <a:rPr lang="tr-TR" dirty="0" smtClean="0">
                <a:latin typeface="Times New Roman" pitchFamily="18" charset="0"/>
                <a:cs typeface="Times New Roman" pitchFamily="18" charset="0"/>
              </a:rPr>
              <a:t> ve kapıkulu sistemi içinde eğitimlerini tamamlayarak devletin önemli kadrolarında görev aldıklarını görüyoruz. Mesela </a:t>
            </a:r>
            <a:r>
              <a:rPr lang="tr-TR" dirty="0" smtClean="0">
                <a:solidFill>
                  <a:srgbClr val="FFFF00"/>
                </a:solidFill>
                <a:latin typeface="Times New Roman" pitchFamily="18" charset="0"/>
                <a:cs typeface="Times New Roman" pitchFamily="18" charset="0"/>
              </a:rPr>
              <a:t>1453-1566</a:t>
            </a:r>
            <a:r>
              <a:rPr lang="tr-TR" dirty="0" smtClean="0">
                <a:latin typeface="Times New Roman" pitchFamily="18" charset="0"/>
                <a:cs typeface="Times New Roman" pitchFamily="18" charset="0"/>
              </a:rPr>
              <a:t> yılları arasında görev yapan </a:t>
            </a:r>
            <a:r>
              <a:rPr lang="tr-TR" dirty="0" smtClean="0">
                <a:solidFill>
                  <a:srgbClr val="FFFF00"/>
                </a:solidFill>
                <a:latin typeface="Times New Roman" pitchFamily="18" charset="0"/>
                <a:cs typeface="Times New Roman" pitchFamily="18" charset="0"/>
              </a:rPr>
              <a:t>24 </a:t>
            </a:r>
            <a:r>
              <a:rPr lang="tr-TR" dirty="0" smtClean="0">
                <a:latin typeface="Times New Roman" pitchFamily="18" charset="0"/>
                <a:cs typeface="Times New Roman" pitchFamily="18" charset="0"/>
              </a:rPr>
              <a:t>veziri azamın </a:t>
            </a:r>
            <a:r>
              <a:rPr lang="tr-TR" dirty="0" smtClean="0">
                <a:solidFill>
                  <a:srgbClr val="FFFF00"/>
                </a:solidFill>
                <a:latin typeface="Times New Roman" pitchFamily="18" charset="0"/>
                <a:cs typeface="Times New Roman" pitchFamily="18" charset="0"/>
              </a:rPr>
              <a:t>20</a:t>
            </a:r>
            <a:r>
              <a:rPr lang="tr-TR" dirty="0" smtClean="0">
                <a:latin typeface="Times New Roman" pitchFamily="18" charset="0"/>
                <a:cs typeface="Times New Roman" pitchFamily="18" charset="0"/>
              </a:rPr>
              <a:t>'si </a:t>
            </a:r>
            <a:r>
              <a:rPr lang="tr-TR" dirty="0" smtClean="0">
                <a:solidFill>
                  <a:srgbClr val="FFFF00"/>
                </a:solidFill>
                <a:latin typeface="Times New Roman" pitchFamily="18" charset="0"/>
                <a:cs typeface="Times New Roman" pitchFamily="18" charset="0"/>
              </a:rPr>
              <a:t>devşirme</a:t>
            </a:r>
            <a:r>
              <a:rPr lang="tr-TR" dirty="0" smtClean="0">
                <a:latin typeface="Times New Roman" pitchFamily="18" charset="0"/>
                <a:cs typeface="Times New Roman" pitchFamily="18" charset="0"/>
              </a:rPr>
              <a:t>dir.</a:t>
            </a:r>
            <a:endParaRPr lang="tr-TR" dirty="0" smtClean="0">
              <a:latin typeface="Courier New" pitchFamily="49" charset="0"/>
              <a:cs typeface="Times New Roman" pitchFamily="18" charset="0"/>
            </a:endParaRPr>
          </a:p>
          <a:p>
            <a:pPr eaLnBrk="1" hangingPunct="1">
              <a:buFont typeface="Arial" panose="020B0604020202020204" pitchFamily="34" charset="0"/>
              <a:buNone/>
              <a:defRPr/>
            </a:pPr>
            <a:endParaRPr lang="tr-TR" sz="4000" dirty="0" smtClean="0"/>
          </a:p>
        </p:txBody>
      </p:sp>
      <p:sp>
        <p:nvSpPr>
          <p:cNvPr id="21507"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116873630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ox(out)">
                                      <p:cBhvr>
                                        <p:cTn id="7" dur="500"/>
                                        <p:tgtEl>
                                          <p:spTgt spid="2969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solidFill>
            <a:srgbClr val="00B050"/>
          </a:solidFill>
        </p:spPr>
        <p:txBody>
          <a:bodyPr/>
          <a:lstStyle/>
          <a:p>
            <a:pPr eaLnBrk="1" hangingPunct="1">
              <a:defRPr/>
            </a:pPr>
            <a:r>
              <a:rPr lang="tr-TR" sz="2800" dirty="0" smtClean="0">
                <a:latin typeface="Times New Roman" pitchFamily="18" charset="0"/>
                <a:cs typeface="Times New Roman" pitchFamily="18" charset="0"/>
              </a:rPr>
              <a:t>C)-OSMANLI TOPLUMUNUN DİNİ YAPISI (MİLLET SİSTEMİ)</a:t>
            </a:r>
            <a:r>
              <a:rPr lang="tr-TR" sz="2800" dirty="0" smtClean="0">
                <a:latin typeface="Courier New" pitchFamily="49" charset="0"/>
                <a:cs typeface="Times New Roman" pitchFamily="18" charset="0"/>
              </a:rPr>
              <a:t/>
            </a:r>
            <a:br>
              <a:rPr lang="tr-TR" sz="2800" dirty="0" smtClean="0">
                <a:latin typeface="Courier New" pitchFamily="49" charset="0"/>
                <a:cs typeface="Times New Roman" pitchFamily="18" charset="0"/>
              </a:rPr>
            </a:br>
            <a:endParaRPr lang="tr-TR" sz="2800" dirty="0" smtClean="0">
              <a:latin typeface="Courier New" pitchFamily="49" charset="0"/>
              <a:cs typeface="Times New Roman" pitchFamily="18" charset="0"/>
            </a:endParaRPr>
          </a:p>
        </p:txBody>
      </p:sp>
      <p:sp>
        <p:nvSpPr>
          <p:cNvPr id="30723" name="Rectangle 3"/>
          <p:cNvSpPr>
            <a:spLocks noGrp="1" noRot="1" noChangeArrowheads="1"/>
          </p:cNvSpPr>
          <p:nvPr>
            <p:ph type="body" idx="4294967295"/>
          </p:nvPr>
        </p:nvSpPr>
        <p:spPr>
          <a:xfrm>
            <a:off x="250825" y="981075"/>
            <a:ext cx="5041900" cy="5876925"/>
          </a:xfrm>
          <a:solidFill>
            <a:srgbClr val="002060"/>
          </a:solidFill>
        </p:spPr>
        <p:txBody>
          <a:bodyPr/>
          <a:lstStyle/>
          <a:p>
            <a:pPr eaLnBrk="1" hangingPunct="1">
              <a:lnSpc>
                <a:spcPct val="150000"/>
              </a:lnSpc>
              <a:defRPr/>
            </a:pPr>
            <a:r>
              <a:rPr lang="tr-TR" sz="3600" dirty="0" smtClean="0">
                <a:latin typeface="Times New Roman" pitchFamily="18" charset="0"/>
                <a:cs typeface="Times New Roman" pitchFamily="18" charset="0"/>
              </a:rPr>
              <a:t>   </a:t>
            </a:r>
            <a:r>
              <a:rPr lang="tr-TR" sz="1800" dirty="0" smtClean="0">
                <a:latin typeface="Times New Roman" pitchFamily="18" charset="0"/>
                <a:cs typeface="Times New Roman" pitchFamily="18" charset="0"/>
              </a:rPr>
              <a:t>Osmanlı Devletinde </a:t>
            </a:r>
            <a:r>
              <a:rPr lang="tr-TR" sz="1800" dirty="0" smtClean="0">
                <a:solidFill>
                  <a:srgbClr val="FFFF00"/>
                </a:solidFill>
                <a:latin typeface="Times New Roman" pitchFamily="18" charset="0"/>
                <a:cs typeface="Times New Roman" pitchFamily="18" charset="0"/>
              </a:rPr>
              <a:t>Millet kavramı </a:t>
            </a:r>
            <a:r>
              <a:rPr lang="tr-TR" sz="1800" dirty="0" smtClean="0">
                <a:latin typeface="Times New Roman" pitchFamily="18" charset="0"/>
                <a:cs typeface="Times New Roman" pitchFamily="18" charset="0"/>
              </a:rPr>
              <a:t>günümüzdeki anlamından farklıydı. Aynı </a:t>
            </a:r>
            <a:r>
              <a:rPr lang="tr-TR" sz="1800" dirty="0" smtClean="0">
                <a:solidFill>
                  <a:srgbClr val="FFFF00"/>
                </a:solidFill>
                <a:latin typeface="Times New Roman" pitchFamily="18" charset="0"/>
                <a:cs typeface="Times New Roman" pitchFamily="18" charset="0"/>
              </a:rPr>
              <a:t>din ve mezhepten </a:t>
            </a:r>
            <a:r>
              <a:rPr lang="tr-TR" sz="1800" dirty="0" smtClean="0">
                <a:latin typeface="Times New Roman" pitchFamily="18" charset="0"/>
                <a:cs typeface="Times New Roman" pitchFamily="18" charset="0"/>
              </a:rPr>
              <a:t>gelen topluluklar bir "millet" sayılıyordu. Buna göre Müslümanlardan başka 3 temel millet daha vardı: </a:t>
            </a:r>
            <a:r>
              <a:rPr lang="tr-TR" sz="1800" dirty="0" smtClean="0">
                <a:solidFill>
                  <a:srgbClr val="FFFF00"/>
                </a:solidFill>
                <a:latin typeface="Times New Roman" pitchFamily="18" charset="0"/>
                <a:cs typeface="Times New Roman" pitchFamily="18" charset="0"/>
              </a:rPr>
              <a:t>Ortodokslar, Ermeniler ve Yahudiler</a:t>
            </a:r>
            <a:endParaRPr lang="tr-TR" sz="1800" dirty="0" smtClean="0">
              <a:solidFill>
                <a:srgbClr val="FFFF00"/>
              </a:solidFill>
            </a:endParaRPr>
          </a:p>
          <a:p>
            <a:pPr eaLnBrk="1" hangingPunct="1">
              <a:lnSpc>
                <a:spcPct val="150000"/>
              </a:lnSpc>
              <a:defRPr/>
            </a:pPr>
            <a:r>
              <a:rPr lang="tr-TR" sz="1800" dirty="0" smtClean="0">
                <a:latin typeface="Times New Roman" pitchFamily="18" charset="0"/>
                <a:cs typeface="Times New Roman" pitchFamily="18" charset="0"/>
              </a:rPr>
              <a:t>Osmanlı Devletinde yönetime katılmayan, geçi</a:t>
            </a:r>
            <a:r>
              <a:rPr lang="tr-TR" sz="1800" dirty="0" smtClean="0">
                <a:latin typeface="Times New Roman" pitchFamily="18" charset="0"/>
              </a:rPr>
              <a:t>-</a:t>
            </a:r>
            <a:r>
              <a:rPr lang="tr-TR" sz="1800" dirty="0" smtClean="0">
                <a:latin typeface="Times New Roman" pitchFamily="18" charset="0"/>
                <a:cs typeface="Times New Roman" pitchFamily="18" charset="0"/>
              </a:rPr>
              <a:t>mini tarım ve sanayi alanında üretim yapmak ve ticaretle uğraşmak yoluyla sağlayan ve devlete vergi veren halka </a:t>
            </a:r>
            <a:r>
              <a:rPr lang="tr-TR" sz="1800" dirty="0" smtClean="0">
                <a:solidFill>
                  <a:srgbClr val="FFFF00"/>
                </a:solidFill>
                <a:latin typeface="Times New Roman" pitchFamily="18" charset="0"/>
                <a:cs typeface="Times New Roman" pitchFamily="18" charset="0"/>
              </a:rPr>
              <a:t>REAYA </a:t>
            </a:r>
            <a:r>
              <a:rPr lang="tr-TR" sz="1800" dirty="0" smtClean="0">
                <a:latin typeface="Times New Roman" pitchFamily="18" charset="0"/>
                <a:cs typeface="Times New Roman" pitchFamily="18" charset="0"/>
              </a:rPr>
              <a:t>deniliyordu. Reaya çeşitli din, dil ve ırklara mensup topluluklardan oluşuyordu.</a:t>
            </a:r>
            <a:endParaRPr lang="tr-TR" sz="1800" dirty="0" smtClean="0">
              <a:latin typeface="Courier New" pitchFamily="49" charset="0"/>
              <a:cs typeface="Times New Roman" pitchFamily="18" charset="0"/>
            </a:endParaRPr>
          </a:p>
        </p:txBody>
      </p:sp>
      <p:pic>
        <p:nvPicPr>
          <p:cNvPr id="22532" name="Picture 2" descr="http://odogan.com/wp-content/uploads/selimiye1-300x2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692150"/>
            <a:ext cx="208915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descr="http://www.kibris724.com/d/news/1875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2767013"/>
            <a:ext cx="2089150"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http://cocuklaraglamasin.com/web/wp-content/uploads/2012/01/synago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4868863"/>
            <a:ext cx="20891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212194621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box(out)">
                                      <p:cBhvr>
                                        <p:cTn id="7" dur="500"/>
                                        <p:tgtEl>
                                          <p:spTgt spid="3072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box(out)">
                                      <p:cBhvr>
                                        <p:cTn id="12" dur="500"/>
                                        <p:tgtEl>
                                          <p:spTgt spid="3072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3"/>
          <p:cNvSpPr>
            <a:spLocks noGrp="1" noRot="1" noChangeArrowheads="1"/>
          </p:cNvSpPr>
          <p:nvPr>
            <p:ph type="body" idx="4294967295"/>
          </p:nvPr>
        </p:nvSpPr>
        <p:spPr>
          <a:xfrm>
            <a:off x="468313" y="260350"/>
            <a:ext cx="8313737" cy="6037263"/>
          </a:xfrm>
          <a:solidFill>
            <a:srgbClr val="002060"/>
          </a:solidFill>
        </p:spPr>
        <p:txBody>
          <a:bodyPr/>
          <a:lstStyle/>
          <a:p>
            <a:pPr eaLnBrk="1" hangingPunct="1">
              <a:lnSpc>
                <a:spcPct val="150000"/>
              </a:lnSpc>
              <a:defRPr/>
            </a:pPr>
            <a:r>
              <a:rPr lang="tr-TR" dirty="0" smtClean="0">
                <a:solidFill>
                  <a:srgbClr val="000000"/>
                </a:solidFill>
                <a:effectLst>
                  <a:outerShdw blurRad="38100" dist="38100" dir="2700000" algn="tl">
                    <a:srgbClr val="FFFFFF"/>
                  </a:outerShdw>
                </a:effectLst>
                <a:latin typeface="Times New Roman" pitchFamily="18" charset="0"/>
                <a:cs typeface="Times New Roman" pitchFamily="18" charset="0"/>
              </a:rPr>
              <a:t> </a:t>
            </a:r>
            <a:r>
              <a:rPr lang="tr-TR" dirty="0" smtClean="0">
                <a:solidFill>
                  <a:srgbClr val="FFFF00"/>
                </a:solidFill>
                <a:latin typeface="Times New Roman" pitchFamily="18" charset="0"/>
                <a:cs typeface="Times New Roman" pitchFamily="18" charset="0"/>
              </a:rPr>
              <a:t>1- Müslümanlar: </a:t>
            </a:r>
            <a:r>
              <a:rPr lang="tr-TR" dirty="0" smtClean="0">
                <a:latin typeface="Times New Roman" pitchFamily="18" charset="0"/>
                <a:cs typeface="Times New Roman" pitchFamily="18" charset="0"/>
              </a:rPr>
              <a:t>Türkler, Araplar, Acemler, Boşnaklar ve Arnavutlar </a:t>
            </a:r>
            <a:r>
              <a:rPr lang="tr-TR" dirty="0" smtClean="0">
                <a:latin typeface="Times New Roman" pitchFamily="18" charset="0"/>
              </a:rPr>
              <a:t>M</a:t>
            </a:r>
            <a:r>
              <a:rPr lang="tr-TR" dirty="0" smtClean="0">
                <a:latin typeface="Times New Roman" pitchFamily="18" charset="0"/>
                <a:cs typeface="Times New Roman" pitchFamily="18" charset="0"/>
              </a:rPr>
              <a:t>üslüman milletini oluşturuyorlardı.</a:t>
            </a:r>
            <a:endParaRPr lang="tr-TR" dirty="0" smtClean="0">
              <a:latin typeface="Courier New" pitchFamily="49" charset="0"/>
              <a:cs typeface="Times New Roman" pitchFamily="18" charset="0"/>
            </a:endParaRPr>
          </a:p>
          <a:p>
            <a:pPr eaLnBrk="1" hangingPunct="1">
              <a:lnSpc>
                <a:spcPct val="150000"/>
              </a:lnSpc>
              <a:defRPr/>
            </a:pPr>
            <a:r>
              <a:rPr lang="tr-TR" dirty="0" smtClean="0">
                <a:latin typeface="Times New Roman" pitchFamily="18" charset="0"/>
                <a:cs typeface="Times New Roman" pitchFamily="18" charset="0"/>
              </a:rPr>
              <a:t> </a:t>
            </a:r>
            <a:r>
              <a:rPr lang="tr-TR" dirty="0" smtClean="0">
                <a:solidFill>
                  <a:srgbClr val="FFFF00"/>
                </a:solidFill>
                <a:latin typeface="Times New Roman" pitchFamily="18" charset="0"/>
                <a:cs typeface="Times New Roman" pitchFamily="18" charset="0"/>
              </a:rPr>
              <a:t>2- Ortodokslar: </a:t>
            </a:r>
            <a:r>
              <a:rPr lang="tr-TR" dirty="0" smtClean="0">
                <a:latin typeface="Times New Roman" pitchFamily="18" charset="0"/>
                <a:cs typeface="Times New Roman" pitchFamily="18" charset="0"/>
              </a:rPr>
              <a:t>Ortodoksların devletle ilişkileri FENER PATRİKHANESİ ve PATRİK tarafından yürütülüyordu.  Patrik "vezir" seviyesindeydi. Seçimle ve padişahın onayı ile başa geçiyordu.</a:t>
            </a:r>
            <a:endParaRPr lang="tr-TR" dirty="0" smtClean="0">
              <a:latin typeface="Courier New" pitchFamily="49" charset="0"/>
              <a:cs typeface="Times New Roman" pitchFamily="18" charset="0"/>
            </a:endParaRPr>
          </a:p>
          <a:p>
            <a:pPr eaLnBrk="1" hangingPunct="1">
              <a:defRPr/>
            </a:pPr>
            <a:endParaRPr lang="tr-TR" sz="4000" dirty="0" smtClean="0"/>
          </a:p>
        </p:txBody>
      </p:sp>
      <p:sp>
        <p:nvSpPr>
          <p:cNvPr id="23555"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15446692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box(out)">
                                      <p:cBhvr>
                                        <p:cTn id="7" dur="500"/>
                                        <p:tgtEl>
                                          <p:spTgt spid="3584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box(out)">
                                      <p:cBhvr>
                                        <p:cTn id="12" dur="500"/>
                                        <p:tgtEl>
                                          <p:spTgt spid="3584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3"/>
          <p:cNvSpPr>
            <a:spLocks noGrp="1" noRot="1" noChangeArrowheads="1"/>
          </p:cNvSpPr>
          <p:nvPr>
            <p:ph type="body" idx="4294967295"/>
          </p:nvPr>
        </p:nvSpPr>
        <p:spPr>
          <a:xfrm>
            <a:off x="395288" y="381000"/>
            <a:ext cx="8497887" cy="6000750"/>
          </a:xfrm>
          <a:solidFill>
            <a:srgbClr val="002060"/>
          </a:solidFill>
        </p:spPr>
        <p:txBody>
          <a:bodyPr/>
          <a:lstStyle/>
          <a:p>
            <a:pPr eaLnBrk="1" hangingPunct="1">
              <a:lnSpc>
                <a:spcPct val="150000"/>
              </a:lnSpc>
              <a:defRPr/>
            </a:pPr>
            <a:r>
              <a:rPr lang="tr-TR" sz="2400" dirty="0" smtClean="0">
                <a:solidFill>
                  <a:schemeClr val="tx2"/>
                </a:solidFill>
                <a:latin typeface="Times New Roman" pitchFamily="18" charset="0"/>
                <a:cs typeface="Times New Roman" pitchFamily="18" charset="0"/>
              </a:rPr>
              <a:t>3- Ermeniler:</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Monofizm</a:t>
            </a:r>
            <a:r>
              <a:rPr lang="tr-TR" sz="2400" dirty="0" smtClean="0">
                <a:latin typeface="Times New Roman" pitchFamily="18" charset="0"/>
                <a:cs typeface="Times New Roman" pitchFamily="18" charset="0"/>
              </a:rPr>
              <a:t>" denilen bir öğretiyi benimsemişlerdi. Ortodoks kilisesi tarafından dinsizlikle suçlanıyorlardı. Ayrı bir patrikliği bulunmaktaydı.</a:t>
            </a:r>
            <a:endParaRPr lang="tr-TR" sz="2400" dirty="0" smtClean="0">
              <a:latin typeface="Courier New" pitchFamily="49" charset="0"/>
              <a:cs typeface="Times New Roman" pitchFamily="18" charset="0"/>
            </a:endParaRPr>
          </a:p>
          <a:p>
            <a:pPr eaLnBrk="1" hangingPunct="1">
              <a:lnSpc>
                <a:spcPct val="150000"/>
              </a:lnSpc>
              <a:defRPr/>
            </a:pPr>
            <a:endParaRPr lang="tr-TR" sz="2400" dirty="0" smtClean="0">
              <a:latin typeface="Times New Roman" pitchFamily="18" charset="0"/>
            </a:endParaRPr>
          </a:p>
          <a:p>
            <a:pPr eaLnBrk="1" hangingPunct="1">
              <a:lnSpc>
                <a:spcPct val="150000"/>
              </a:lnSpc>
              <a:defRPr/>
            </a:pPr>
            <a:r>
              <a:rPr lang="tr-TR" sz="2400" dirty="0" smtClean="0">
                <a:solidFill>
                  <a:schemeClr val="tx2"/>
                </a:solidFill>
                <a:latin typeface="Times New Roman" pitchFamily="18" charset="0"/>
                <a:cs typeface="Times New Roman" pitchFamily="18" charset="0"/>
              </a:rPr>
              <a:t>4- Yahudiler:</a:t>
            </a:r>
            <a:r>
              <a:rPr lang="tr-TR" sz="2400" dirty="0" smtClean="0">
                <a:latin typeface="Times New Roman" pitchFamily="18" charset="0"/>
                <a:cs typeface="Times New Roman" pitchFamily="18" charset="0"/>
              </a:rPr>
              <a:t> Osmanlı nüfusu içinde sayıları pek fazla olmayan Musevilere (% 1) bir millet olarak örgütlenme imkanı tanınmıştı. Bunlar ticaret, bankacılık gibi işlerle uğraştıkları için kısa </a:t>
            </a:r>
            <a:r>
              <a:rPr lang="tr-TR" sz="2400" dirty="0" err="1" smtClean="0">
                <a:latin typeface="Times New Roman" pitchFamily="18" charset="0"/>
                <a:cs typeface="Times New Roman" pitchFamily="18" charset="0"/>
              </a:rPr>
              <a:t>za</a:t>
            </a:r>
            <a:r>
              <a:rPr lang="tr-TR" sz="2400" dirty="0" smtClean="0">
                <a:latin typeface="Times New Roman" pitchFamily="18" charset="0"/>
              </a:rPr>
              <a:t>-</a:t>
            </a:r>
            <a:r>
              <a:rPr lang="tr-TR" sz="2400" dirty="0" smtClean="0">
                <a:latin typeface="Times New Roman" pitchFamily="18" charset="0"/>
                <a:cs typeface="Times New Roman" pitchFamily="18" charset="0"/>
              </a:rPr>
              <a:t>manda zenginleştiler. Musevilerin devletle ilgili işlerinden İstanbul'daki "hahambaşı" sorumluydu.</a:t>
            </a:r>
            <a:endParaRPr lang="tr-TR" sz="2400" dirty="0" smtClean="0">
              <a:latin typeface="Courier New" pitchFamily="49" charset="0"/>
              <a:cs typeface="Times New Roman" pitchFamily="18" charset="0"/>
            </a:endParaRPr>
          </a:p>
          <a:p>
            <a:pPr eaLnBrk="1" hangingPunct="1">
              <a:lnSpc>
                <a:spcPct val="150000"/>
              </a:lnSpc>
              <a:buFont typeface="Arial" panose="020B0604020202020204" pitchFamily="34" charset="0"/>
              <a:buNone/>
              <a:defRPr/>
            </a:pPr>
            <a:endParaRPr lang="tr-TR" sz="2400" dirty="0" smtClean="0">
              <a:latin typeface="Courier New" pitchFamily="49" charset="0"/>
              <a:cs typeface="Times New Roman" pitchFamily="18" charset="0"/>
            </a:endParaRPr>
          </a:p>
          <a:p>
            <a:pPr eaLnBrk="1" hangingPunct="1">
              <a:lnSpc>
                <a:spcPct val="90000"/>
              </a:lnSpc>
              <a:buFont typeface="Arial" panose="020B0604020202020204" pitchFamily="34" charset="0"/>
              <a:buNone/>
              <a:defRPr/>
            </a:pPr>
            <a:endParaRPr lang="tr-TR" dirty="0" smtClean="0"/>
          </a:p>
        </p:txBody>
      </p:sp>
      <p:sp>
        <p:nvSpPr>
          <p:cNvPr id="24579"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12875240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box(out)">
                                      <p:cBhvr>
                                        <p:cTn id="7" dur="500"/>
                                        <p:tgtEl>
                                          <p:spTgt spid="3686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6867">
                                            <p:txEl>
                                              <p:pRg st="2" end="2"/>
                                            </p:txEl>
                                          </p:spTgt>
                                        </p:tgtEl>
                                        <p:attrNameLst>
                                          <p:attrName>style.visibility</p:attrName>
                                        </p:attrNameLst>
                                      </p:cBhvr>
                                      <p:to>
                                        <p:strVal val="visible"/>
                                      </p:to>
                                    </p:set>
                                    <p:animEffect transition="in" filter="box(out)">
                                      <p:cBhvr>
                                        <p:cTn id="12" dur="500"/>
                                        <p:tgtEl>
                                          <p:spTgt spid="36867">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0" y="0"/>
            <a:ext cx="9144000" cy="1371600"/>
          </a:xfrm>
          <a:solidFill>
            <a:srgbClr val="00B050"/>
          </a:solidFill>
        </p:spPr>
        <p:txBody>
          <a:bodyPr/>
          <a:lstStyle/>
          <a:p>
            <a:pPr eaLnBrk="1" hangingPunct="1">
              <a:defRPr/>
            </a:pPr>
            <a:r>
              <a:rPr lang="tr-TR" sz="3200" dirty="0" smtClean="0">
                <a:latin typeface="Times New Roman" pitchFamily="18" charset="0"/>
                <a:cs typeface="Times New Roman" pitchFamily="18" charset="0"/>
              </a:rPr>
              <a:t/>
            </a:r>
            <a:br>
              <a:rPr lang="tr-TR" sz="3200" dirty="0" smtClean="0">
                <a:latin typeface="Times New Roman" pitchFamily="18" charset="0"/>
                <a:cs typeface="Times New Roman" pitchFamily="18" charset="0"/>
              </a:rPr>
            </a:br>
            <a:r>
              <a:rPr lang="tr-TR" sz="3200" dirty="0">
                <a:latin typeface="Times New Roman" pitchFamily="18" charset="0"/>
                <a:cs typeface="Times New Roman" pitchFamily="18" charset="0"/>
              </a:rPr>
              <a:t/>
            </a:r>
            <a:br>
              <a:rPr lang="tr-TR" sz="3200" dirty="0">
                <a:latin typeface="Times New Roman" pitchFamily="18" charset="0"/>
                <a:cs typeface="Times New Roman" pitchFamily="18" charset="0"/>
              </a:rPr>
            </a:br>
            <a:r>
              <a:rPr lang="tr-TR" sz="3200" dirty="0" smtClean="0">
                <a:latin typeface="Times New Roman" pitchFamily="18" charset="0"/>
                <a:cs typeface="Times New Roman" pitchFamily="18" charset="0"/>
              </a:rPr>
              <a:t>3-OSMANLI TOPLUMUNDA AİLE</a:t>
            </a:r>
            <a:r>
              <a:rPr lang="tr-TR" dirty="0" smtClean="0">
                <a:latin typeface="Courier New" pitchFamily="49" charset="0"/>
                <a:cs typeface="Times New Roman" pitchFamily="18" charset="0"/>
              </a:rPr>
              <a:t/>
            </a:r>
            <a:br>
              <a:rPr lang="tr-TR" dirty="0" smtClean="0">
                <a:latin typeface="Courier New" pitchFamily="49" charset="0"/>
                <a:cs typeface="Times New Roman" pitchFamily="18" charset="0"/>
              </a:rPr>
            </a:br>
            <a:r>
              <a:rPr lang="tr-TR" dirty="0" smtClean="0">
                <a:latin typeface="Times New Roman" pitchFamily="18" charset="0"/>
                <a:cs typeface="Times New Roman" pitchFamily="18" charset="0"/>
              </a:rPr>
              <a:t>  </a:t>
            </a:r>
            <a:r>
              <a:rPr lang="tr-TR" dirty="0" smtClean="0">
                <a:latin typeface="Courier New" pitchFamily="49" charset="0"/>
                <a:cs typeface="Times New Roman" pitchFamily="18" charset="0"/>
              </a:rPr>
              <a:t/>
            </a:r>
            <a:br>
              <a:rPr lang="tr-TR" dirty="0" smtClean="0">
                <a:latin typeface="Courier New" pitchFamily="49" charset="0"/>
                <a:cs typeface="Times New Roman" pitchFamily="18" charset="0"/>
              </a:rPr>
            </a:br>
            <a:endParaRPr lang="tr-TR" dirty="0" smtClean="0">
              <a:latin typeface="Courier New" pitchFamily="49" charset="0"/>
              <a:cs typeface="Times New Roman" pitchFamily="18" charset="0"/>
            </a:endParaRPr>
          </a:p>
        </p:txBody>
      </p:sp>
      <p:sp>
        <p:nvSpPr>
          <p:cNvPr id="13315" name="Rectangle 3"/>
          <p:cNvSpPr>
            <a:spLocks noGrp="1" noRot="1" noChangeArrowheads="1"/>
          </p:cNvSpPr>
          <p:nvPr>
            <p:ph type="body" idx="4294967295"/>
          </p:nvPr>
        </p:nvSpPr>
        <p:spPr>
          <a:xfrm>
            <a:off x="0" y="1066800"/>
            <a:ext cx="9144000" cy="5791200"/>
          </a:xfrm>
          <a:solidFill>
            <a:srgbClr val="002060"/>
          </a:solidFill>
        </p:spPr>
        <p:txBody>
          <a:bodyPr/>
          <a:lstStyle/>
          <a:p>
            <a:pPr eaLnBrk="1" hangingPunct="1">
              <a:lnSpc>
                <a:spcPct val="150000"/>
              </a:lnSpc>
              <a:defRPr/>
            </a:pPr>
            <a:r>
              <a:rPr lang="tr-TR" sz="2400" dirty="0" smtClean="0">
                <a:latin typeface="Times New Roman" pitchFamily="18" charset="0"/>
                <a:cs typeface="Times New Roman" pitchFamily="18" charset="0"/>
              </a:rPr>
              <a:t>Osmanlı ailesinin yapısını İslam hukuku ve Türk töresi şekillendiriyordu.</a:t>
            </a:r>
            <a:endParaRPr lang="tr-TR" sz="2400" dirty="0" smtClean="0">
              <a:latin typeface="Courier New" pitchFamily="49" charset="0"/>
              <a:cs typeface="Times New Roman" pitchFamily="18" charset="0"/>
            </a:endParaRPr>
          </a:p>
          <a:p>
            <a:pPr eaLnBrk="1" hangingPunct="1">
              <a:lnSpc>
                <a:spcPct val="150000"/>
              </a:lnSpc>
              <a:defRPr/>
            </a:pP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Kınalızade</a:t>
            </a:r>
            <a:r>
              <a:rPr lang="tr-TR" sz="2400" dirty="0" smtClean="0">
                <a:latin typeface="Times New Roman" pitchFamily="18" charset="0"/>
                <a:cs typeface="Times New Roman" pitchFamily="18" charset="0"/>
              </a:rPr>
              <a:t> Ali Efendi’nin ilk Türkçe ahlak ki</a:t>
            </a:r>
            <a:r>
              <a:rPr lang="tr-TR" sz="2400" dirty="0" smtClean="0">
                <a:latin typeface="Times New Roman" pitchFamily="18" charset="0"/>
              </a:rPr>
              <a:t>-</a:t>
            </a:r>
            <a:r>
              <a:rPr lang="tr-TR" sz="2400" dirty="0" smtClean="0">
                <a:latin typeface="Times New Roman" pitchFamily="18" charset="0"/>
                <a:cs typeface="Times New Roman" pitchFamily="18" charset="0"/>
              </a:rPr>
              <a:t>tabı olduğu için Osmanlı toplumunu geniş ölçüde etkileyen </a:t>
            </a:r>
            <a:r>
              <a:rPr lang="tr-TR" sz="2400" dirty="0" smtClean="0">
                <a:solidFill>
                  <a:srgbClr val="FFFF00"/>
                </a:solidFill>
                <a:latin typeface="Times New Roman" pitchFamily="18" charset="0"/>
                <a:cs typeface="Times New Roman" pitchFamily="18" charset="0"/>
              </a:rPr>
              <a:t>Ahlak-ı </a:t>
            </a:r>
            <a:r>
              <a:rPr lang="tr-TR" sz="2400" dirty="0" err="1" smtClean="0">
                <a:solidFill>
                  <a:srgbClr val="FFFF00"/>
                </a:solidFill>
                <a:latin typeface="Times New Roman" pitchFamily="18" charset="0"/>
                <a:cs typeface="Times New Roman" pitchFamily="18" charset="0"/>
              </a:rPr>
              <a:t>Alai</a:t>
            </a:r>
            <a:r>
              <a:rPr lang="tr-TR" sz="2400" dirty="0" smtClean="0">
                <a:solidFill>
                  <a:srgbClr val="FFFF00"/>
                </a:solidFill>
                <a:latin typeface="Times New Roman" pitchFamily="18" charset="0"/>
                <a:cs typeface="Times New Roman" pitchFamily="18" charset="0"/>
              </a:rPr>
              <a:t> </a:t>
            </a:r>
            <a:r>
              <a:rPr lang="tr-TR" sz="2400" dirty="0" smtClean="0">
                <a:latin typeface="Times New Roman" pitchFamily="18" charset="0"/>
                <a:cs typeface="Times New Roman" pitchFamily="18" charset="0"/>
              </a:rPr>
              <a:t>(İstanbul 1833) adlı ki</a:t>
            </a:r>
            <a:r>
              <a:rPr lang="tr-TR" sz="2400" dirty="0" smtClean="0">
                <a:latin typeface="Times New Roman" pitchFamily="18" charset="0"/>
              </a:rPr>
              <a:t>-</a:t>
            </a:r>
            <a:r>
              <a:rPr lang="tr-TR" sz="2400" dirty="0" smtClean="0">
                <a:latin typeface="Times New Roman" pitchFamily="18" charset="0"/>
                <a:cs typeface="Times New Roman" pitchFamily="18" charset="0"/>
              </a:rPr>
              <a:t>tabına göre ,insanın tabiat şartlarından koruna</a:t>
            </a:r>
            <a:r>
              <a:rPr lang="tr-TR" sz="2400" dirty="0" smtClean="0">
                <a:latin typeface="Times New Roman" pitchFamily="18" charset="0"/>
              </a:rPr>
              <a:t>-</a:t>
            </a:r>
            <a:r>
              <a:rPr lang="tr-TR" sz="2400" dirty="0" smtClean="0">
                <a:latin typeface="Times New Roman" pitchFamily="18" charset="0"/>
                <a:cs typeface="Times New Roman" pitchFamily="18" charset="0"/>
              </a:rPr>
              <a:t>bilmesi için bir eve ve eşyaya, cinsini koruyabilmesi, neslini sürdürebilmesi ve mutluluğa kavuşabilmesi için bir eşe, çocuklara ihtiyaçları olan uzun süreli bir eğitim verilebilmesi için de bir aileye sahip olması gerekiyordu.</a:t>
            </a:r>
            <a:endParaRPr lang="tr-TR" sz="2400" dirty="0" smtClean="0">
              <a:latin typeface="Courier New" pitchFamily="49" charset="0"/>
              <a:cs typeface="Times New Roman" pitchFamily="18" charset="0"/>
            </a:endParaRPr>
          </a:p>
          <a:p>
            <a:pPr eaLnBrk="1" hangingPunct="1">
              <a:lnSpc>
                <a:spcPct val="90000"/>
              </a:lnSpc>
              <a:defRPr/>
            </a:pPr>
            <a:endParaRPr lang="tr-TR" dirty="0" smtClean="0"/>
          </a:p>
        </p:txBody>
      </p:sp>
      <p:sp>
        <p:nvSpPr>
          <p:cNvPr id="25604"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11049764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ox(out)">
                                      <p:cBhvr>
                                        <p:cTn id="7" dur="500"/>
                                        <p:tgtEl>
                                          <p:spTgt spid="133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box(out)">
                                      <p:cBhvr>
                                        <p:cTn id="12" dur="500"/>
                                        <p:tgtEl>
                                          <p:spTgt spid="1331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Rot="1" noChangeArrowheads="1"/>
          </p:cNvSpPr>
          <p:nvPr>
            <p:ph type="body" idx="4294967295"/>
          </p:nvPr>
        </p:nvSpPr>
        <p:spPr>
          <a:xfrm>
            <a:off x="323850" y="836613"/>
            <a:ext cx="4103688" cy="5259387"/>
          </a:xfrm>
          <a:solidFill>
            <a:srgbClr val="002060"/>
          </a:solidFill>
        </p:spPr>
        <p:txBody>
          <a:bodyPr/>
          <a:lstStyle/>
          <a:p>
            <a:pPr eaLnBrk="1" hangingPunct="1">
              <a:lnSpc>
                <a:spcPct val="150000"/>
              </a:lnSpc>
              <a:defRPr/>
            </a:pPr>
            <a:r>
              <a:rPr lang="tr-TR" sz="2800" dirty="0" smtClean="0">
                <a:cs typeface="Times New Roman" pitchFamily="18" charset="0"/>
              </a:rPr>
              <a:t>II. Abdülhamid Han zamanında Osmanlı ülkesinde bulunan </a:t>
            </a:r>
            <a:r>
              <a:rPr lang="tr-TR" sz="2800" dirty="0" err="1" smtClean="0">
                <a:solidFill>
                  <a:srgbClr val="FFFF00"/>
                </a:solidFill>
                <a:cs typeface="Times New Roman" pitchFamily="18" charset="0"/>
              </a:rPr>
              <a:t>Edmondo</a:t>
            </a:r>
            <a:r>
              <a:rPr lang="tr-TR" sz="2800" dirty="0" smtClean="0">
                <a:solidFill>
                  <a:srgbClr val="FFFF00"/>
                </a:solidFill>
                <a:cs typeface="Times New Roman" pitchFamily="18" charset="0"/>
              </a:rPr>
              <a:t> da </a:t>
            </a:r>
            <a:r>
              <a:rPr lang="tr-TR" sz="2800" dirty="0" err="1" smtClean="0">
                <a:solidFill>
                  <a:srgbClr val="FFFF00"/>
                </a:solidFill>
                <a:cs typeface="Times New Roman" pitchFamily="18" charset="0"/>
              </a:rPr>
              <a:t>Amicis</a:t>
            </a:r>
            <a:r>
              <a:rPr lang="tr-TR" sz="2800" dirty="0" smtClean="0">
                <a:cs typeface="Times New Roman" pitchFamily="18" charset="0"/>
              </a:rPr>
              <a:t>, </a:t>
            </a:r>
            <a:r>
              <a:rPr lang="tr-TR" sz="2800" dirty="0" err="1" smtClean="0">
                <a:solidFill>
                  <a:srgbClr val="FFFF00"/>
                </a:solidFill>
                <a:cs typeface="Times New Roman" pitchFamily="18" charset="0"/>
              </a:rPr>
              <a:t>Constantinopoli</a:t>
            </a:r>
            <a:r>
              <a:rPr lang="tr-TR" sz="2800" dirty="0" smtClean="0">
                <a:cs typeface="Times New Roman" pitchFamily="18" charset="0"/>
              </a:rPr>
              <a:t> adlı eserinde:</a:t>
            </a:r>
            <a:br>
              <a:rPr lang="tr-TR" sz="2800" dirty="0" smtClean="0">
                <a:cs typeface="Times New Roman" pitchFamily="18" charset="0"/>
              </a:rPr>
            </a:br>
            <a:r>
              <a:rPr lang="tr-TR" sz="2800" dirty="0" smtClean="0">
                <a:cs typeface="Times New Roman" pitchFamily="18" charset="0"/>
              </a:rPr>
              <a:t/>
            </a:r>
            <a:br>
              <a:rPr lang="tr-TR" sz="2800" dirty="0" smtClean="0">
                <a:cs typeface="Times New Roman" pitchFamily="18" charset="0"/>
              </a:rPr>
            </a:br>
            <a:endParaRPr lang="tr-TR" sz="2800" dirty="0" smtClean="0">
              <a:cs typeface="Times New Roman" pitchFamily="18" charset="0"/>
            </a:endParaRPr>
          </a:p>
        </p:txBody>
      </p:sp>
      <p:pic>
        <p:nvPicPr>
          <p:cNvPr id="26627" name="Picture 5" descr="turk_ev_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908050"/>
            <a:ext cx="4419600" cy="505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1510863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box(out)">
                                      <p:cBhvr>
                                        <p:cTn id="7" dur="500"/>
                                        <p:tgtEl>
                                          <p:spTgt spid="1433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Rot="1" noChangeArrowheads="1"/>
          </p:cNvSpPr>
          <p:nvPr>
            <p:ph type="body" idx="4294967295"/>
          </p:nvPr>
        </p:nvSpPr>
        <p:spPr>
          <a:xfrm>
            <a:off x="179388" y="304800"/>
            <a:ext cx="8496300" cy="6292850"/>
          </a:xfrm>
          <a:solidFill>
            <a:srgbClr val="002060"/>
          </a:solidFill>
        </p:spPr>
        <p:txBody>
          <a:bodyPr/>
          <a:lstStyle/>
          <a:p>
            <a:pPr eaLnBrk="1" hangingPunct="1">
              <a:lnSpc>
                <a:spcPct val="150000"/>
              </a:lnSpc>
              <a:defRPr/>
            </a:pPr>
            <a:r>
              <a:rPr lang="tr-TR" dirty="0" smtClean="0">
                <a:solidFill>
                  <a:srgbClr val="FFFF00"/>
                </a:solidFill>
                <a:cs typeface="Times New Roman" pitchFamily="18" charset="0"/>
              </a:rPr>
              <a:t>"Paşasından sokak satıcısına kadar istisnasız her Türk’te vakar, ağırbaşlılık ve asillik ihtişamı vardır. Hepsi, derece farkları olmasına rağmen, aynı terbiyeyle yetişmişlerdir. Kıyafetleri farklı olmasa, İstanbul'da bir başka tabakanın olduğu belli değildir... İstanbul'un Türk halkı, Avrupa‘nın en nazik ve kibar cemaatidir. </a:t>
            </a:r>
          </a:p>
        </p:txBody>
      </p:sp>
      <p:sp>
        <p:nvSpPr>
          <p:cNvPr id="27651"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3751502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ox(out)">
                                      <p:cBhvr>
                                        <p:cTn id="7" dur="500"/>
                                        <p:tgtEl>
                                          <p:spTgt spid="1536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Rot="1" noChangeArrowheads="1"/>
          </p:cNvSpPr>
          <p:nvPr>
            <p:ph type="body" idx="4294967295"/>
          </p:nvPr>
        </p:nvSpPr>
        <p:spPr>
          <a:xfrm>
            <a:off x="250825" y="381000"/>
            <a:ext cx="8569325" cy="6172200"/>
          </a:xfrm>
          <a:solidFill>
            <a:srgbClr val="002060"/>
          </a:solidFill>
        </p:spPr>
        <p:txBody>
          <a:bodyPr/>
          <a:lstStyle/>
          <a:p>
            <a:pPr eaLnBrk="1" hangingPunct="1">
              <a:lnSpc>
                <a:spcPct val="150000"/>
              </a:lnSpc>
              <a:defRPr/>
            </a:pPr>
            <a:r>
              <a:rPr lang="tr-TR" dirty="0" smtClean="0">
                <a:cs typeface="Times New Roman" pitchFamily="18" charset="0"/>
              </a:rPr>
              <a:t> </a:t>
            </a:r>
            <a:r>
              <a:rPr lang="tr-TR" dirty="0" smtClean="0">
                <a:solidFill>
                  <a:srgbClr val="FFFF00"/>
                </a:solidFill>
                <a:cs typeface="Times New Roman" pitchFamily="18" charset="0"/>
              </a:rPr>
              <a:t>En ıssız sokaklarda bile, bir yabancı için küçük bir hakarete uğrama tehlikesi yoktur. Namaz kılınırken bile bir Hıristiyan camiye girip, Müslüman ibadetini seyredebilir. Size bakmazlar bile, küstahça bir bakış değil, sizinle ilgilenen mütecessis bir nazar </a:t>
            </a:r>
            <a:r>
              <a:rPr lang="tr-TR" dirty="0" err="1" smtClean="0">
                <a:solidFill>
                  <a:srgbClr val="FFFF00"/>
                </a:solidFill>
                <a:cs typeface="Times New Roman" pitchFamily="18" charset="0"/>
              </a:rPr>
              <a:t>dahî</a:t>
            </a:r>
            <a:r>
              <a:rPr lang="tr-TR" dirty="0" smtClean="0">
                <a:solidFill>
                  <a:srgbClr val="FFFF00"/>
                </a:solidFill>
                <a:cs typeface="Times New Roman" pitchFamily="18" charset="0"/>
              </a:rPr>
              <a:t> göremezsiniz. Kahkaha ve kadın sesi duyamazsınız.</a:t>
            </a:r>
            <a:r>
              <a:rPr lang="tr-TR" dirty="0" smtClean="0">
                <a:solidFill>
                  <a:srgbClr val="FFFF00"/>
                </a:solidFill>
              </a:rPr>
              <a:t> </a:t>
            </a:r>
          </a:p>
        </p:txBody>
      </p:sp>
      <p:sp>
        <p:nvSpPr>
          <p:cNvPr id="28675"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3425313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ox(out)">
                                      <p:cBhvr>
                                        <p:cTn id="7" dur="500"/>
                                        <p:tgtEl>
                                          <p:spTgt spid="1638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Rot="1" noChangeArrowheads="1"/>
          </p:cNvSpPr>
          <p:nvPr>
            <p:ph type="body" idx="4294967295"/>
          </p:nvPr>
        </p:nvSpPr>
        <p:spPr>
          <a:xfrm>
            <a:off x="395288" y="762000"/>
            <a:ext cx="8137525" cy="5334000"/>
          </a:xfrm>
          <a:solidFill>
            <a:srgbClr val="002060"/>
          </a:solidFill>
        </p:spPr>
        <p:txBody>
          <a:bodyPr/>
          <a:lstStyle/>
          <a:p>
            <a:pPr eaLnBrk="1" hangingPunct="1">
              <a:lnSpc>
                <a:spcPct val="150000"/>
              </a:lnSpc>
              <a:defRPr/>
            </a:pPr>
            <a:r>
              <a:rPr lang="tr-TR" sz="3600" dirty="0" smtClean="0">
                <a:solidFill>
                  <a:srgbClr val="FFFF00"/>
                </a:solidFill>
                <a:cs typeface="Times New Roman" pitchFamily="18" charset="0"/>
              </a:rPr>
              <a:t>Fuhuşla ilgili en küçük bir olaya şahit olmak imkân dışıdır. Sokaklarda bir yerde birikmek, yolu tıkamak, yüksek sesle konuşmak, çarşıda bir dükkânı lüzumundan fazla işgal etmek, ayıp sayılır..." </a:t>
            </a:r>
            <a:r>
              <a:rPr lang="tr-TR" sz="3600" dirty="0" smtClean="0">
                <a:cs typeface="Times New Roman" pitchFamily="18" charset="0"/>
              </a:rPr>
              <a:t>demektedir.</a:t>
            </a:r>
            <a:r>
              <a:rPr lang="tr-TR" sz="3600" dirty="0" smtClean="0">
                <a:solidFill>
                  <a:srgbClr val="FFFF00"/>
                </a:solidFill>
                <a:cs typeface="Times New Roman" pitchFamily="18" charset="0"/>
              </a:rPr>
              <a:t/>
            </a:r>
            <a:br>
              <a:rPr lang="tr-TR" sz="3600" dirty="0" smtClean="0">
                <a:solidFill>
                  <a:srgbClr val="FFFF00"/>
                </a:solidFill>
                <a:cs typeface="Times New Roman" pitchFamily="18" charset="0"/>
              </a:rPr>
            </a:br>
            <a:r>
              <a:rPr lang="tr-TR" sz="4800" dirty="0" smtClean="0">
                <a:cs typeface="Times New Roman" pitchFamily="18" charset="0"/>
              </a:rPr>
              <a:t/>
            </a:r>
            <a:br>
              <a:rPr lang="tr-TR" sz="4800" dirty="0" smtClean="0">
                <a:cs typeface="Times New Roman" pitchFamily="18" charset="0"/>
              </a:rPr>
            </a:br>
            <a:endParaRPr lang="tr-TR" sz="4800" dirty="0" smtClean="0">
              <a:cs typeface="Times New Roman" pitchFamily="18" charset="0"/>
            </a:endParaRPr>
          </a:p>
        </p:txBody>
      </p:sp>
      <p:sp>
        <p:nvSpPr>
          <p:cNvPr id="29699"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2317232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ox(out)">
                                      <p:cBhvr>
                                        <p:cTn id="7" dur="500"/>
                                        <p:tgtEl>
                                          <p:spTgt spid="1741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pPr eaLnBrk="1" hangingPunct="1">
              <a:defRPr/>
            </a:pPr>
            <a:r>
              <a:rPr lang="tr-TR" sz="3200" smtClean="0">
                <a:latin typeface="Times New Roman" pitchFamily="18" charset="0"/>
                <a:cs typeface="Times New Roman" pitchFamily="18" charset="0"/>
              </a:rPr>
              <a:t>A-TOPLUM YAPISI</a:t>
            </a:r>
            <a:r>
              <a:rPr lang="tr-TR" sz="3200" smtClean="0">
                <a:latin typeface="Courier New" pitchFamily="49" charset="0"/>
                <a:cs typeface="Times New Roman" pitchFamily="18" charset="0"/>
              </a:rPr>
              <a:t/>
            </a:r>
            <a:br>
              <a:rPr lang="tr-TR" sz="3200" smtClean="0">
                <a:latin typeface="Courier New" pitchFamily="49" charset="0"/>
                <a:cs typeface="Times New Roman" pitchFamily="18" charset="0"/>
              </a:rPr>
            </a:br>
            <a:endParaRPr lang="tr-TR" sz="3200" smtClean="0">
              <a:latin typeface="Courier New" pitchFamily="49" charset="0"/>
              <a:cs typeface="Times New Roman" pitchFamily="18" charset="0"/>
            </a:endParaRPr>
          </a:p>
        </p:txBody>
      </p:sp>
      <p:sp>
        <p:nvSpPr>
          <p:cNvPr id="5123" name="Rectangle 3"/>
          <p:cNvSpPr>
            <a:spLocks noGrp="1" noRot="1" noChangeArrowheads="1"/>
          </p:cNvSpPr>
          <p:nvPr>
            <p:ph type="body" idx="4294967295"/>
          </p:nvPr>
        </p:nvSpPr>
        <p:spPr>
          <a:xfrm>
            <a:off x="323850" y="1052513"/>
            <a:ext cx="8424863" cy="5043487"/>
          </a:xfrm>
          <a:solidFill>
            <a:schemeClr val="accent4">
              <a:lumMod val="10000"/>
            </a:schemeClr>
          </a:solidFill>
        </p:spPr>
        <p:txBody>
          <a:bodyPr/>
          <a:lstStyle/>
          <a:p>
            <a:pPr eaLnBrk="1" hangingPunct="1">
              <a:lnSpc>
                <a:spcPct val="150000"/>
              </a:lnSpc>
              <a:buFont typeface="Arial" charset="0"/>
              <a:buChar char="►"/>
              <a:defRPr/>
            </a:pPr>
            <a:r>
              <a:rPr lang="tr-TR" dirty="0" smtClean="0">
                <a:latin typeface="Times New Roman" pitchFamily="18" charset="0"/>
                <a:cs typeface="Times New Roman" pitchFamily="18" charset="0"/>
              </a:rPr>
              <a:t>Osmanlı Devleti kurulduğunda halkının tamamı </a:t>
            </a:r>
            <a:r>
              <a:rPr lang="tr-TR" dirty="0" err="1" smtClean="0">
                <a:latin typeface="Times New Roman" pitchFamily="18" charset="0"/>
                <a:cs typeface="Times New Roman" pitchFamily="18" charset="0"/>
              </a:rPr>
              <a:t>Türktü</a:t>
            </a:r>
            <a:r>
              <a:rPr lang="tr-TR" dirty="0" smtClean="0">
                <a:latin typeface="Times New Roman" pitchFamily="18" charset="0"/>
                <a:cs typeface="Times New Roman" pitchFamily="18" charset="0"/>
              </a:rPr>
              <a:t>. Sonraki dönemde toprak genişlemesi sonucu bir çok ulus (Yunan,</a:t>
            </a:r>
            <a:r>
              <a:rPr lang="tr-TR" dirty="0" smtClean="0">
                <a:latin typeface="Times New Roman" pitchFamily="18" charset="0"/>
              </a:rPr>
              <a:t> </a:t>
            </a:r>
            <a:r>
              <a:rPr lang="tr-TR" dirty="0" smtClean="0">
                <a:latin typeface="Times New Roman" pitchFamily="18" charset="0"/>
                <a:cs typeface="Times New Roman" pitchFamily="18" charset="0"/>
              </a:rPr>
              <a:t>Bulgar, Sırp, Arnavut, Macar, Hırvat, </a:t>
            </a:r>
            <a:r>
              <a:rPr lang="tr-TR" dirty="0" err="1" smtClean="0">
                <a:latin typeface="Times New Roman" pitchFamily="18" charset="0"/>
                <a:cs typeface="Times New Roman" pitchFamily="18" charset="0"/>
              </a:rPr>
              <a:t>Sloven,Romen,Arap</a:t>
            </a:r>
            <a:r>
              <a:rPr lang="tr-TR" dirty="0" smtClean="0">
                <a:latin typeface="Times New Roman" pitchFamily="18" charset="0"/>
                <a:cs typeface="Times New Roman" pitchFamily="18" charset="0"/>
              </a:rPr>
              <a:t> Macar...) Osmanlı yönetimi</a:t>
            </a:r>
            <a:r>
              <a:rPr lang="tr-TR" dirty="0" smtClean="0">
                <a:latin typeface="Times New Roman" pitchFamily="18" charset="0"/>
              </a:rPr>
              <a:t>-</a:t>
            </a:r>
            <a:r>
              <a:rPr lang="tr-TR" dirty="0" smtClean="0">
                <a:latin typeface="Times New Roman" pitchFamily="18" charset="0"/>
                <a:cs typeface="Times New Roman" pitchFamily="18" charset="0"/>
              </a:rPr>
              <a:t>ne girdi. </a:t>
            </a:r>
            <a:r>
              <a:rPr lang="tr-TR" dirty="0" smtClean="0">
                <a:solidFill>
                  <a:srgbClr val="FFFF00"/>
                </a:solidFill>
                <a:latin typeface="Times New Roman" pitchFamily="18" charset="0"/>
                <a:cs typeface="Times New Roman" pitchFamily="18" charset="0"/>
              </a:rPr>
              <a:t>Osmanlı Devleti çok uluslu bir imparatorluğa dönüştü.</a:t>
            </a:r>
            <a:endParaRPr lang="tr-TR" dirty="0" smtClean="0">
              <a:solidFill>
                <a:srgbClr val="FFFF00"/>
              </a:solidFill>
              <a:latin typeface="Courier New" pitchFamily="49" charset="0"/>
              <a:cs typeface="Times New Roman" pitchFamily="18" charset="0"/>
            </a:endParaRPr>
          </a:p>
          <a:p>
            <a:pPr eaLnBrk="1" hangingPunct="1">
              <a:buFont typeface="Arial" charset="0"/>
              <a:buNone/>
              <a:defRPr/>
            </a:pPr>
            <a:endParaRPr lang="tr-TR" sz="4000" dirty="0" smtClean="0"/>
          </a:p>
        </p:txBody>
      </p:sp>
    </p:spTree>
    <p:extLst>
      <p:ext uri="{BB962C8B-B14F-4D97-AF65-F5344CB8AC3E}">
        <p14:creationId xmlns:p14="http://schemas.microsoft.com/office/powerpoint/2010/main" val="17663474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ox(out)">
                                      <p:cBhvr>
                                        <p:cTn id="7" dur="500"/>
                                        <p:tgtEl>
                                          <p:spTgt spid="512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Rot="1" noChangeArrowheads="1"/>
          </p:cNvSpPr>
          <p:nvPr>
            <p:ph type="body" idx="4294967295"/>
          </p:nvPr>
        </p:nvSpPr>
        <p:spPr>
          <a:xfrm>
            <a:off x="179388" y="304800"/>
            <a:ext cx="8964612" cy="5791200"/>
          </a:xfrm>
          <a:solidFill>
            <a:srgbClr val="002060"/>
          </a:solidFill>
        </p:spPr>
        <p:txBody>
          <a:bodyPr/>
          <a:lstStyle/>
          <a:p>
            <a:pPr eaLnBrk="1" hangingPunct="1">
              <a:lnSpc>
                <a:spcPct val="150000"/>
              </a:lnSpc>
              <a:defRPr/>
            </a:pPr>
            <a:r>
              <a:rPr lang="tr-TR" sz="3600" dirty="0" smtClean="0">
                <a:latin typeface="Times New Roman" pitchFamily="18" charset="0"/>
              </a:rPr>
              <a:t>   </a:t>
            </a:r>
            <a:r>
              <a:rPr lang="tr-TR" dirty="0" smtClean="0">
                <a:latin typeface="Times New Roman" pitchFamily="18" charset="0"/>
                <a:cs typeface="Times New Roman" pitchFamily="18" charset="0"/>
              </a:rPr>
              <a:t>Evlenme </a:t>
            </a:r>
            <a:r>
              <a:rPr lang="tr-TR" dirty="0" smtClean="0">
                <a:solidFill>
                  <a:srgbClr val="FFFF00"/>
                </a:solidFill>
                <a:latin typeface="Times New Roman" pitchFamily="18" charset="0"/>
                <a:cs typeface="Times New Roman" pitchFamily="18" charset="0"/>
              </a:rPr>
              <a:t>kadı</a:t>
            </a:r>
            <a:r>
              <a:rPr lang="tr-TR" dirty="0" smtClean="0">
                <a:latin typeface="Times New Roman" pitchFamily="18" charset="0"/>
                <a:cs typeface="Times New Roman" pitchFamily="18" charset="0"/>
              </a:rPr>
              <a:t> huzurunda yapılır ve kayıtlara geçirilirdi. Bunlara </a:t>
            </a:r>
            <a:r>
              <a:rPr lang="tr-TR" dirty="0" err="1" smtClean="0">
                <a:solidFill>
                  <a:srgbClr val="FFFF00"/>
                </a:solidFill>
                <a:latin typeface="Times New Roman" pitchFamily="18" charset="0"/>
                <a:cs typeface="Times New Roman" pitchFamily="18" charset="0"/>
              </a:rPr>
              <a:t>şer’iye</a:t>
            </a:r>
            <a:r>
              <a:rPr lang="tr-TR" dirty="0" smtClean="0">
                <a:solidFill>
                  <a:srgbClr val="FFFF00"/>
                </a:solidFill>
                <a:latin typeface="Times New Roman" pitchFamily="18" charset="0"/>
                <a:cs typeface="Times New Roman" pitchFamily="18" charset="0"/>
              </a:rPr>
              <a:t> sicilleri </a:t>
            </a:r>
            <a:r>
              <a:rPr lang="tr-TR" dirty="0" smtClean="0">
                <a:latin typeface="Times New Roman" pitchFamily="18" charset="0"/>
                <a:cs typeface="Times New Roman" pitchFamily="18" charset="0"/>
              </a:rPr>
              <a:t>denirdi. Erkek evlenirken kadına </a:t>
            </a:r>
            <a:r>
              <a:rPr lang="tr-TR" dirty="0" err="1" smtClean="0">
                <a:solidFill>
                  <a:srgbClr val="FFFF00"/>
                </a:solidFill>
                <a:latin typeface="Times New Roman" pitchFamily="18" charset="0"/>
                <a:cs typeface="Times New Roman" pitchFamily="18" charset="0"/>
              </a:rPr>
              <a:t>mehir</a:t>
            </a:r>
            <a:r>
              <a:rPr lang="tr-TR" dirty="0" smtClean="0">
                <a:latin typeface="Times New Roman" pitchFamily="18" charset="0"/>
                <a:cs typeface="Times New Roman" pitchFamily="18" charset="0"/>
              </a:rPr>
              <a:t> denilen bir nikah bedeli veriyordu. </a:t>
            </a:r>
            <a:r>
              <a:rPr lang="tr-TR" dirty="0" err="1" smtClean="0">
                <a:latin typeface="Times New Roman" pitchFamily="18" charset="0"/>
                <a:cs typeface="Times New Roman" pitchFamily="18" charset="0"/>
              </a:rPr>
              <a:t>İslam,eski</a:t>
            </a:r>
            <a:r>
              <a:rPr lang="tr-TR" dirty="0" smtClean="0">
                <a:latin typeface="Times New Roman" pitchFamily="18" charset="0"/>
                <a:cs typeface="Times New Roman" pitchFamily="18" charset="0"/>
              </a:rPr>
              <a:t> bir Arap adeti olan </a:t>
            </a:r>
            <a:r>
              <a:rPr lang="tr-TR" dirty="0" err="1" smtClean="0">
                <a:latin typeface="Times New Roman" pitchFamily="18" charset="0"/>
                <a:cs typeface="Times New Roman" pitchFamily="18" charset="0"/>
              </a:rPr>
              <a:t>mehri</a:t>
            </a:r>
            <a:r>
              <a:rPr lang="tr-TR" dirty="0" smtClean="0">
                <a:latin typeface="Times New Roman" pitchFamily="18" charset="0"/>
                <a:cs typeface="Times New Roman" pitchFamily="18" charset="0"/>
              </a:rPr>
              <a:t> kadın lehine düzenlemiş, bunun</a:t>
            </a:r>
            <a:r>
              <a:rPr lang="tr-TR" dirty="0" smtClean="0">
                <a:latin typeface="Times New Roman" pitchFamily="18" charset="0"/>
              </a:rPr>
              <a:t> </a:t>
            </a:r>
            <a:r>
              <a:rPr lang="tr-TR" dirty="0" smtClean="0">
                <a:latin typeface="Times New Roman" pitchFamily="18" charset="0"/>
                <a:cs typeface="Times New Roman" pitchFamily="18" charset="0"/>
              </a:rPr>
              <a:t>tamamen kıza ait olduğu ,bunda başkasının hiçbir hakkı olmadığı prensibini getirmişti.</a:t>
            </a:r>
            <a:endParaRPr lang="tr-TR" dirty="0" smtClean="0">
              <a:latin typeface="Courier New" pitchFamily="49" charset="0"/>
              <a:cs typeface="Times New Roman" pitchFamily="18" charset="0"/>
            </a:endParaRPr>
          </a:p>
          <a:p>
            <a:pPr eaLnBrk="1" hangingPunct="1">
              <a:lnSpc>
                <a:spcPct val="150000"/>
              </a:lnSpc>
              <a:defRPr/>
            </a:pPr>
            <a:r>
              <a:rPr lang="tr-TR" dirty="0" smtClean="0">
                <a:latin typeface="Times New Roman" pitchFamily="18" charset="0"/>
                <a:cs typeface="Times New Roman" pitchFamily="18" charset="0"/>
              </a:rPr>
              <a:t>   </a:t>
            </a:r>
            <a:endParaRPr lang="tr-TR" dirty="0" smtClean="0"/>
          </a:p>
        </p:txBody>
      </p:sp>
      <p:sp>
        <p:nvSpPr>
          <p:cNvPr id="30723"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2849786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ox(out)">
                                      <p:cBhvr>
                                        <p:cTn id="7" dur="500"/>
                                        <p:tgtEl>
                                          <p:spTgt spid="2355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box(out)">
                                      <p:cBhvr>
                                        <p:cTn id="12" dur="500"/>
                                        <p:tgtEl>
                                          <p:spTgt spid="2355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1625" y="404813"/>
            <a:ext cx="4918075" cy="6264275"/>
          </a:xfrm>
          <a:solidFill>
            <a:srgbClr val="002060"/>
          </a:solidFill>
        </p:spPr>
        <p:txBody>
          <a:bodyPr/>
          <a:lstStyle/>
          <a:p>
            <a:pPr eaLnBrk="1" hangingPunct="1">
              <a:lnSpc>
                <a:spcPct val="150000"/>
              </a:lnSpc>
              <a:defRPr/>
            </a:pPr>
            <a:r>
              <a:rPr lang="tr-TR" sz="2800" dirty="0">
                <a:latin typeface="Times New Roman" pitchFamily="18" charset="0"/>
                <a:cs typeface="Times New Roman" pitchFamily="18" charset="0"/>
              </a:rPr>
              <a:t>Evlilikte karı-koca mal ayrılığı rejimi kabul edilmişti. Bu da İslam hukukundan </a:t>
            </a:r>
            <a:r>
              <a:rPr lang="tr-TR" sz="2800" dirty="0" err="1">
                <a:latin typeface="Times New Roman" pitchFamily="18" charset="0"/>
                <a:cs typeface="Times New Roman" pitchFamily="18" charset="0"/>
              </a:rPr>
              <a:t>kaynaklanı</a:t>
            </a:r>
            <a:r>
              <a:rPr lang="tr-TR" sz="2800" dirty="0">
                <a:latin typeface="Times New Roman" pitchFamily="18" charset="0"/>
              </a:rPr>
              <a:t>-</a:t>
            </a:r>
            <a:r>
              <a:rPr lang="tr-TR" sz="2800" dirty="0">
                <a:latin typeface="Times New Roman" pitchFamily="18" charset="0"/>
                <a:cs typeface="Times New Roman" pitchFamily="18" charset="0"/>
              </a:rPr>
              <a:t>yordu.</a:t>
            </a:r>
            <a:endParaRPr lang="tr-TR" sz="2800" dirty="0">
              <a:latin typeface="Courier New" pitchFamily="49" charset="0"/>
              <a:cs typeface="Times New Roman" pitchFamily="18" charset="0"/>
            </a:endParaRPr>
          </a:p>
          <a:p>
            <a:pPr eaLnBrk="1" hangingPunct="1">
              <a:lnSpc>
                <a:spcPct val="150000"/>
              </a:lnSpc>
              <a:defRPr/>
            </a:pPr>
            <a:r>
              <a:rPr lang="tr-TR" sz="2800" dirty="0">
                <a:latin typeface="Times New Roman" pitchFamily="18" charset="0"/>
                <a:cs typeface="Times New Roman" pitchFamily="18" charset="0"/>
              </a:rPr>
              <a:t>   Mahkeme Sicillerinden anlaşıldığı üzere,</a:t>
            </a:r>
            <a:r>
              <a:rPr lang="tr-TR" sz="2800" dirty="0">
                <a:latin typeface="Times New Roman" pitchFamily="18" charset="0"/>
              </a:rPr>
              <a:t> </a:t>
            </a:r>
            <a:r>
              <a:rPr lang="tr-TR" sz="2800" dirty="0" smtClean="0">
                <a:latin typeface="Times New Roman" pitchFamily="18" charset="0"/>
                <a:cs typeface="Times New Roman" pitchFamily="18" charset="0"/>
              </a:rPr>
              <a:t>nazariye </a:t>
            </a:r>
            <a:r>
              <a:rPr lang="tr-TR" sz="2800" dirty="0">
                <a:latin typeface="Times New Roman" pitchFamily="18" charset="0"/>
                <a:cs typeface="Times New Roman" pitchFamily="18" charset="0"/>
              </a:rPr>
              <a:t>de teşvik edilmediği gibi</a:t>
            </a:r>
            <a:r>
              <a:rPr lang="tr-TR" sz="2800" dirty="0" smtClean="0">
                <a:latin typeface="Times New Roman" pitchFamily="18" charset="0"/>
                <a:cs typeface="Times New Roman" pitchFamily="18" charset="0"/>
              </a:rPr>
              <a:t>, uygulamada </a:t>
            </a:r>
            <a:r>
              <a:rPr lang="tr-TR" sz="2800" dirty="0">
                <a:latin typeface="Times New Roman" pitchFamily="18" charset="0"/>
                <a:cs typeface="Times New Roman" pitchFamily="18" charset="0"/>
              </a:rPr>
              <a:t>da çok evliliğe ender</a:t>
            </a:r>
            <a:r>
              <a:rPr lang="tr-TR" sz="2800" dirty="0">
                <a:latin typeface="Times New Roman" pitchFamily="18" charset="0"/>
              </a:rPr>
              <a:t> </a:t>
            </a:r>
            <a:r>
              <a:rPr lang="tr-TR" sz="2800" dirty="0">
                <a:latin typeface="Times New Roman" pitchFamily="18" charset="0"/>
                <a:cs typeface="Times New Roman" pitchFamily="18" charset="0"/>
              </a:rPr>
              <a:t>rastlanıyordu. </a:t>
            </a:r>
            <a:endParaRPr lang="tr-TR" sz="2800" dirty="0"/>
          </a:p>
          <a:p>
            <a:pPr>
              <a:buFont typeface="Arial" charset="0"/>
              <a:buChar char="►"/>
              <a:defRPr/>
            </a:pPr>
            <a:endParaRPr lang="tr-TR" sz="2800" dirty="0"/>
          </a:p>
        </p:txBody>
      </p:sp>
      <p:pic>
        <p:nvPicPr>
          <p:cNvPr id="31747" name="Picture 2" descr="http://www.timeturk.com/resim/tr/2009/10/16/kultur-den-osmanli-da-kadin-ozel-sayi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1571625"/>
            <a:ext cx="3690938"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3962356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3" name="Rectangle 3"/>
          <p:cNvSpPr>
            <a:spLocks noGrp="1" noChangeArrowheads="1"/>
          </p:cNvSpPr>
          <p:nvPr>
            <p:ph type="body" idx="1"/>
          </p:nvPr>
        </p:nvSpPr>
        <p:spPr>
          <a:xfrm>
            <a:off x="381000" y="642938"/>
            <a:ext cx="8439150" cy="5738812"/>
          </a:xfrm>
          <a:solidFill>
            <a:srgbClr val="002060"/>
          </a:solidFill>
        </p:spPr>
        <p:txBody>
          <a:bodyPr/>
          <a:lstStyle/>
          <a:p>
            <a:pPr>
              <a:buFont typeface="Arial" charset="0"/>
              <a:buChar char="►"/>
              <a:defRPr/>
            </a:pPr>
            <a:r>
              <a:rPr lang="tr-TR" b="1" dirty="0">
                <a:cs typeface="Times New Roman" pitchFamily="18" charset="0"/>
              </a:rPr>
              <a:t>C-VAKIF SİSTEMİ</a:t>
            </a:r>
            <a:endParaRPr lang="tr-TR" dirty="0">
              <a:cs typeface="Times New Roman" pitchFamily="18" charset="0"/>
            </a:endParaRPr>
          </a:p>
          <a:p>
            <a:pPr>
              <a:lnSpc>
                <a:spcPct val="150000"/>
              </a:lnSpc>
              <a:buFont typeface="Arial" charset="0"/>
              <a:buChar char="►"/>
              <a:defRPr/>
            </a:pPr>
            <a:r>
              <a:rPr lang="tr-TR" b="1" dirty="0">
                <a:cs typeface="Times New Roman" pitchFamily="18" charset="0"/>
              </a:rPr>
              <a:t>           </a:t>
            </a:r>
            <a:r>
              <a:rPr lang="tr-TR" sz="2400" b="1" dirty="0">
                <a:cs typeface="Times New Roman" pitchFamily="18" charset="0"/>
              </a:rPr>
              <a:t>Vakıf</a:t>
            </a:r>
            <a:r>
              <a:rPr lang="tr-TR" sz="2400" dirty="0">
                <a:cs typeface="Times New Roman" pitchFamily="18" charset="0"/>
              </a:rPr>
              <a:t>,İslam hukukuna göre,bir </a:t>
            </a:r>
            <a:r>
              <a:rPr lang="tr-TR" sz="2400" dirty="0" err="1">
                <a:cs typeface="Times New Roman" pitchFamily="18" charset="0"/>
              </a:rPr>
              <a:t>mü’min</a:t>
            </a:r>
            <a:r>
              <a:rPr lang="tr-TR" sz="2400" dirty="0">
                <a:cs typeface="Times New Roman" pitchFamily="18" charset="0"/>
              </a:rPr>
              <a:t> </a:t>
            </a:r>
            <a:r>
              <a:rPr lang="tr-TR" sz="2400" dirty="0" err="1">
                <a:cs typeface="Times New Roman" pitchFamily="18" charset="0"/>
              </a:rPr>
              <a:t>alınteri</a:t>
            </a:r>
            <a:r>
              <a:rPr lang="tr-TR" sz="2400" dirty="0">
                <a:cs typeface="Times New Roman" pitchFamily="18" charset="0"/>
              </a:rPr>
              <a:t> ile kazandığı malından bir bölümünü,</a:t>
            </a:r>
            <a:r>
              <a:rPr lang="tr-TR" sz="2400" dirty="0"/>
              <a:t> </a:t>
            </a:r>
            <a:r>
              <a:rPr lang="tr-TR" sz="2400" dirty="0">
                <a:cs typeface="Times New Roman" pitchFamily="18" charset="0"/>
              </a:rPr>
              <a:t>insanların hayrına olacak bir iş için </a:t>
            </a:r>
            <a:r>
              <a:rPr lang="tr-TR" sz="2400" dirty="0" err="1">
                <a:cs typeface="Times New Roman" pitchFamily="18" charset="0"/>
              </a:rPr>
              <a:t>ebediyyen</a:t>
            </a:r>
            <a:r>
              <a:rPr lang="tr-TR" sz="2400" dirty="0">
                <a:cs typeface="Times New Roman" pitchFamily="18" charset="0"/>
              </a:rPr>
              <a:t> tahsis ve tevkif etmesidir. Vakfı kurana </a:t>
            </a:r>
            <a:r>
              <a:rPr lang="tr-TR" sz="2400" b="1" dirty="0">
                <a:cs typeface="Times New Roman" pitchFamily="18" charset="0"/>
              </a:rPr>
              <a:t>vakıf</a:t>
            </a:r>
            <a:r>
              <a:rPr lang="tr-TR" sz="2400" dirty="0">
                <a:cs typeface="Times New Roman" pitchFamily="18" charset="0"/>
              </a:rPr>
              <a:t> ,vakfettiği taşınır ve taşınmaz,gelir getiren mala </a:t>
            </a:r>
            <a:r>
              <a:rPr lang="tr-TR" sz="2400" b="1" dirty="0">
                <a:cs typeface="Times New Roman" pitchFamily="18" charset="0"/>
              </a:rPr>
              <a:t>mevkuf</a:t>
            </a:r>
            <a:r>
              <a:rPr lang="tr-TR" sz="2400" dirty="0">
                <a:cs typeface="Times New Roman" pitchFamily="18" charset="0"/>
              </a:rPr>
              <a:t> denirdi.Vakıf tesis ettiği vakfın şartlarını belirleyen bir belgeyi beldesinin kadısı ve şahitlerin huzurunda düzenlerdi. Bu belgeye </a:t>
            </a:r>
            <a:r>
              <a:rPr lang="tr-TR" sz="2400" b="1" dirty="0">
                <a:cs typeface="Times New Roman" pitchFamily="18" charset="0"/>
              </a:rPr>
              <a:t>vakfiye</a:t>
            </a:r>
            <a:r>
              <a:rPr lang="tr-TR" sz="2400" dirty="0">
                <a:cs typeface="Times New Roman" pitchFamily="18" charset="0"/>
              </a:rPr>
              <a:t> denir. </a:t>
            </a:r>
          </a:p>
        </p:txBody>
      </p:sp>
      <p:sp>
        <p:nvSpPr>
          <p:cNvPr id="32771"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4283962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box(out)">
                                      <p:cBhvr>
                                        <p:cTn id="7" dur="500"/>
                                        <p:tgtEl>
                                          <p:spTgt spid="12288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2883">
                                            <p:txEl>
                                              <p:pRg st="1" end="1"/>
                                            </p:txEl>
                                          </p:spTgt>
                                        </p:tgtEl>
                                        <p:attrNameLst>
                                          <p:attrName>style.visibility</p:attrName>
                                        </p:attrNameLst>
                                      </p:cBhvr>
                                      <p:to>
                                        <p:strVal val="visible"/>
                                      </p:to>
                                    </p:set>
                                    <p:animEffect transition="in" filter="box(out)">
                                      <p:cBhvr>
                                        <p:cTn id="12" dur="500"/>
                                        <p:tgtEl>
                                          <p:spTgt spid="12288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7" name="Rectangle 3"/>
          <p:cNvSpPr>
            <a:spLocks noGrp="1" noChangeArrowheads="1"/>
          </p:cNvSpPr>
          <p:nvPr>
            <p:ph type="body" idx="1"/>
          </p:nvPr>
        </p:nvSpPr>
        <p:spPr>
          <a:xfrm>
            <a:off x="107950" y="260350"/>
            <a:ext cx="5472113" cy="6408738"/>
          </a:xfrm>
          <a:solidFill>
            <a:srgbClr val="002060"/>
          </a:solidFill>
        </p:spPr>
        <p:txBody>
          <a:bodyPr/>
          <a:lstStyle/>
          <a:p>
            <a:pPr>
              <a:lnSpc>
                <a:spcPct val="150000"/>
              </a:lnSpc>
              <a:buFont typeface="Arial" charset="0"/>
              <a:buChar char="►"/>
              <a:defRPr/>
            </a:pPr>
            <a:r>
              <a:rPr lang="tr-TR" sz="2000" dirty="0">
                <a:cs typeface="Times New Roman" pitchFamily="18" charset="0"/>
              </a:rPr>
              <a:t>Vakfiyede belirlenen şartlar ışığında kurulan vakfın yönetimi için bir yönetici tayin edilirdi. Bu yöneticiye </a:t>
            </a:r>
            <a:r>
              <a:rPr lang="tr-TR" sz="2000" dirty="0">
                <a:solidFill>
                  <a:srgbClr val="FFFF00"/>
                </a:solidFill>
                <a:cs typeface="Times New Roman" pitchFamily="18" charset="0"/>
              </a:rPr>
              <a:t>mütevelli</a:t>
            </a:r>
            <a:r>
              <a:rPr lang="tr-TR" sz="2000" dirty="0">
                <a:cs typeface="Times New Roman" pitchFamily="18" charset="0"/>
              </a:rPr>
              <a:t> adı verilirdi. </a:t>
            </a:r>
            <a:r>
              <a:rPr lang="tr-TR" sz="2000" dirty="0" smtClean="0">
                <a:cs typeface="Times New Roman" pitchFamily="18" charset="0"/>
              </a:rPr>
              <a:t>Mütevellinin </a:t>
            </a:r>
            <a:r>
              <a:rPr lang="tr-TR" sz="2000" dirty="0">
                <a:cs typeface="Times New Roman" pitchFamily="18" charset="0"/>
              </a:rPr>
              <a:t>yanında,gerekirse vakfın </a:t>
            </a:r>
            <a:r>
              <a:rPr lang="tr-TR" sz="2000" dirty="0" smtClean="0">
                <a:cs typeface="Times New Roman" pitchFamily="18" charset="0"/>
              </a:rPr>
              <a:t>muhasebesini </a:t>
            </a:r>
            <a:r>
              <a:rPr lang="tr-TR" sz="2000" dirty="0">
                <a:cs typeface="Times New Roman" pitchFamily="18" charset="0"/>
              </a:rPr>
              <a:t>tutmak için bir </a:t>
            </a:r>
            <a:r>
              <a:rPr lang="tr-TR" sz="2000" b="1" dirty="0" err="1">
                <a:solidFill>
                  <a:srgbClr val="FFFF00"/>
                </a:solidFill>
                <a:cs typeface="Times New Roman" pitchFamily="18" charset="0"/>
              </a:rPr>
              <a:t>cabi</a:t>
            </a:r>
            <a:r>
              <a:rPr lang="tr-TR" sz="2000" b="1" dirty="0">
                <a:cs typeface="Times New Roman" pitchFamily="18" charset="0"/>
              </a:rPr>
              <a:t> </a:t>
            </a:r>
            <a:r>
              <a:rPr lang="tr-TR" sz="2000" dirty="0">
                <a:cs typeface="Times New Roman" pitchFamily="18" charset="0"/>
              </a:rPr>
              <a:t>tayin edilirdi. </a:t>
            </a:r>
            <a:r>
              <a:rPr lang="tr-TR" sz="2000" dirty="0" smtClean="0">
                <a:cs typeface="Times New Roman" pitchFamily="18" charset="0"/>
              </a:rPr>
              <a:t>Ayrıca </a:t>
            </a:r>
            <a:r>
              <a:rPr lang="tr-TR" sz="2000" dirty="0">
                <a:cs typeface="Times New Roman" pitchFamily="18" charset="0"/>
              </a:rPr>
              <a:t>lüzum görülürse vakfın müesseselerinin her biri için yeterince görevli atanabilirdi. Bu şekilde vakfa hizmet eden ve karşılığında da vakfın gelirlerinden kendilerine pay </a:t>
            </a:r>
            <a:r>
              <a:rPr lang="tr-TR" sz="2000" dirty="0" smtClean="0">
                <a:cs typeface="Times New Roman" pitchFamily="18" charset="0"/>
              </a:rPr>
              <a:t>ayrılanların </a:t>
            </a:r>
            <a:r>
              <a:rPr lang="tr-TR" sz="2000" dirty="0">
                <a:cs typeface="Times New Roman" pitchFamily="18" charset="0"/>
              </a:rPr>
              <a:t>tümüne vakfın </a:t>
            </a:r>
            <a:r>
              <a:rPr lang="tr-TR" sz="2000" b="1" dirty="0" err="1">
                <a:solidFill>
                  <a:srgbClr val="FFFF00"/>
                </a:solidFill>
                <a:cs typeface="Times New Roman" pitchFamily="18" charset="0"/>
              </a:rPr>
              <a:t>mürtezikası</a:t>
            </a:r>
            <a:r>
              <a:rPr lang="tr-TR" sz="2000" b="1" dirty="0">
                <a:cs typeface="Times New Roman" pitchFamily="18" charset="0"/>
              </a:rPr>
              <a:t> </a:t>
            </a:r>
            <a:r>
              <a:rPr lang="tr-TR" sz="2000" dirty="0">
                <a:cs typeface="Times New Roman" pitchFamily="18" charset="0"/>
              </a:rPr>
              <a:t>denirdi.</a:t>
            </a:r>
          </a:p>
          <a:p>
            <a:pPr>
              <a:buFont typeface="Arial" charset="0"/>
              <a:buChar char="►"/>
              <a:defRPr/>
            </a:pPr>
            <a:endParaRPr lang="tr-TR" sz="2000" dirty="0"/>
          </a:p>
        </p:txBody>
      </p:sp>
      <p:pic>
        <p:nvPicPr>
          <p:cNvPr id="33795" name="Picture 2" descr="http://www.sizinti.com.tr/images/konular/40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2276475"/>
            <a:ext cx="360045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1420488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Effect transition="in" filter="box(out)">
                                      <p:cBhvr>
                                        <p:cTn id="7" dur="500"/>
                                        <p:tgtEl>
                                          <p:spTgt spid="12390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3"/>
          <p:cNvSpPr>
            <a:spLocks noGrp="1" noRot="1" noChangeArrowheads="1"/>
          </p:cNvSpPr>
          <p:nvPr>
            <p:ph type="body" idx="4294967295"/>
          </p:nvPr>
        </p:nvSpPr>
        <p:spPr>
          <a:xfrm>
            <a:off x="107950" y="381000"/>
            <a:ext cx="8856663" cy="6000750"/>
          </a:xfrm>
          <a:solidFill>
            <a:srgbClr val="002060"/>
          </a:solidFill>
        </p:spPr>
        <p:txBody>
          <a:bodyPr/>
          <a:lstStyle/>
          <a:p>
            <a:pPr eaLnBrk="1" hangingPunct="1">
              <a:lnSpc>
                <a:spcPct val="90000"/>
              </a:lnSpc>
              <a:defRPr/>
            </a:pPr>
            <a:r>
              <a:rPr lang="tr-TR" sz="2800" b="1" dirty="0" smtClean="0">
                <a:solidFill>
                  <a:schemeClr val="tx2"/>
                </a:solidFill>
                <a:latin typeface="Times New Roman" pitchFamily="18" charset="0"/>
                <a:cs typeface="Times New Roman" pitchFamily="18" charset="0"/>
              </a:rPr>
              <a:t>C- GÜNLÜK HAYAT (TOPLUMSAL YAŞANTI)</a:t>
            </a:r>
            <a:endParaRPr lang="tr-TR" sz="2800" dirty="0" smtClean="0">
              <a:solidFill>
                <a:schemeClr val="tx2"/>
              </a:solidFill>
              <a:latin typeface="Courier New" pitchFamily="49" charset="0"/>
              <a:cs typeface="Times New Roman" pitchFamily="18" charset="0"/>
            </a:endParaRPr>
          </a:p>
          <a:p>
            <a:pPr eaLnBrk="1" hangingPunct="1">
              <a:lnSpc>
                <a:spcPct val="90000"/>
              </a:lnSpc>
              <a:defRPr/>
            </a:pPr>
            <a:r>
              <a:rPr lang="tr-TR" sz="3600" b="1" dirty="0" smtClean="0">
                <a:solidFill>
                  <a:schemeClr val="tx2"/>
                </a:solidFill>
                <a:latin typeface="Times New Roman" pitchFamily="18" charset="0"/>
                <a:cs typeface="Times New Roman" pitchFamily="18" charset="0"/>
              </a:rPr>
              <a:t>1-Sarayda</a:t>
            </a:r>
            <a:endParaRPr lang="tr-TR" sz="3600" dirty="0" smtClean="0">
              <a:solidFill>
                <a:schemeClr val="tx2"/>
              </a:solidFill>
              <a:latin typeface="Courier New" pitchFamily="49" charset="0"/>
              <a:cs typeface="Times New Roman" pitchFamily="18" charset="0"/>
            </a:endParaRPr>
          </a:p>
          <a:p>
            <a:pPr eaLnBrk="1" hangingPunct="1">
              <a:lnSpc>
                <a:spcPct val="150000"/>
              </a:lnSpc>
              <a:defRPr/>
            </a:pPr>
            <a:r>
              <a:rPr lang="tr-TR" sz="3600" b="1"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Saray,padişah ve ailesi ile Saray’ın iç ve dış hizmetinde bulunan on on beş bin görevlinin yaşadığı kendine özgü kapalı bir ortamdı. Saray’ın Harem kısmı ve buradaki gündelik hayat konusunda XX. yüzyıla kadar pek bir şey </a:t>
            </a:r>
            <a:r>
              <a:rPr lang="tr-TR" sz="2800" dirty="0" err="1" smtClean="0">
                <a:latin typeface="Times New Roman" pitchFamily="18" charset="0"/>
                <a:cs typeface="Times New Roman" pitchFamily="18" charset="0"/>
              </a:rPr>
              <a:t>bilinmez.Avrupalı</a:t>
            </a:r>
            <a:r>
              <a:rPr lang="tr-TR" sz="2800" dirty="0" smtClean="0">
                <a:latin typeface="Times New Roman" pitchFamily="18" charset="0"/>
                <a:cs typeface="Times New Roman" pitchFamily="18" charset="0"/>
              </a:rPr>
              <a:t> seyyahların verdiği bilgiler hayal mahsulüdür. Çünkü Harem ancak 1909’dan sonra kapılarını dünyaya açmıştır.</a:t>
            </a:r>
            <a:endParaRPr lang="tr-TR" sz="2800" dirty="0" smtClean="0">
              <a:latin typeface="Courier New" pitchFamily="49" charset="0"/>
              <a:cs typeface="Times New Roman" pitchFamily="18" charset="0"/>
            </a:endParaRPr>
          </a:p>
          <a:p>
            <a:pPr eaLnBrk="1" hangingPunct="1">
              <a:lnSpc>
                <a:spcPct val="150000"/>
              </a:lnSpc>
              <a:buFont typeface="Arial" panose="020B0604020202020204" pitchFamily="34" charset="0"/>
              <a:buNone/>
              <a:defRPr/>
            </a:pPr>
            <a:r>
              <a:rPr lang="tr-TR" sz="2800" dirty="0" smtClean="0">
                <a:latin typeface="Times New Roman" pitchFamily="18" charset="0"/>
                <a:cs typeface="Times New Roman" pitchFamily="18" charset="0"/>
              </a:rPr>
              <a:t> </a:t>
            </a:r>
            <a:endParaRPr lang="tr-TR" sz="2800" dirty="0" smtClean="0"/>
          </a:p>
        </p:txBody>
      </p:sp>
      <p:sp>
        <p:nvSpPr>
          <p:cNvPr id="34819"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1622338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box(out)">
                                      <p:cBhvr>
                                        <p:cTn id="7" dur="500"/>
                                        <p:tgtEl>
                                          <p:spTgt spid="3789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box(out)">
                                      <p:cBhvr>
                                        <p:cTn id="12" dur="500"/>
                                        <p:tgtEl>
                                          <p:spTgt spid="3789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box(out)">
                                      <p:cBhvr>
                                        <p:cTn id="17" dur="500"/>
                                        <p:tgtEl>
                                          <p:spTgt spid="3789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box(out)">
                                      <p:cBhvr>
                                        <p:cTn id="22" dur="500"/>
                                        <p:tgtEl>
                                          <p:spTgt spid="37891">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p:cNvSpPr>
            <a:spLocks noGrp="1" noRot="1" noChangeArrowheads="1"/>
          </p:cNvSpPr>
          <p:nvPr>
            <p:ph type="body" idx="4294967295"/>
          </p:nvPr>
        </p:nvSpPr>
        <p:spPr>
          <a:xfrm>
            <a:off x="323850" y="1052513"/>
            <a:ext cx="8496300" cy="5043487"/>
          </a:xfrm>
          <a:solidFill>
            <a:srgbClr val="002060"/>
          </a:solidFill>
        </p:spPr>
        <p:txBody>
          <a:bodyPr/>
          <a:lstStyle/>
          <a:p>
            <a:pPr eaLnBrk="1" hangingPunct="1">
              <a:lnSpc>
                <a:spcPct val="150000"/>
              </a:lnSpc>
              <a:defRPr/>
            </a:pPr>
            <a:r>
              <a:rPr lang="tr-TR" dirty="0" smtClean="0">
                <a:latin typeface="Times New Roman" pitchFamily="18" charset="0"/>
                <a:cs typeface="Times New Roman" pitchFamily="18" charset="0"/>
              </a:rPr>
              <a:t>Harem halkı, günlerini, kendilerine ayrılan dairelerde ve ya odalarda ,yiyip içmek,</a:t>
            </a:r>
            <a:r>
              <a:rPr lang="tr-TR" dirty="0" smtClean="0">
                <a:latin typeface="Times New Roman" pitchFamily="18" charset="0"/>
              </a:rPr>
              <a:t> </a:t>
            </a:r>
            <a:r>
              <a:rPr lang="tr-TR" dirty="0" smtClean="0">
                <a:latin typeface="Times New Roman" pitchFamily="18" charset="0"/>
                <a:cs typeface="Times New Roman" pitchFamily="18" charset="0"/>
              </a:rPr>
              <a:t>ibadet etmek, okumak, bazı eğlence, şenlik ve törenlere katılmakla geçirirlerdi. Harem Enderun Mektebi’nin fonksiyonunu görüyordu.</a:t>
            </a:r>
            <a:endParaRPr lang="tr-TR" dirty="0" smtClean="0">
              <a:latin typeface="Courier New" pitchFamily="49" charset="0"/>
              <a:cs typeface="Times New Roman" pitchFamily="18" charset="0"/>
            </a:endParaRPr>
          </a:p>
          <a:p>
            <a:pPr eaLnBrk="1" hangingPunct="1">
              <a:lnSpc>
                <a:spcPct val="150000"/>
              </a:lnSpc>
              <a:buFont typeface="Arial" panose="020B0604020202020204" pitchFamily="34" charset="0"/>
              <a:buNone/>
              <a:defRPr/>
            </a:pPr>
            <a:endParaRPr lang="tr-TR" dirty="0" smtClean="0"/>
          </a:p>
        </p:txBody>
      </p:sp>
      <p:sp>
        <p:nvSpPr>
          <p:cNvPr id="35843"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2878009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box(out)">
                                      <p:cBhvr>
                                        <p:cTn id="7" dur="500"/>
                                        <p:tgtEl>
                                          <p:spTgt spid="389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3"/>
          <p:cNvSpPr>
            <a:spLocks noGrp="1" noRot="1" noChangeArrowheads="1"/>
          </p:cNvSpPr>
          <p:nvPr>
            <p:ph type="body" idx="4294967295"/>
          </p:nvPr>
        </p:nvSpPr>
        <p:spPr>
          <a:xfrm>
            <a:off x="250825" y="381000"/>
            <a:ext cx="8497888" cy="6000750"/>
          </a:xfrm>
          <a:solidFill>
            <a:srgbClr val="002060"/>
          </a:solidFill>
        </p:spPr>
        <p:txBody>
          <a:bodyPr/>
          <a:lstStyle/>
          <a:p>
            <a:pPr eaLnBrk="1" hangingPunct="1">
              <a:lnSpc>
                <a:spcPct val="90000"/>
              </a:lnSpc>
              <a:defRPr/>
            </a:pPr>
            <a:r>
              <a:rPr lang="tr-TR" b="1" dirty="0" smtClean="0">
                <a:solidFill>
                  <a:schemeClr val="tx2"/>
                </a:solidFill>
                <a:latin typeface="Times New Roman" pitchFamily="18" charset="0"/>
                <a:cs typeface="Times New Roman" pitchFamily="18" charset="0"/>
              </a:rPr>
              <a:t>2-Şehirde</a:t>
            </a:r>
            <a:endParaRPr lang="tr-TR" dirty="0" smtClean="0">
              <a:solidFill>
                <a:schemeClr val="tx2"/>
              </a:solidFill>
              <a:latin typeface="Courier New" pitchFamily="49" charset="0"/>
              <a:cs typeface="Times New Roman" pitchFamily="18" charset="0"/>
            </a:endParaRPr>
          </a:p>
          <a:p>
            <a:pPr eaLnBrk="1" hangingPunct="1">
              <a:lnSpc>
                <a:spcPct val="150000"/>
              </a:lnSpc>
              <a:defRPr/>
            </a:pPr>
            <a:r>
              <a:rPr lang="tr-TR" b="1" dirty="0" smtClean="0">
                <a:latin typeface="Times New Roman" pitchFamily="18" charset="0"/>
                <a:cs typeface="Times New Roman" pitchFamily="18" charset="0"/>
              </a:rPr>
              <a:t>  </a:t>
            </a:r>
            <a:r>
              <a:rPr lang="tr-TR" sz="2400" dirty="0" smtClean="0">
                <a:latin typeface="Times New Roman" pitchFamily="18" charset="0"/>
                <a:cs typeface="Times New Roman" pitchFamily="18" charset="0"/>
              </a:rPr>
              <a:t>Osmanlı şehrinde ,özellikle şehrin </a:t>
            </a:r>
            <a:r>
              <a:rPr lang="tr-TR" sz="2400" dirty="0" err="1" smtClean="0">
                <a:latin typeface="Times New Roman" pitchFamily="18" charset="0"/>
                <a:cs typeface="Times New Roman" pitchFamily="18" charset="0"/>
              </a:rPr>
              <a:t>müslüman</a:t>
            </a:r>
            <a:r>
              <a:rPr lang="tr-TR" sz="2400" dirty="0" smtClean="0">
                <a:latin typeface="Times New Roman" pitchFamily="18" charset="0"/>
                <a:cs typeface="Times New Roman" pitchFamily="18" charset="0"/>
              </a:rPr>
              <a:t> kesiminde, gündelik hayat sabah namazıyla başlardı. Erkek işyerine giderken </a:t>
            </a:r>
            <a:r>
              <a:rPr lang="tr-TR" sz="2400" dirty="0" smtClean="0">
                <a:solidFill>
                  <a:srgbClr val="FFFF00"/>
                </a:solidFill>
                <a:latin typeface="Times New Roman" pitchFamily="18" charset="0"/>
                <a:cs typeface="Times New Roman" pitchFamily="18" charset="0"/>
              </a:rPr>
              <a:t>kadın da evde gündelik işlerle uğraşırdı</a:t>
            </a:r>
            <a:r>
              <a:rPr lang="tr-TR" sz="2400" dirty="0" smtClean="0">
                <a:latin typeface="Times New Roman" pitchFamily="18" charset="0"/>
                <a:cs typeface="Times New Roman" pitchFamily="18" charset="0"/>
              </a:rPr>
              <a:t>. XV. Ve XVII.</a:t>
            </a:r>
            <a:r>
              <a:rPr lang="tr-TR" sz="2400" dirty="0" smtClean="0">
                <a:latin typeface="Times New Roman" pitchFamily="18" charset="0"/>
              </a:rPr>
              <a:t> </a:t>
            </a:r>
            <a:r>
              <a:rPr lang="tr-TR" sz="2400" dirty="0" smtClean="0">
                <a:latin typeface="Times New Roman" pitchFamily="18" charset="0"/>
                <a:cs typeface="Times New Roman" pitchFamily="18" charset="0"/>
              </a:rPr>
              <a:t>yüzyıllarda Osmanlı ülkesini gezen seyyahlar</a:t>
            </a:r>
            <a:r>
              <a:rPr lang="tr-TR" sz="2400" dirty="0">
                <a:latin typeface="Courier New" pitchFamily="49" charset="0"/>
                <a:cs typeface="Times New Roman" pitchFamily="18" charset="0"/>
              </a:rPr>
              <a:t> </a:t>
            </a:r>
            <a:r>
              <a:rPr lang="tr-TR" sz="2400" dirty="0" smtClean="0">
                <a:latin typeface="Times New Roman" pitchFamily="18" charset="0"/>
                <a:cs typeface="Times New Roman" pitchFamily="18" charset="0"/>
              </a:rPr>
              <a:t>Türklerin </a:t>
            </a:r>
            <a:r>
              <a:rPr lang="tr-TR" sz="2400" dirty="0" smtClean="0">
                <a:solidFill>
                  <a:srgbClr val="FFFF00"/>
                </a:solidFill>
                <a:latin typeface="Times New Roman" pitchFamily="18" charset="0"/>
                <a:cs typeface="Times New Roman" pitchFamily="18" charset="0"/>
              </a:rPr>
              <a:t>kanaatkar</a:t>
            </a:r>
            <a:r>
              <a:rPr lang="tr-TR" sz="2400" dirty="0" smtClean="0">
                <a:latin typeface="Times New Roman" pitchFamily="18" charset="0"/>
                <a:cs typeface="Times New Roman" pitchFamily="18" charset="0"/>
              </a:rPr>
              <a:t> olduğunu, az masraflı ve çabuk hazırlanan yemekler yediklerini,</a:t>
            </a:r>
            <a:r>
              <a:rPr lang="tr-TR" sz="2400" dirty="0" smtClean="0">
                <a:latin typeface="Times New Roman" pitchFamily="18" charset="0"/>
              </a:rPr>
              <a:t> </a:t>
            </a:r>
            <a:r>
              <a:rPr lang="tr-TR" sz="2400" dirty="0" smtClean="0">
                <a:latin typeface="Times New Roman" pitchFamily="18" charset="0"/>
                <a:cs typeface="Times New Roman" pitchFamily="18" charset="0"/>
              </a:rPr>
              <a:t>tuz,</a:t>
            </a:r>
            <a:r>
              <a:rPr lang="tr-TR" sz="2400" dirty="0" smtClean="0">
                <a:latin typeface="Times New Roman" pitchFamily="18" charset="0"/>
              </a:rPr>
              <a:t> </a:t>
            </a:r>
            <a:r>
              <a:rPr lang="tr-TR" sz="2400" dirty="0" smtClean="0">
                <a:latin typeface="Times New Roman" pitchFamily="18" charset="0"/>
                <a:cs typeface="Times New Roman" pitchFamily="18" charset="0"/>
              </a:rPr>
              <a:t>ekmek, </a:t>
            </a:r>
            <a:r>
              <a:rPr lang="tr-TR" sz="2400" dirty="0" err="1" smtClean="0">
                <a:latin typeface="Times New Roman" pitchFamily="18" charset="0"/>
                <a:cs typeface="Times New Roman" pitchFamily="18" charset="0"/>
              </a:rPr>
              <a:t>sarmısak</a:t>
            </a:r>
            <a:r>
              <a:rPr lang="tr-TR" sz="2400" dirty="0" smtClean="0">
                <a:latin typeface="Times New Roman" pitchFamily="18" charset="0"/>
                <a:cs typeface="Times New Roman" pitchFamily="18" charset="0"/>
              </a:rPr>
              <a:t> veya soğan ile biraz yoğurtları varsa başka bir şey istemediklerini, onlar için bir fıçı pirinçle bir kaç çanak yağ ve kuru meyvenin önemli bir erzak oluşturduğunu anlatırlar. </a:t>
            </a:r>
            <a:endParaRPr lang="tr-TR" sz="2400" dirty="0" smtClean="0">
              <a:latin typeface="Courier New" pitchFamily="49" charset="0"/>
              <a:cs typeface="Times New Roman" pitchFamily="18" charset="0"/>
            </a:endParaRPr>
          </a:p>
          <a:p>
            <a:pPr eaLnBrk="1" hangingPunct="1">
              <a:lnSpc>
                <a:spcPct val="90000"/>
              </a:lnSpc>
              <a:defRPr/>
            </a:pPr>
            <a:endParaRPr lang="tr-TR" dirty="0" smtClean="0"/>
          </a:p>
        </p:txBody>
      </p:sp>
      <p:sp>
        <p:nvSpPr>
          <p:cNvPr id="36867"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1441649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box(out)">
                                      <p:cBhvr>
                                        <p:cTn id="7" dur="500"/>
                                        <p:tgtEl>
                                          <p:spTgt spid="3993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box(out)">
                                      <p:cBhvr>
                                        <p:cTn id="12" dur="500"/>
                                        <p:tgtEl>
                                          <p:spTgt spid="3993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pPr eaLnBrk="1" hangingPunct="1">
              <a:defRPr/>
            </a:pPr>
            <a:r>
              <a:rPr lang="tr-TR" smtClean="0"/>
              <a:t>TÜRK EVLERİ </a:t>
            </a:r>
          </a:p>
        </p:txBody>
      </p:sp>
      <p:pic>
        <p:nvPicPr>
          <p:cNvPr id="37891" name="Picture 4" descr="turk_ev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68413"/>
            <a:ext cx="4038600" cy="505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5" descr="turk_ev_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68413"/>
            <a:ext cx="4419600" cy="505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488388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90" name="Rectangle 6"/>
          <p:cNvSpPr>
            <a:spLocks noGrp="1" noRot="1" noChangeArrowheads="1"/>
          </p:cNvSpPr>
          <p:nvPr>
            <p:ph type="title"/>
          </p:nvPr>
        </p:nvSpPr>
        <p:spPr/>
        <p:txBody>
          <a:bodyPr/>
          <a:lstStyle/>
          <a:p>
            <a:pPr eaLnBrk="1" hangingPunct="1">
              <a:defRPr/>
            </a:pPr>
            <a:r>
              <a:rPr lang="tr-TR" smtClean="0"/>
              <a:t>TARİHİ KAPILARI</a:t>
            </a:r>
          </a:p>
        </p:txBody>
      </p:sp>
      <p:pic>
        <p:nvPicPr>
          <p:cNvPr id="38915" name="Picture 4" descr="turk_ev_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57338"/>
            <a:ext cx="396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5" descr="turk_ev_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57338"/>
            <a:ext cx="38100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1328631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38" name="Picture 4" descr="Türk ev penc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3733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5" descr="turk_ev_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609600"/>
            <a:ext cx="3886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1285834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p:cNvSpPr>
            <a:spLocks noGrp="1" noRot="1" noChangeArrowheads="1"/>
          </p:cNvSpPr>
          <p:nvPr>
            <p:ph type="body" idx="4294967295"/>
          </p:nvPr>
        </p:nvSpPr>
        <p:spPr>
          <a:xfrm>
            <a:off x="323850" y="836613"/>
            <a:ext cx="8820150" cy="5259387"/>
          </a:xfrm>
          <a:solidFill>
            <a:schemeClr val="accent4">
              <a:lumMod val="10000"/>
            </a:schemeClr>
          </a:solidFill>
        </p:spPr>
        <p:txBody>
          <a:bodyPr/>
          <a:lstStyle/>
          <a:p>
            <a:pPr eaLnBrk="1" hangingPunct="1">
              <a:lnSpc>
                <a:spcPct val="150000"/>
              </a:lnSpc>
              <a:buFont typeface="Arial" charset="0"/>
              <a:buChar char="►"/>
              <a:defRPr/>
            </a:pPr>
            <a:r>
              <a:rPr lang="tr-TR" sz="3600" dirty="0" smtClean="0">
                <a:cs typeface="Times New Roman" pitchFamily="18" charset="0"/>
              </a:rPr>
              <a:t> </a:t>
            </a:r>
            <a:r>
              <a:rPr lang="tr-TR" sz="2400" dirty="0" smtClean="0">
                <a:cs typeface="Times New Roman" pitchFamily="18" charset="0"/>
              </a:rPr>
              <a:t>Osmanlı toplumunda ,bir yandan bazı yeni sosyal grupların oluşması, diğer yandan devletin hakimiyet sınırlarının genişlemesi sonu</a:t>
            </a:r>
            <a:r>
              <a:rPr lang="tr-TR" sz="2400" dirty="0" smtClean="0"/>
              <a:t>-</a:t>
            </a:r>
            <a:r>
              <a:rPr lang="tr-TR" sz="2400" dirty="0" smtClean="0">
                <a:cs typeface="Times New Roman" pitchFamily="18" charset="0"/>
              </a:rPr>
              <a:t>cunda topluma dahil olan insanlara belli statüler kazandırılarak toplum içindeki yerlerinin belirlenmesi, Osmanlı insan-toplum anlayışı ve yönetim felsefesine göre gerçekleşmiştir. Konuyla ilgili Osmanlı literatürü incelendiği zaman ,şöyle bir anlayışla karşılaşılır: </a:t>
            </a:r>
            <a:r>
              <a:rPr lang="tr-TR" sz="2400" dirty="0" smtClean="0">
                <a:solidFill>
                  <a:srgbClr val="FFFF00"/>
                </a:solidFill>
                <a:cs typeface="Times New Roman" pitchFamily="18" charset="0"/>
              </a:rPr>
              <a:t>insan yaratıkların en şereflisidir. </a:t>
            </a:r>
            <a:r>
              <a:rPr lang="tr-TR" sz="2400" dirty="0" err="1" smtClean="0">
                <a:solidFill>
                  <a:srgbClr val="FFFF00"/>
                </a:solidFill>
                <a:cs typeface="Times New Roman" pitchFamily="18" charset="0"/>
              </a:rPr>
              <a:t>O,yaratılışı</a:t>
            </a:r>
            <a:r>
              <a:rPr lang="tr-TR" sz="2400" dirty="0" smtClean="0">
                <a:solidFill>
                  <a:srgbClr val="FFFF00"/>
                </a:solidFill>
                <a:cs typeface="Times New Roman" pitchFamily="18" charset="0"/>
              </a:rPr>
              <a:t> gereği medenidir. </a:t>
            </a:r>
          </a:p>
        </p:txBody>
      </p:sp>
    </p:spTree>
    <p:extLst>
      <p:ext uri="{BB962C8B-B14F-4D97-AF65-F5344CB8AC3E}">
        <p14:creationId xmlns:p14="http://schemas.microsoft.com/office/powerpoint/2010/main" val="23433278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ox(out)">
                                      <p:cBhvr>
                                        <p:cTn id="7" dur="500"/>
                                        <p:tgtEl>
                                          <p:spTgt spid="614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pPr eaLnBrk="1" hangingPunct="1">
              <a:defRPr/>
            </a:pPr>
            <a:r>
              <a:rPr lang="tr-TR" smtClean="0"/>
              <a:t>Yalılar</a:t>
            </a:r>
          </a:p>
        </p:txBody>
      </p:sp>
      <p:pic>
        <p:nvPicPr>
          <p:cNvPr id="40963" name="Picture 4" descr="turk_ev_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90800"/>
            <a:ext cx="4114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5" descr="turk_ev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590800"/>
            <a:ext cx="3962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3758267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lstStyle/>
          <a:p>
            <a:pPr eaLnBrk="1" hangingPunct="1">
              <a:defRPr/>
            </a:pPr>
            <a:r>
              <a:rPr lang="tr-TR" smtClean="0"/>
              <a:t>Konaklar</a:t>
            </a:r>
          </a:p>
        </p:txBody>
      </p:sp>
      <p:pic>
        <p:nvPicPr>
          <p:cNvPr id="41987" name="Picture 4" descr="turk_ev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81200"/>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5" descr="Safranbo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81200"/>
            <a:ext cx="3733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2017871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a:xfrm>
            <a:off x="2339975" y="981075"/>
            <a:ext cx="4395788" cy="1143000"/>
          </a:xfrm>
          <a:solidFill>
            <a:schemeClr val="bg2">
              <a:lumMod val="50000"/>
            </a:schemeClr>
          </a:solidFill>
        </p:spPr>
        <p:txBody>
          <a:bodyPr/>
          <a:lstStyle/>
          <a:p>
            <a:pPr eaLnBrk="1" hangingPunct="1">
              <a:defRPr/>
            </a:pPr>
            <a:r>
              <a:rPr lang="tr-TR" dirty="0" smtClean="0"/>
              <a:t>Amcazade Yalısı    </a:t>
            </a:r>
          </a:p>
        </p:txBody>
      </p:sp>
      <p:pic>
        <p:nvPicPr>
          <p:cNvPr id="43011" name="Picture 4" descr="Amcazade yalıs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2492375"/>
            <a:ext cx="419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478923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7" name="Rectangle 3"/>
          <p:cNvSpPr>
            <a:spLocks noGrp="1" noRot="1" noChangeArrowheads="1"/>
          </p:cNvSpPr>
          <p:nvPr>
            <p:ph type="body" idx="4294967295"/>
          </p:nvPr>
        </p:nvSpPr>
        <p:spPr>
          <a:xfrm>
            <a:off x="395288" y="381000"/>
            <a:ext cx="8353425" cy="6072188"/>
          </a:xfrm>
          <a:solidFill>
            <a:srgbClr val="002060"/>
          </a:solidFill>
        </p:spPr>
        <p:txBody>
          <a:bodyPr/>
          <a:lstStyle/>
          <a:p>
            <a:pPr eaLnBrk="1" hangingPunct="1">
              <a:lnSpc>
                <a:spcPct val="150000"/>
              </a:lnSpc>
              <a:defRPr/>
            </a:pPr>
            <a:r>
              <a:rPr lang="tr-TR" sz="2800" dirty="0" smtClean="0">
                <a:latin typeface="Times New Roman" pitchFamily="18" charset="0"/>
                <a:cs typeface="Times New Roman" pitchFamily="18" charset="0"/>
              </a:rPr>
              <a:t>  XVI. yüzyıl ortalarında kahve kullanımı da başlamış ve yaygınlaşmıştı. İlk defa İstanbul’da </a:t>
            </a:r>
            <a:r>
              <a:rPr lang="tr-TR" sz="2800" dirty="0" smtClean="0">
                <a:solidFill>
                  <a:srgbClr val="FFFF00"/>
                </a:solidFill>
                <a:latin typeface="Times New Roman" pitchFamily="18" charset="0"/>
                <a:cs typeface="Times New Roman" pitchFamily="18" charset="0"/>
              </a:rPr>
              <a:t>1554’te açılan kahvehane</a:t>
            </a:r>
            <a:r>
              <a:rPr lang="tr-TR" sz="2800" dirty="0" smtClean="0">
                <a:latin typeface="Times New Roman" pitchFamily="18" charset="0"/>
                <a:cs typeface="Times New Roman" pitchFamily="18" charset="0"/>
              </a:rPr>
              <a:t> kısa zamanda bir çok şehirde moda olmuş,</a:t>
            </a:r>
            <a:r>
              <a:rPr lang="tr-TR" sz="2800" dirty="0" smtClean="0">
                <a:latin typeface="Times New Roman" pitchFamily="18" charset="0"/>
              </a:rPr>
              <a:t> </a:t>
            </a:r>
            <a:r>
              <a:rPr lang="tr-TR" sz="2800" dirty="0" smtClean="0">
                <a:latin typeface="Times New Roman" pitchFamily="18" charset="0"/>
                <a:cs typeface="Times New Roman" pitchFamily="18" charset="0"/>
              </a:rPr>
              <a:t>sohbet yerleri haline gelmiştir.</a:t>
            </a:r>
            <a:endParaRPr lang="tr-TR" sz="2800" dirty="0" smtClean="0">
              <a:latin typeface="Courier New" pitchFamily="49" charset="0"/>
              <a:cs typeface="Times New Roman" pitchFamily="18" charset="0"/>
            </a:endParaRPr>
          </a:p>
          <a:p>
            <a:pPr eaLnBrk="1" hangingPunct="1">
              <a:lnSpc>
                <a:spcPct val="150000"/>
              </a:lnSpc>
              <a:defRPr/>
            </a:pPr>
            <a:r>
              <a:rPr lang="tr-TR" sz="2800" dirty="0" smtClean="0">
                <a:latin typeface="Times New Roman" pitchFamily="18" charset="0"/>
                <a:cs typeface="Times New Roman" pitchFamily="18" charset="0"/>
              </a:rPr>
              <a:t>   Çalışanlar öğle yemeklerini </a:t>
            </a:r>
            <a:r>
              <a:rPr lang="tr-TR" sz="2800" dirty="0" err="1" smtClean="0">
                <a:solidFill>
                  <a:srgbClr val="FFFF00"/>
                </a:solidFill>
                <a:latin typeface="Times New Roman" pitchFamily="18" charset="0"/>
                <a:cs typeface="Times New Roman" pitchFamily="18" charset="0"/>
              </a:rPr>
              <a:t>başhane</a:t>
            </a:r>
            <a:r>
              <a:rPr lang="tr-TR" sz="2800" dirty="0" smtClean="0">
                <a:solidFill>
                  <a:srgbClr val="FFFF00"/>
                </a:solidFill>
                <a:latin typeface="Times New Roman" pitchFamily="18" charset="0"/>
                <a:cs typeface="Times New Roman" pitchFamily="18" charset="0"/>
              </a:rPr>
              <a:t> ,işkembeci ya da muhallebicide </a:t>
            </a:r>
            <a:r>
              <a:rPr lang="tr-TR" sz="2800" dirty="0" smtClean="0">
                <a:latin typeface="Times New Roman" pitchFamily="18" charset="0"/>
                <a:cs typeface="Times New Roman" pitchFamily="18" charset="0"/>
              </a:rPr>
              <a:t>yerlerdi. Yemek çeşitleri boldu. İçecek olarak </a:t>
            </a:r>
            <a:r>
              <a:rPr lang="tr-TR" sz="2800" dirty="0" smtClean="0">
                <a:solidFill>
                  <a:srgbClr val="FFFF00"/>
                </a:solidFill>
                <a:latin typeface="Times New Roman" pitchFamily="18" charset="0"/>
                <a:cs typeface="Times New Roman" pitchFamily="18" charset="0"/>
              </a:rPr>
              <a:t>boza,</a:t>
            </a:r>
            <a:r>
              <a:rPr lang="tr-TR" sz="2800" dirty="0" smtClean="0">
                <a:solidFill>
                  <a:srgbClr val="FFFF00"/>
                </a:solidFill>
                <a:latin typeface="Times New Roman" pitchFamily="18" charset="0"/>
              </a:rPr>
              <a:t> </a:t>
            </a:r>
            <a:r>
              <a:rPr lang="tr-TR" sz="2800" dirty="0" smtClean="0">
                <a:solidFill>
                  <a:srgbClr val="FFFF00"/>
                </a:solidFill>
                <a:latin typeface="Times New Roman" pitchFamily="18" charset="0"/>
                <a:cs typeface="Times New Roman" pitchFamily="18" charset="0"/>
              </a:rPr>
              <a:t>müselles, pekmez, bal</a:t>
            </a:r>
            <a:r>
              <a:rPr lang="tr-TR" sz="2800" dirty="0" smtClean="0">
                <a:solidFill>
                  <a:srgbClr val="FFFF00"/>
                </a:solidFill>
                <a:latin typeface="Times New Roman" pitchFamily="18" charset="0"/>
              </a:rPr>
              <a:t> </a:t>
            </a:r>
            <a:r>
              <a:rPr lang="tr-TR" sz="2800" dirty="0" smtClean="0">
                <a:solidFill>
                  <a:srgbClr val="FFFF00"/>
                </a:solidFill>
                <a:latin typeface="Times New Roman" pitchFamily="18" charset="0"/>
                <a:cs typeface="Times New Roman" pitchFamily="18" charset="0"/>
              </a:rPr>
              <a:t>suyu, arpa suyu</a:t>
            </a:r>
            <a:r>
              <a:rPr lang="tr-TR" sz="2800" dirty="0" smtClean="0">
                <a:latin typeface="Times New Roman" pitchFamily="18" charset="0"/>
                <a:cs typeface="Times New Roman" pitchFamily="18" charset="0"/>
              </a:rPr>
              <a:t> gibi şerbetler içilirdi. Gayrimüslimler ve bazı Türkler rakı ve şarapta içerlerdi.</a:t>
            </a:r>
            <a:endParaRPr lang="tr-TR" sz="2800" dirty="0" smtClean="0">
              <a:latin typeface="Courier New" pitchFamily="49" charset="0"/>
              <a:cs typeface="Times New Roman" pitchFamily="18" charset="0"/>
            </a:endParaRPr>
          </a:p>
          <a:p>
            <a:pPr eaLnBrk="1" hangingPunct="1">
              <a:lnSpc>
                <a:spcPct val="150000"/>
              </a:lnSpc>
              <a:buFont typeface="Arial" panose="020B0604020202020204" pitchFamily="34" charset="0"/>
              <a:buNone/>
              <a:defRPr/>
            </a:pPr>
            <a:endParaRPr lang="tr-TR" sz="2800" dirty="0" smtClean="0"/>
          </a:p>
        </p:txBody>
      </p:sp>
      <p:sp>
        <p:nvSpPr>
          <p:cNvPr id="44035"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23951774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box(out)">
                                      <p:cBhvr>
                                        <p:cTn id="7" dur="500"/>
                                        <p:tgtEl>
                                          <p:spTgt spid="4710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box(out)">
                                      <p:cBhvr>
                                        <p:cTn id="12" dur="500"/>
                                        <p:tgtEl>
                                          <p:spTgt spid="4710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7" name="Rectangle 5"/>
          <p:cNvSpPr>
            <a:spLocks noGrp="1" noRot="1" noChangeArrowheads="1"/>
          </p:cNvSpPr>
          <p:nvPr>
            <p:ph type="title"/>
          </p:nvPr>
        </p:nvSpPr>
        <p:spPr/>
        <p:txBody>
          <a:bodyPr/>
          <a:lstStyle/>
          <a:p>
            <a:pPr eaLnBrk="1" hangingPunct="1">
              <a:defRPr/>
            </a:pPr>
            <a:endParaRPr lang="tr-TR" smtClean="0"/>
          </a:p>
        </p:txBody>
      </p:sp>
      <p:pic>
        <p:nvPicPr>
          <p:cNvPr id="45059" name="Picture 4" descr="kahveha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60"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3680873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3" name="Rectangle 5"/>
          <p:cNvSpPr>
            <a:spLocks noGrp="1" noRot="1" noChangeArrowheads="1"/>
          </p:cNvSpPr>
          <p:nvPr>
            <p:ph type="title"/>
          </p:nvPr>
        </p:nvSpPr>
        <p:spPr/>
        <p:txBody>
          <a:bodyPr/>
          <a:lstStyle/>
          <a:p>
            <a:pPr eaLnBrk="1" hangingPunct="1">
              <a:defRPr/>
            </a:pPr>
            <a:endParaRPr lang="tr-TR" smtClean="0"/>
          </a:p>
        </p:txBody>
      </p:sp>
      <p:pic>
        <p:nvPicPr>
          <p:cNvPr id="46083" name="Picture 4" descr="ayasofy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188913"/>
            <a:ext cx="8713787" cy="648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4"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1580109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9" name="Rectangle 5"/>
          <p:cNvSpPr>
            <a:spLocks noGrp="1" noRot="1" noChangeArrowheads="1"/>
          </p:cNvSpPr>
          <p:nvPr>
            <p:ph type="title"/>
          </p:nvPr>
        </p:nvSpPr>
        <p:spPr/>
        <p:txBody>
          <a:bodyPr/>
          <a:lstStyle/>
          <a:p>
            <a:pPr eaLnBrk="1" hangingPunct="1">
              <a:defRPr/>
            </a:pPr>
            <a:endParaRPr lang="tr-TR" smtClean="0"/>
          </a:p>
        </p:txBody>
      </p:sp>
      <p:pic>
        <p:nvPicPr>
          <p:cNvPr id="47107" name="Picture 4" descr="bogazicindeturkevleri183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188913"/>
            <a:ext cx="8713787" cy="6408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8"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41462517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3"/>
          <p:cNvSpPr>
            <a:spLocks noGrp="1" noRot="1" noChangeArrowheads="1"/>
          </p:cNvSpPr>
          <p:nvPr>
            <p:ph type="body" idx="4294967295"/>
          </p:nvPr>
        </p:nvSpPr>
        <p:spPr>
          <a:xfrm>
            <a:off x="468313" y="304800"/>
            <a:ext cx="8351837" cy="6292850"/>
          </a:xfrm>
          <a:solidFill>
            <a:srgbClr val="002060"/>
          </a:solidFill>
        </p:spPr>
        <p:txBody>
          <a:bodyPr/>
          <a:lstStyle/>
          <a:p>
            <a:pPr eaLnBrk="1" hangingPunct="1">
              <a:lnSpc>
                <a:spcPct val="90000"/>
              </a:lnSpc>
              <a:defRPr/>
            </a:pPr>
            <a:r>
              <a:rPr lang="tr-TR" sz="3600" b="1" dirty="0" smtClean="0">
                <a:solidFill>
                  <a:schemeClr val="tx2"/>
                </a:solidFill>
                <a:latin typeface="Times New Roman" pitchFamily="18" charset="0"/>
                <a:cs typeface="Times New Roman" pitchFamily="18" charset="0"/>
              </a:rPr>
              <a:t>3-Köylerde</a:t>
            </a:r>
            <a:endParaRPr lang="tr-TR" sz="3600" dirty="0" smtClean="0">
              <a:solidFill>
                <a:schemeClr val="tx2"/>
              </a:solidFill>
              <a:latin typeface="Courier New" pitchFamily="49" charset="0"/>
              <a:cs typeface="Times New Roman" pitchFamily="18" charset="0"/>
            </a:endParaRPr>
          </a:p>
          <a:p>
            <a:pPr eaLnBrk="1" hangingPunct="1">
              <a:lnSpc>
                <a:spcPct val="150000"/>
              </a:lnSpc>
              <a:defRPr/>
            </a:pPr>
            <a:r>
              <a:rPr lang="tr-TR" sz="3600" b="1"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Osmanlı ülkesinde köyler çok dağınıktı. Köylerin bir çoğu </a:t>
            </a:r>
            <a:r>
              <a:rPr lang="tr-TR" sz="2800" dirty="0" smtClean="0">
                <a:solidFill>
                  <a:srgbClr val="FFFF00"/>
                </a:solidFill>
                <a:latin typeface="Times New Roman" pitchFamily="18" charset="0"/>
                <a:cs typeface="Times New Roman" pitchFamily="18" charset="0"/>
              </a:rPr>
              <a:t>beş altı haneden </a:t>
            </a:r>
            <a:r>
              <a:rPr lang="tr-TR" sz="2800" dirty="0" smtClean="0">
                <a:latin typeface="Times New Roman" pitchFamily="18" charset="0"/>
                <a:cs typeface="Times New Roman" pitchFamily="18" charset="0"/>
              </a:rPr>
              <a:t>oluşuyordu. Dört </a:t>
            </a:r>
            <a:r>
              <a:rPr lang="tr-TR" sz="2800" dirty="0" err="1" smtClean="0">
                <a:latin typeface="Times New Roman" pitchFamily="18" charset="0"/>
                <a:cs typeface="Times New Roman" pitchFamily="18" charset="0"/>
              </a:rPr>
              <a:t>beşyüz</a:t>
            </a:r>
            <a:r>
              <a:rPr lang="tr-TR" sz="2800" dirty="0" smtClean="0">
                <a:latin typeface="Times New Roman" pitchFamily="18" charset="0"/>
                <a:cs typeface="Times New Roman" pitchFamily="18" charset="0"/>
              </a:rPr>
              <a:t> hanelik yerler </a:t>
            </a:r>
            <a:r>
              <a:rPr lang="tr-TR" sz="2800" dirty="0" smtClean="0">
                <a:solidFill>
                  <a:srgbClr val="FFFF00"/>
                </a:solidFill>
                <a:latin typeface="Times New Roman" pitchFamily="18" charset="0"/>
                <a:cs typeface="Times New Roman" pitchFamily="18" charset="0"/>
              </a:rPr>
              <a:t>kasaba s</a:t>
            </a:r>
            <a:r>
              <a:rPr lang="tr-TR" sz="2800" dirty="0" smtClean="0">
                <a:latin typeface="Times New Roman" pitchFamily="18" charset="0"/>
                <a:cs typeface="Times New Roman" pitchFamily="18" charset="0"/>
              </a:rPr>
              <a:t>ayılıyordu. Osmanlı köylülerinin büyük kesimi, özellikle ücra bölgelerde olanlar,</a:t>
            </a:r>
            <a:r>
              <a:rPr lang="tr-TR" sz="2800" dirty="0" smtClean="0">
                <a:latin typeface="Times New Roman" pitchFamily="18" charset="0"/>
              </a:rPr>
              <a:t> </a:t>
            </a:r>
            <a:r>
              <a:rPr lang="tr-TR" sz="2800" dirty="0" smtClean="0">
                <a:latin typeface="Times New Roman" pitchFamily="18" charset="0"/>
                <a:cs typeface="Times New Roman" pitchFamily="18" charset="0"/>
              </a:rPr>
              <a:t>ekonomik açıdan kendi kendilerine yetmeye çalışıyorlardı.</a:t>
            </a:r>
            <a:endParaRPr lang="tr-TR" sz="2800" dirty="0" smtClean="0">
              <a:latin typeface="Courier New" pitchFamily="49" charset="0"/>
              <a:cs typeface="Times New Roman" pitchFamily="18" charset="0"/>
            </a:endParaRPr>
          </a:p>
          <a:p>
            <a:pPr eaLnBrk="1" hangingPunct="1">
              <a:lnSpc>
                <a:spcPct val="150000"/>
              </a:lnSpc>
              <a:defRPr/>
            </a:pPr>
            <a:r>
              <a:rPr lang="tr-TR" sz="2800" dirty="0" smtClean="0">
                <a:latin typeface="Times New Roman" pitchFamily="18" charset="0"/>
                <a:cs typeface="Times New Roman" pitchFamily="18" charset="0"/>
              </a:rPr>
              <a:t>  Köylüler genellikle tarım ve hayvancılıkla uğraşırlardı. Sade bir hayatları vardı. Senenin günleri tarım işlerinin temposuna göre geçerdi.</a:t>
            </a:r>
            <a:endParaRPr lang="tr-TR" sz="2800" dirty="0" smtClean="0">
              <a:latin typeface="Courier New" pitchFamily="49" charset="0"/>
              <a:cs typeface="Times New Roman" pitchFamily="18" charset="0"/>
            </a:endParaRPr>
          </a:p>
          <a:p>
            <a:pPr eaLnBrk="1" hangingPunct="1">
              <a:lnSpc>
                <a:spcPct val="90000"/>
              </a:lnSpc>
              <a:defRPr/>
            </a:pPr>
            <a:endParaRPr lang="tr-TR" sz="3600" dirty="0" smtClean="0"/>
          </a:p>
        </p:txBody>
      </p:sp>
      <p:sp>
        <p:nvSpPr>
          <p:cNvPr id="2"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33034888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box(out)">
                                      <p:cBhvr>
                                        <p:cTn id="7" dur="500"/>
                                        <p:tgtEl>
                                          <p:spTgt spid="4813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box(out)">
                                      <p:cBhvr>
                                        <p:cTn id="12" dur="500"/>
                                        <p:tgtEl>
                                          <p:spTgt spid="4813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box(out)">
                                      <p:cBhvr>
                                        <p:cTn id="17" dur="500"/>
                                        <p:tgtEl>
                                          <p:spTgt spid="4813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Rot="1" noChangeArrowheads="1"/>
          </p:cNvSpPr>
          <p:nvPr>
            <p:ph type="body" idx="4294967295"/>
          </p:nvPr>
        </p:nvSpPr>
        <p:spPr>
          <a:xfrm>
            <a:off x="250825" y="304800"/>
            <a:ext cx="8569325" cy="6148388"/>
          </a:xfrm>
          <a:solidFill>
            <a:srgbClr val="002060"/>
          </a:solidFill>
        </p:spPr>
        <p:txBody>
          <a:bodyPr/>
          <a:lstStyle/>
          <a:p>
            <a:pPr eaLnBrk="1" hangingPunct="1">
              <a:lnSpc>
                <a:spcPct val="90000"/>
              </a:lnSpc>
              <a:defRPr/>
            </a:pPr>
            <a:r>
              <a:rPr lang="tr-TR" b="1" dirty="0" smtClean="0">
                <a:solidFill>
                  <a:schemeClr val="tx2"/>
                </a:solidFill>
                <a:latin typeface="Times New Roman" pitchFamily="18" charset="0"/>
                <a:cs typeface="Times New Roman" pitchFamily="18" charset="0"/>
              </a:rPr>
              <a:t>4-Göçebelerde</a:t>
            </a:r>
            <a:endParaRPr lang="tr-TR" dirty="0" smtClean="0">
              <a:solidFill>
                <a:schemeClr val="tx2"/>
              </a:solidFill>
              <a:latin typeface="Courier New" pitchFamily="49" charset="0"/>
              <a:cs typeface="Times New Roman" pitchFamily="18" charset="0"/>
            </a:endParaRPr>
          </a:p>
          <a:p>
            <a:pPr eaLnBrk="1" hangingPunct="1">
              <a:lnSpc>
                <a:spcPct val="150000"/>
              </a:lnSpc>
              <a:defRPr/>
            </a:pPr>
            <a:r>
              <a:rPr lang="tr-TR" b="1" dirty="0" smtClean="0">
                <a:latin typeface="Times New Roman" pitchFamily="18" charset="0"/>
                <a:cs typeface="Times New Roman" pitchFamily="18" charset="0"/>
              </a:rPr>
              <a:t>  </a:t>
            </a:r>
            <a:r>
              <a:rPr lang="tr-TR" dirty="0" smtClean="0">
                <a:latin typeface="Times New Roman" pitchFamily="18" charset="0"/>
                <a:cs typeface="Times New Roman" pitchFamily="18" charset="0"/>
              </a:rPr>
              <a:t>Konar-göçer halk mevsimden mevsime yaylak ve kışlak arasında hareket halindeydi. Kışlaklar ve yaylaklar birbirine yakın olabildiği gibi çok uzak da olabiliyordu. Çadırlarına yurt veya ev denirdi. Bunlar çok çabuk kurulup kaldırılabilir nitelikteydi. </a:t>
            </a:r>
            <a:endParaRPr lang="tr-TR" dirty="0" smtClean="0"/>
          </a:p>
        </p:txBody>
      </p:sp>
      <p:sp>
        <p:nvSpPr>
          <p:cNvPr id="2"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4117096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box(out)">
                                      <p:cBhvr>
                                        <p:cTn id="7" dur="500"/>
                                        <p:tgtEl>
                                          <p:spTgt spid="4915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box(out)">
                                      <p:cBhvr>
                                        <p:cTn id="12" dur="500"/>
                                        <p:tgtEl>
                                          <p:spTgt spid="4915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850" y="549275"/>
            <a:ext cx="8540750" cy="5903913"/>
          </a:xfrm>
          <a:solidFill>
            <a:srgbClr val="002060"/>
          </a:solidFill>
        </p:spPr>
        <p:txBody>
          <a:bodyPr/>
          <a:lstStyle/>
          <a:p>
            <a:pPr>
              <a:lnSpc>
                <a:spcPct val="150000"/>
              </a:lnSpc>
              <a:buFont typeface="Arial" charset="0"/>
              <a:buChar char="►"/>
              <a:defRPr/>
            </a:pPr>
            <a:r>
              <a:rPr lang="tr-TR" dirty="0" smtClean="0">
                <a:latin typeface="Times New Roman" pitchFamily="18" charset="0"/>
                <a:cs typeface="Times New Roman" pitchFamily="18" charset="0"/>
              </a:rPr>
              <a:t>Konargöçerlerin hayatlarında,</a:t>
            </a:r>
            <a:r>
              <a:rPr lang="tr-TR" dirty="0" smtClean="0">
                <a:latin typeface="Times New Roman" pitchFamily="18" charset="0"/>
              </a:rPr>
              <a:t> </a:t>
            </a:r>
            <a:r>
              <a:rPr lang="tr-TR" dirty="0" smtClean="0">
                <a:latin typeface="Times New Roman" pitchFamily="18" charset="0"/>
                <a:cs typeface="Times New Roman" pitchFamily="18" charset="0"/>
              </a:rPr>
              <a:t>çadırdan başka, yine hareketli bir hayat sürmelerinden</a:t>
            </a:r>
            <a:r>
              <a:rPr lang="tr-TR" dirty="0" smtClean="0">
                <a:latin typeface="Times New Roman" pitchFamily="18" charset="0"/>
              </a:rPr>
              <a:t> d</a:t>
            </a:r>
            <a:r>
              <a:rPr lang="tr-TR" dirty="0" smtClean="0">
                <a:latin typeface="Times New Roman" pitchFamily="18" charset="0"/>
                <a:cs typeface="Times New Roman" pitchFamily="18" charset="0"/>
              </a:rPr>
              <a:t>olayı at ve deve gibi o günün ulaşım ve taşıma vasıtaları önemli bir rol oynuyordu. Mevsimlik uzun yolculukları</a:t>
            </a:r>
            <a:r>
              <a:rPr lang="tr-TR" dirty="0" smtClean="0">
                <a:latin typeface="Courier New" pitchFamily="49" charset="0"/>
              </a:rPr>
              <a:t> </a:t>
            </a:r>
            <a:r>
              <a:rPr lang="tr-TR" dirty="0" smtClean="0">
                <a:latin typeface="Times New Roman" pitchFamily="18" charset="0"/>
                <a:cs typeface="Times New Roman" pitchFamily="18" charset="0"/>
              </a:rPr>
              <a:t>sırasında kondukları yerlere yakın pazarlarda hayvancılığa dayalı yoğurt, yağ, peynir, yapağı gibi ürünlerini satıyorlar veya takas ediyorlardı.</a:t>
            </a:r>
            <a:endParaRPr lang="tr-TR" dirty="0" smtClean="0">
              <a:latin typeface="Courier New" pitchFamily="49" charset="0"/>
              <a:cs typeface="Times New Roman" pitchFamily="18" charset="0"/>
            </a:endParaRPr>
          </a:p>
          <a:p>
            <a:pPr>
              <a:buFont typeface="Arial" charset="0"/>
              <a:buChar char="►"/>
              <a:defRPr/>
            </a:pPr>
            <a:endParaRPr lang="tr-TR" dirty="0"/>
          </a:p>
        </p:txBody>
      </p:sp>
      <p:sp>
        <p:nvSpPr>
          <p:cNvPr id="50179"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26166213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Rot="1" noChangeArrowheads="1"/>
          </p:cNvSpPr>
          <p:nvPr>
            <p:ph type="body" idx="4294967295"/>
          </p:nvPr>
        </p:nvSpPr>
        <p:spPr>
          <a:xfrm>
            <a:off x="179388" y="333375"/>
            <a:ext cx="8785225" cy="5762625"/>
          </a:xfrm>
          <a:solidFill>
            <a:schemeClr val="accent4">
              <a:lumMod val="10000"/>
            </a:schemeClr>
          </a:solidFill>
        </p:spPr>
        <p:txBody>
          <a:bodyPr/>
          <a:lstStyle/>
          <a:p>
            <a:pPr eaLnBrk="1" hangingPunct="1">
              <a:lnSpc>
                <a:spcPct val="150000"/>
              </a:lnSpc>
              <a:buFont typeface="Arial" charset="0"/>
              <a:buChar char="►"/>
              <a:defRPr/>
            </a:pPr>
            <a:r>
              <a:rPr lang="tr-TR" sz="3600" dirty="0" smtClean="0">
                <a:latin typeface="Times New Roman" pitchFamily="18" charset="0"/>
                <a:cs typeface="Times New Roman" pitchFamily="18" charset="0"/>
              </a:rPr>
              <a:t> </a:t>
            </a:r>
            <a:r>
              <a:rPr lang="tr-TR" sz="2400" dirty="0" smtClean="0">
                <a:latin typeface="Times New Roman" pitchFamily="18" charset="0"/>
                <a:cs typeface="Times New Roman" pitchFamily="18" charset="0"/>
              </a:rPr>
              <a:t>O halde geçimini temin edebilmek ve hayatını sürdürebilmek için diğer insanlara muhtaçtır. </a:t>
            </a:r>
            <a:r>
              <a:rPr lang="tr-TR" sz="2400" dirty="0" smtClean="0">
                <a:solidFill>
                  <a:srgbClr val="FFFF00"/>
                </a:solidFill>
                <a:latin typeface="Times New Roman" pitchFamily="18" charset="0"/>
                <a:cs typeface="Times New Roman" pitchFamily="18" charset="0"/>
              </a:rPr>
              <a:t>İşte bu ihtiyaç toplumların veya milletlerin oluşmasına yol açmıştır. </a:t>
            </a:r>
            <a:r>
              <a:rPr lang="tr-TR" sz="2400" dirty="0" smtClean="0">
                <a:latin typeface="Times New Roman" pitchFamily="18" charset="0"/>
                <a:cs typeface="Times New Roman" pitchFamily="18" charset="0"/>
              </a:rPr>
              <a:t>Çünkü, toplum hayatını sür</a:t>
            </a:r>
            <a:r>
              <a:rPr lang="tr-TR" sz="2400" dirty="0" smtClean="0">
                <a:latin typeface="Times New Roman" pitchFamily="18" charset="0"/>
              </a:rPr>
              <a:t>-</a:t>
            </a:r>
            <a:r>
              <a:rPr lang="tr-TR" sz="2400" dirty="0" smtClean="0">
                <a:latin typeface="Times New Roman" pitchFamily="18" charset="0"/>
                <a:cs typeface="Times New Roman" pitchFamily="18" charset="0"/>
              </a:rPr>
              <a:t>dürebilmek ancak dayanışma ve yardımlaşmayla mümkündür. Toplum üyeleri arasındaki uyumun devamı, her ferdin toplum içinde yaratılıştan sahip olduğu yeteneğinin gerektirdiği mevkide bulunmasına ve bu yerini korumasına bağlıdır. Böyle bir iş bölümü, ister istemez toplumda bir farklılaşmayı ve </a:t>
            </a:r>
            <a:r>
              <a:rPr lang="tr-TR" sz="2400" dirty="0" err="1" smtClean="0">
                <a:latin typeface="Times New Roman" pitchFamily="18" charset="0"/>
                <a:cs typeface="Times New Roman" pitchFamily="18" charset="0"/>
              </a:rPr>
              <a:t>tabakalaşmayı</a:t>
            </a:r>
            <a:r>
              <a:rPr lang="tr-TR" sz="2400" dirty="0" smtClean="0">
                <a:latin typeface="Times New Roman" pitchFamily="18" charset="0"/>
                <a:cs typeface="Times New Roman" pitchFamily="18" charset="0"/>
              </a:rPr>
              <a:t> zorunlu kılar. </a:t>
            </a:r>
            <a:endParaRPr lang="tr-TR" sz="2400" dirty="0" smtClean="0">
              <a:latin typeface="Courier New" pitchFamily="49" charset="0"/>
              <a:cs typeface="Times New Roman" pitchFamily="18" charset="0"/>
            </a:endParaRPr>
          </a:p>
          <a:p>
            <a:pPr eaLnBrk="1" hangingPunct="1">
              <a:lnSpc>
                <a:spcPct val="150000"/>
              </a:lnSpc>
              <a:buFont typeface="Arial" charset="0"/>
              <a:buChar char="►"/>
              <a:defRPr/>
            </a:pPr>
            <a:endParaRPr lang="tr-TR" sz="2400" dirty="0" smtClean="0"/>
          </a:p>
        </p:txBody>
      </p:sp>
    </p:spTree>
    <p:extLst>
      <p:ext uri="{BB962C8B-B14F-4D97-AF65-F5344CB8AC3E}">
        <p14:creationId xmlns:p14="http://schemas.microsoft.com/office/powerpoint/2010/main" val="29121361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ox(out)">
                                      <p:cBhvr>
                                        <p:cTn id="7" dur="500"/>
                                        <p:tgtEl>
                                          <p:spTgt spid="717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Rectangle 3"/>
          <p:cNvSpPr>
            <a:spLocks noGrp="1" noRot="1" noChangeArrowheads="1"/>
          </p:cNvSpPr>
          <p:nvPr>
            <p:ph type="body" idx="4294967295"/>
          </p:nvPr>
        </p:nvSpPr>
        <p:spPr>
          <a:xfrm>
            <a:off x="250825" y="228600"/>
            <a:ext cx="8281988" cy="6224588"/>
          </a:xfrm>
          <a:solidFill>
            <a:srgbClr val="002060"/>
          </a:solidFill>
        </p:spPr>
        <p:txBody>
          <a:bodyPr/>
          <a:lstStyle/>
          <a:p>
            <a:pPr eaLnBrk="1" hangingPunct="1">
              <a:defRPr/>
            </a:pPr>
            <a:r>
              <a:rPr lang="tr-TR" b="1" dirty="0" smtClean="0">
                <a:solidFill>
                  <a:srgbClr val="000000"/>
                </a:solidFill>
                <a:effectLst>
                  <a:outerShdw blurRad="38100" dist="38100" dir="2700000" algn="tl">
                    <a:srgbClr val="FFFFFF"/>
                  </a:outerShdw>
                </a:effectLst>
                <a:latin typeface="Times New Roman" pitchFamily="18" charset="0"/>
                <a:cs typeface="Times New Roman" pitchFamily="18" charset="0"/>
              </a:rPr>
              <a:t> </a:t>
            </a:r>
            <a:r>
              <a:rPr lang="tr-TR" sz="3600" b="1" dirty="0" smtClean="0">
                <a:solidFill>
                  <a:schemeClr val="tx2"/>
                </a:solidFill>
                <a:latin typeface="Times New Roman" pitchFamily="18" charset="0"/>
                <a:cs typeface="Times New Roman" pitchFamily="18" charset="0"/>
              </a:rPr>
              <a:t>C-OSMALI TOPLUM YAPISINDA MEYDANA GELEN DEĞİŞMELER</a:t>
            </a:r>
            <a:endParaRPr lang="tr-TR" sz="3600" dirty="0" smtClean="0">
              <a:solidFill>
                <a:schemeClr val="tx2"/>
              </a:solidFill>
              <a:latin typeface="Courier New" pitchFamily="49" charset="0"/>
              <a:cs typeface="Times New Roman" pitchFamily="18" charset="0"/>
            </a:endParaRPr>
          </a:p>
          <a:p>
            <a:pPr eaLnBrk="1" hangingPunct="1">
              <a:lnSpc>
                <a:spcPct val="150000"/>
              </a:lnSpc>
              <a:defRPr/>
            </a:pPr>
            <a:r>
              <a:rPr lang="tr-TR" sz="3600"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Çeşitli milletleri ve dinleri bir arada yaşatan Osmanlıların </a:t>
            </a:r>
            <a:r>
              <a:rPr lang="tr-TR" sz="2800" dirty="0" smtClean="0">
                <a:solidFill>
                  <a:srgbClr val="FFFF00"/>
                </a:solidFill>
                <a:latin typeface="Times New Roman" pitchFamily="18" charset="0"/>
                <a:cs typeface="Times New Roman" pitchFamily="18" charset="0"/>
              </a:rPr>
              <a:t>Nizam-ı Alem’i </a:t>
            </a:r>
            <a:r>
              <a:rPr lang="tr-TR" sz="2800" dirty="0" smtClean="0">
                <a:latin typeface="Times New Roman" pitchFamily="18" charset="0"/>
                <a:cs typeface="Times New Roman" pitchFamily="18" charset="0"/>
              </a:rPr>
              <a:t>Avrupalılar buna </a:t>
            </a:r>
            <a:r>
              <a:rPr lang="tr-TR" sz="2800" dirty="0" err="1" smtClean="0">
                <a:solidFill>
                  <a:srgbClr val="FFFF00"/>
                </a:solidFill>
                <a:latin typeface="Times New Roman" pitchFamily="18" charset="0"/>
                <a:cs typeface="Times New Roman" pitchFamily="18" charset="0"/>
              </a:rPr>
              <a:t>Pax</a:t>
            </a:r>
            <a:r>
              <a:rPr lang="tr-TR" sz="2800" dirty="0" smtClean="0">
                <a:solidFill>
                  <a:srgbClr val="FFFF00"/>
                </a:solidFill>
                <a:latin typeface="Times New Roman" pitchFamily="18" charset="0"/>
                <a:cs typeface="Times New Roman" pitchFamily="18" charset="0"/>
              </a:rPr>
              <a:t> </a:t>
            </a:r>
            <a:r>
              <a:rPr lang="tr-TR" sz="2800" dirty="0" err="1" smtClean="0">
                <a:solidFill>
                  <a:srgbClr val="FFFF00"/>
                </a:solidFill>
                <a:latin typeface="Times New Roman" pitchFamily="18" charset="0"/>
                <a:cs typeface="Times New Roman" pitchFamily="18" charset="0"/>
              </a:rPr>
              <a:t>Ottamanica</a:t>
            </a:r>
            <a:r>
              <a:rPr lang="tr-TR" sz="2800" dirty="0" smtClean="0">
                <a:solidFill>
                  <a:srgbClr val="FFFF00"/>
                </a:solidFill>
                <a:latin typeface="Times New Roman" pitchFamily="18" charset="0"/>
                <a:cs typeface="Times New Roman" pitchFamily="18" charset="0"/>
              </a:rPr>
              <a:t> </a:t>
            </a:r>
            <a:r>
              <a:rPr lang="tr-TR" sz="2800" dirty="0" smtClean="0">
                <a:latin typeface="Times New Roman" pitchFamily="18" charset="0"/>
                <a:cs typeface="Times New Roman" pitchFamily="18" charset="0"/>
              </a:rPr>
              <a:t>diyorlardı, diğer bir deyişle Osmanlı toplum düzeni ve barışı, daha Kanuni’nin ölümünden önce ,yıllar sonra belirginleşecek olan hastalık alametleri göstermeye başlamıştı.</a:t>
            </a:r>
            <a:endParaRPr lang="tr-TR" sz="2800" dirty="0" smtClean="0">
              <a:latin typeface="Courier New" pitchFamily="49" charset="0"/>
              <a:cs typeface="Times New Roman" pitchFamily="18" charset="0"/>
            </a:endParaRPr>
          </a:p>
          <a:p>
            <a:pPr eaLnBrk="1" hangingPunct="1">
              <a:buFont typeface="Arial" panose="020B0604020202020204" pitchFamily="34" charset="0"/>
              <a:buNone/>
              <a:defRPr/>
            </a:pPr>
            <a:endParaRPr lang="tr-TR" sz="3600" dirty="0" smtClean="0"/>
          </a:p>
        </p:txBody>
      </p:sp>
      <p:sp>
        <p:nvSpPr>
          <p:cNvPr id="51203"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38903096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box(out)">
                                      <p:cBhvr>
                                        <p:cTn id="7" dur="500"/>
                                        <p:tgtEl>
                                          <p:spTgt spid="5017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box(out)">
                                      <p:cBhvr>
                                        <p:cTn id="12" dur="500"/>
                                        <p:tgtEl>
                                          <p:spTgt spid="5017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3"/>
          <p:cNvSpPr>
            <a:spLocks noGrp="1" noRot="1" noChangeArrowheads="1"/>
          </p:cNvSpPr>
          <p:nvPr>
            <p:ph type="body" idx="4294967295"/>
          </p:nvPr>
        </p:nvSpPr>
        <p:spPr>
          <a:xfrm>
            <a:off x="395288" y="762000"/>
            <a:ext cx="8353425" cy="5334000"/>
          </a:xfrm>
          <a:solidFill>
            <a:srgbClr val="002060"/>
          </a:solidFill>
        </p:spPr>
        <p:txBody>
          <a:bodyPr/>
          <a:lstStyle/>
          <a:p>
            <a:pPr eaLnBrk="1" hangingPunct="1">
              <a:lnSpc>
                <a:spcPct val="150000"/>
              </a:lnSpc>
              <a:defRPr/>
            </a:pPr>
            <a:r>
              <a:rPr lang="tr-TR" b="1" dirty="0" smtClean="0">
                <a:latin typeface="Times New Roman" pitchFamily="18" charset="0"/>
                <a:cs typeface="Times New Roman" pitchFamily="18" charset="0"/>
              </a:rPr>
              <a:t>Osmanlı toplum yapısının değişmesinde iç ve dış etkenler etkili olmuştur. Bunları şu şekilde belirtebiliriz:</a:t>
            </a:r>
            <a:endParaRPr lang="tr-TR" b="1" dirty="0" smtClean="0">
              <a:latin typeface="Courier New" pitchFamily="49" charset="0"/>
              <a:cs typeface="Times New Roman" pitchFamily="18" charset="0"/>
            </a:endParaRPr>
          </a:p>
          <a:p>
            <a:pPr eaLnBrk="1" hangingPunct="1">
              <a:lnSpc>
                <a:spcPct val="150000"/>
              </a:lnSpc>
              <a:defRPr/>
            </a:pPr>
            <a:r>
              <a:rPr lang="tr-TR" b="1" dirty="0" smtClean="0">
                <a:latin typeface="Times New Roman" pitchFamily="18" charset="0"/>
                <a:cs typeface="Times New Roman" pitchFamily="18" charset="0"/>
              </a:rPr>
              <a:t>   </a:t>
            </a:r>
            <a:r>
              <a:rPr lang="tr-TR" b="1" dirty="0" smtClean="0">
                <a:solidFill>
                  <a:schemeClr val="tx2"/>
                </a:solidFill>
                <a:latin typeface="Times New Roman" pitchFamily="18" charset="0"/>
                <a:cs typeface="Times New Roman" pitchFamily="18" charset="0"/>
              </a:rPr>
              <a:t>1-Nüfus artışı  2-Dirlik sisteminin bozulması 3-İç isyanlar 4-Dış etkenler: a-Coğrafi keşifler b- Sanayi</a:t>
            </a:r>
            <a:r>
              <a:rPr lang="tr-TR" b="1" dirty="0" smtClean="0">
                <a:solidFill>
                  <a:schemeClr val="tx2"/>
                </a:solidFill>
                <a:latin typeface="Courier New" pitchFamily="49" charset="0"/>
              </a:rPr>
              <a:t> </a:t>
            </a:r>
            <a:r>
              <a:rPr lang="tr-TR" b="1" dirty="0" smtClean="0">
                <a:solidFill>
                  <a:schemeClr val="tx2"/>
                </a:solidFill>
                <a:latin typeface="Times New Roman" pitchFamily="18" charset="0"/>
                <a:cs typeface="Times New Roman" pitchFamily="18" charset="0"/>
              </a:rPr>
              <a:t>inkılabı c-Fransız ihtilali</a:t>
            </a:r>
            <a:endParaRPr lang="tr-TR" b="1" dirty="0" smtClean="0">
              <a:solidFill>
                <a:schemeClr val="tx2"/>
              </a:solidFill>
              <a:latin typeface="Courier New" pitchFamily="49" charset="0"/>
              <a:cs typeface="Times New Roman" pitchFamily="18" charset="0"/>
            </a:endParaRPr>
          </a:p>
          <a:p>
            <a:pPr eaLnBrk="1" hangingPunct="1">
              <a:defRPr/>
            </a:pPr>
            <a:endParaRPr lang="tr-TR" sz="4000" b="1" dirty="0" smtClean="0">
              <a:solidFill>
                <a:schemeClr val="tx2"/>
              </a:solidFill>
            </a:endParaRPr>
          </a:p>
        </p:txBody>
      </p:sp>
      <p:sp>
        <p:nvSpPr>
          <p:cNvPr id="52227"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34203853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box(out)">
                                      <p:cBhvr>
                                        <p:cTn id="7" dur="500"/>
                                        <p:tgtEl>
                                          <p:spTgt spid="5120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box(out)">
                                      <p:cBhvr>
                                        <p:cTn id="12" dur="500"/>
                                        <p:tgtEl>
                                          <p:spTgt spid="5120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a:xfrm>
            <a:off x="301625" y="228600"/>
            <a:ext cx="8540750" cy="968375"/>
          </a:xfrm>
        </p:spPr>
        <p:txBody>
          <a:bodyPr/>
          <a:lstStyle/>
          <a:p>
            <a:pPr eaLnBrk="1" hangingPunct="1">
              <a:defRPr/>
            </a:pPr>
            <a:r>
              <a:rPr lang="tr-TR" sz="2800" smtClean="0">
                <a:latin typeface="Times New Roman" pitchFamily="18" charset="0"/>
                <a:cs typeface="Times New Roman" pitchFamily="18" charset="0"/>
              </a:rPr>
              <a:t>1-XVIII.YÜZYIL</a:t>
            </a:r>
            <a:r>
              <a:rPr lang="tr-TR" sz="2800" smtClean="0">
                <a:latin typeface="Courier New" pitchFamily="49" charset="0"/>
                <a:cs typeface="Times New Roman" pitchFamily="18" charset="0"/>
              </a:rPr>
              <a:t/>
            </a:r>
            <a:br>
              <a:rPr lang="tr-TR" sz="2800" smtClean="0">
                <a:latin typeface="Courier New" pitchFamily="49" charset="0"/>
                <a:cs typeface="Times New Roman" pitchFamily="18" charset="0"/>
              </a:rPr>
            </a:br>
            <a:endParaRPr lang="tr-TR" sz="2800" smtClean="0">
              <a:latin typeface="Courier New" pitchFamily="49" charset="0"/>
              <a:cs typeface="Times New Roman" pitchFamily="18" charset="0"/>
            </a:endParaRPr>
          </a:p>
        </p:txBody>
      </p:sp>
      <p:sp>
        <p:nvSpPr>
          <p:cNvPr id="52227" name="Rectangle 3"/>
          <p:cNvSpPr>
            <a:spLocks noGrp="1" noRot="1" noChangeArrowheads="1"/>
          </p:cNvSpPr>
          <p:nvPr>
            <p:ph type="body" idx="4294967295"/>
          </p:nvPr>
        </p:nvSpPr>
        <p:spPr>
          <a:xfrm>
            <a:off x="395288" y="838200"/>
            <a:ext cx="8424862" cy="5543550"/>
          </a:xfrm>
          <a:solidFill>
            <a:srgbClr val="002060"/>
          </a:solidFill>
        </p:spPr>
        <p:txBody>
          <a:bodyPr/>
          <a:lstStyle/>
          <a:p>
            <a:pPr eaLnBrk="1" hangingPunct="1">
              <a:lnSpc>
                <a:spcPct val="90000"/>
              </a:lnSpc>
              <a:defRPr/>
            </a:pPr>
            <a:r>
              <a:rPr lang="tr-TR" b="1" dirty="0" smtClean="0">
                <a:solidFill>
                  <a:schemeClr val="tx2"/>
                </a:solidFill>
                <a:latin typeface="Times New Roman" pitchFamily="18" charset="0"/>
                <a:cs typeface="Times New Roman" pitchFamily="18" charset="0"/>
              </a:rPr>
              <a:t>a-Yönetim Kadrolarında Kimlik Değişimi</a:t>
            </a:r>
            <a:endParaRPr lang="tr-TR" dirty="0" smtClean="0">
              <a:solidFill>
                <a:schemeClr val="tx2"/>
              </a:solidFill>
              <a:latin typeface="Courier New" pitchFamily="49" charset="0"/>
              <a:cs typeface="Times New Roman" pitchFamily="18" charset="0"/>
            </a:endParaRPr>
          </a:p>
          <a:p>
            <a:pPr eaLnBrk="1" hangingPunct="1">
              <a:lnSpc>
                <a:spcPct val="150000"/>
              </a:lnSpc>
              <a:spcBef>
                <a:spcPts val="0"/>
              </a:spcBef>
              <a:defRPr/>
            </a:pPr>
            <a:r>
              <a:rPr lang="tr-TR" dirty="0" smtClean="0">
                <a:latin typeface="Times New Roman" pitchFamily="18" charset="0"/>
              </a:rPr>
              <a:t>   </a:t>
            </a:r>
            <a:r>
              <a:rPr lang="tr-TR" sz="2400" dirty="0" smtClean="0">
                <a:latin typeface="Times New Roman" pitchFamily="18" charset="0"/>
                <a:cs typeface="Times New Roman" pitchFamily="18" charset="0"/>
              </a:rPr>
              <a:t>Yönetim kadrolarında en önemli değişiklik Seyfiye sınıfının yerini yavaş yavaş </a:t>
            </a:r>
            <a:r>
              <a:rPr lang="tr-TR" sz="2400" dirty="0" err="1" smtClean="0">
                <a:solidFill>
                  <a:srgbClr val="FFFF00"/>
                </a:solidFill>
                <a:latin typeface="Times New Roman" pitchFamily="18" charset="0"/>
                <a:cs typeface="Times New Roman" pitchFamily="18" charset="0"/>
              </a:rPr>
              <a:t>Kalemiye</a:t>
            </a:r>
            <a:r>
              <a:rPr lang="tr-TR" sz="2400" dirty="0" smtClean="0">
                <a:latin typeface="Times New Roman" pitchFamily="18" charset="0"/>
                <a:cs typeface="Times New Roman" pitchFamily="18" charset="0"/>
              </a:rPr>
              <a:t> sınıfının almasıdır.</a:t>
            </a:r>
            <a:endParaRPr lang="tr-TR" sz="2400" dirty="0" smtClean="0">
              <a:latin typeface="Courier New" pitchFamily="49" charset="0"/>
              <a:cs typeface="Times New Roman" pitchFamily="18" charset="0"/>
            </a:endParaRPr>
          </a:p>
          <a:p>
            <a:pPr eaLnBrk="1" hangingPunct="1">
              <a:lnSpc>
                <a:spcPct val="150000"/>
              </a:lnSpc>
              <a:spcBef>
                <a:spcPts val="0"/>
              </a:spcBef>
              <a:defRPr/>
            </a:pPr>
            <a:r>
              <a:rPr lang="tr-TR" sz="2400" dirty="0" smtClean="0">
                <a:latin typeface="Times New Roman" pitchFamily="18" charset="0"/>
                <a:cs typeface="Times New Roman" pitchFamily="18" charset="0"/>
              </a:rPr>
              <a:t>Bunun en önemli sebebi devletler arası ilişkilerde diplomasinin önem kazanmasıdır. Yurt dışında geçici ve daha sonra daimi elçilikler kurulması da bu düşünceye dayanır.</a:t>
            </a:r>
            <a:endParaRPr lang="tr-TR" sz="2400" dirty="0" smtClean="0">
              <a:latin typeface="Courier New" pitchFamily="49" charset="0"/>
              <a:cs typeface="Times New Roman" pitchFamily="18" charset="0"/>
            </a:endParaRPr>
          </a:p>
          <a:p>
            <a:pPr eaLnBrk="1" hangingPunct="1">
              <a:lnSpc>
                <a:spcPct val="150000"/>
              </a:lnSpc>
              <a:spcBef>
                <a:spcPts val="0"/>
              </a:spcBef>
              <a:defRPr/>
            </a:pPr>
            <a:r>
              <a:rPr lang="tr-TR" sz="2400" dirty="0" smtClean="0">
                <a:latin typeface="Times New Roman" pitchFamily="18" charset="0"/>
                <a:cs typeface="Times New Roman" pitchFamily="18" charset="0"/>
              </a:rPr>
              <a:t>   Yönetici kadrolarında meydana gelen bir de</a:t>
            </a:r>
            <a:r>
              <a:rPr lang="tr-TR" sz="2400" dirty="0" smtClean="0">
                <a:latin typeface="Times New Roman" pitchFamily="18" charset="0"/>
              </a:rPr>
              <a:t>-</a:t>
            </a:r>
            <a:r>
              <a:rPr lang="tr-TR" sz="2400" dirty="0" err="1" smtClean="0">
                <a:latin typeface="Times New Roman" pitchFamily="18" charset="0"/>
                <a:cs typeface="Times New Roman" pitchFamily="18" charset="0"/>
              </a:rPr>
              <a:t>ğişmede</a:t>
            </a:r>
            <a:r>
              <a:rPr lang="tr-TR" sz="2400" dirty="0" smtClean="0">
                <a:latin typeface="Times New Roman" pitchFamily="18" charset="0"/>
                <a:cs typeface="Times New Roman" pitchFamily="18" charset="0"/>
              </a:rPr>
              <a:t> Devşirme kökenlilerin yerini reayadan kişiler almaya başlamıştır. </a:t>
            </a:r>
            <a:endParaRPr lang="tr-TR" sz="2400" dirty="0" smtClean="0">
              <a:latin typeface="Courier New" pitchFamily="49" charset="0"/>
              <a:cs typeface="Times New Roman" pitchFamily="18" charset="0"/>
            </a:endParaRPr>
          </a:p>
          <a:p>
            <a:pPr eaLnBrk="1" hangingPunct="1">
              <a:lnSpc>
                <a:spcPct val="90000"/>
              </a:lnSpc>
              <a:defRPr/>
            </a:pPr>
            <a:endParaRPr lang="tr-TR" dirty="0" smtClean="0"/>
          </a:p>
        </p:txBody>
      </p:sp>
      <p:sp>
        <p:nvSpPr>
          <p:cNvPr id="53252"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4280736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box(out)">
                                      <p:cBhvr>
                                        <p:cTn id="7" dur="500"/>
                                        <p:tgtEl>
                                          <p:spTgt spid="5222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box(out)">
                                      <p:cBhvr>
                                        <p:cTn id="12" dur="500"/>
                                        <p:tgtEl>
                                          <p:spTgt spid="5222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animEffect transition="in" filter="box(out)">
                                      <p:cBhvr>
                                        <p:cTn id="17" dur="500"/>
                                        <p:tgtEl>
                                          <p:spTgt spid="5222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2227">
                                            <p:txEl>
                                              <p:pRg st="3" end="3"/>
                                            </p:txEl>
                                          </p:spTgt>
                                        </p:tgtEl>
                                        <p:attrNameLst>
                                          <p:attrName>style.visibility</p:attrName>
                                        </p:attrNameLst>
                                      </p:cBhvr>
                                      <p:to>
                                        <p:strVal val="visible"/>
                                      </p:to>
                                    </p:set>
                                    <p:animEffect transition="in" filter="box(out)">
                                      <p:cBhvr>
                                        <p:cTn id="22" dur="500"/>
                                        <p:tgtEl>
                                          <p:spTgt spid="5222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a:xfrm>
            <a:off x="301625" y="228600"/>
            <a:ext cx="8540750" cy="752475"/>
          </a:xfrm>
        </p:spPr>
        <p:txBody>
          <a:bodyPr/>
          <a:lstStyle/>
          <a:p>
            <a:pPr eaLnBrk="1" hangingPunct="1">
              <a:defRPr/>
            </a:pPr>
            <a:r>
              <a:rPr lang="tr-TR" sz="2800" smtClean="0">
                <a:latin typeface="Times New Roman" pitchFamily="18" charset="0"/>
                <a:cs typeface="Times New Roman" pitchFamily="18" charset="0"/>
              </a:rPr>
              <a:t>2-Tanzimat ve sonrası</a:t>
            </a:r>
          </a:p>
        </p:txBody>
      </p:sp>
      <p:sp>
        <p:nvSpPr>
          <p:cNvPr id="55299" name="Rectangle 3"/>
          <p:cNvSpPr>
            <a:spLocks noGrp="1" noRot="1" noChangeArrowheads="1"/>
          </p:cNvSpPr>
          <p:nvPr>
            <p:ph type="body" idx="4294967295"/>
          </p:nvPr>
        </p:nvSpPr>
        <p:spPr>
          <a:xfrm>
            <a:off x="395288" y="914400"/>
            <a:ext cx="8353425" cy="5486400"/>
          </a:xfrm>
          <a:solidFill>
            <a:srgbClr val="002060"/>
          </a:solidFill>
        </p:spPr>
        <p:txBody>
          <a:bodyPr/>
          <a:lstStyle/>
          <a:p>
            <a:pPr eaLnBrk="1" hangingPunct="1">
              <a:lnSpc>
                <a:spcPct val="150000"/>
              </a:lnSpc>
              <a:spcBef>
                <a:spcPts val="0"/>
              </a:spcBef>
              <a:buFont typeface="Arial" panose="020B0604020202020204" pitchFamily="34" charset="0"/>
              <a:buNone/>
              <a:defRPr/>
            </a:pPr>
            <a:r>
              <a:rPr lang="tr-TR" sz="3600" b="1" dirty="0" smtClean="0">
                <a:solidFill>
                  <a:schemeClr val="tx2"/>
                </a:solidFill>
                <a:latin typeface="Times New Roman" pitchFamily="18" charset="0"/>
                <a:cs typeface="Times New Roman" pitchFamily="18" charset="0"/>
              </a:rPr>
              <a:t>   </a:t>
            </a:r>
            <a:r>
              <a:rPr lang="tr-TR" sz="2400" b="1" dirty="0" smtClean="0">
                <a:solidFill>
                  <a:schemeClr val="tx2"/>
                </a:solidFill>
                <a:latin typeface="Times New Roman" pitchFamily="18" charset="0"/>
                <a:cs typeface="Times New Roman" pitchFamily="18" charset="0"/>
              </a:rPr>
              <a:t>a-Yeni Bürokratlar</a:t>
            </a:r>
            <a:r>
              <a:rPr lang="tr-TR" sz="2400" b="1" dirty="0" smtClean="0">
                <a:latin typeface="Times New Roman" pitchFamily="18" charset="0"/>
                <a:cs typeface="Times New Roman" pitchFamily="18" charset="0"/>
              </a:rPr>
              <a:t>  </a:t>
            </a:r>
            <a:endParaRPr lang="tr-TR" sz="2400" b="1" dirty="0" smtClean="0">
              <a:latin typeface="Times New Roman" pitchFamily="18" charset="0"/>
            </a:endParaRPr>
          </a:p>
          <a:p>
            <a:pPr eaLnBrk="1" hangingPunct="1">
              <a:lnSpc>
                <a:spcPct val="150000"/>
              </a:lnSpc>
              <a:spcBef>
                <a:spcPts val="0"/>
              </a:spcBef>
              <a:defRPr/>
            </a:pPr>
            <a:r>
              <a:rPr lang="tr-TR" sz="2400" dirty="0" smtClean="0">
                <a:latin typeface="Times New Roman" pitchFamily="18" charset="0"/>
                <a:cs typeface="Times New Roman" pitchFamily="18" charset="0"/>
              </a:rPr>
              <a:t>Avrupa ülkelerinde ikamet elçiliklerinin kurulmasından ve böylece Avrupa ile ilişkilerin artmasından sonra, eskilerden daha farklı bir anlayışa sahip reformcu yeni bir nesil ortaya çıkmıştı.</a:t>
            </a:r>
            <a:r>
              <a:rPr lang="tr-TR" sz="2400" dirty="0" smtClean="0">
                <a:latin typeface="Times New Roman" pitchFamily="18" charset="0"/>
              </a:rPr>
              <a:t> </a:t>
            </a:r>
            <a:r>
              <a:rPr lang="tr-TR" sz="2400" dirty="0" smtClean="0">
                <a:latin typeface="Times New Roman" pitchFamily="18" charset="0"/>
                <a:cs typeface="Times New Roman" pitchFamily="18" charset="0"/>
              </a:rPr>
              <a:t>Bunlar Avrupa başkentle</a:t>
            </a:r>
            <a:r>
              <a:rPr lang="tr-TR" sz="2400" dirty="0" smtClean="0">
                <a:latin typeface="Times New Roman" pitchFamily="18" charset="0"/>
              </a:rPr>
              <a:t>-</a:t>
            </a:r>
            <a:r>
              <a:rPr lang="tr-TR" sz="2400" dirty="0" smtClean="0">
                <a:latin typeface="Times New Roman" pitchFamily="18" charset="0"/>
                <a:cs typeface="Times New Roman" pitchFamily="18" charset="0"/>
              </a:rPr>
              <a:t>rinde görev yaparken,</a:t>
            </a:r>
            <a:r>
              <a:rPr lang="tr-TR" sz="2400" dirty="0" smtClean="0">
                <a:latin typeface="Times New Roman" pitchFamily="18" charset="0"/>
              </a:rPr>
              <a:t> </a:t>
            </a:r>
            <a:r>
              <a:rPr lang="tr-TR" sz="2400" dirty="0" smtClean="0">
                <a:latin typeface="Times New Roman" pitchFamily="18" charset="0"/>
                <a:cs typeface="Times New Roman" pitchFamily="18" charset="0"/>
              </a:rPr>
              <a:t>milletlerarası durumu ve batılı devletlerin bünyelerini tanımaya çalışmış olan belli başlı diplomalardı</a:t>
            </a:r>
            <a:r>
              <a:rPr lang="tr-TR" sz="4000" dirty="0" smtClean="0">
                <a:latin typeface="Times New Roman" pitchFamily="18" charset="0"/>
                <a:cs typeface="Times New Roman" pitchFamily="18" charset="0"/>
              </a:rPr>
              <a:t>.</a:t>
            </a:r>
            <a:endParaRPr lang="tr-TR" sz="4000" dirty="0" smtClean="0">
              <a:latin typeface="Courier New" pitchFamily="49" charset="0"/>
              <a:cs typeface="Times New Roman" pitchFamily="18" charset="0"/>
            </a:endParaRPr>
          </a:p>
          <a:p>
            <a:pPr eaLnBrk="1" hangingPunct="1">
              <a:lnSpc>
                <a:spcPct val="150000"/>
              </a:lnSpc>
              <a:buFont typeface="Arial" panose="020B0604020202020204" pitchFamily="34" charset="0"/>
              <a:buNone/>
              <a:defRPr/>
            </a:pPr>
            <a:r>
              <a:rPr lang="tr-TR" sz="3600" dirty="0" smtClean="0">
                <a:latin typeface="Times New Roman" pitchFamily="18" charset="0"/>
                <a:cs typeface="Times New Roman" pitchFamily="18" charset="0"/>
              </a:rPr>
              <a:t>   </a:t>
            </a:r>
            <a:endParaRPr lang="tr-TR" sz="3600" dirty="0" smtClean="0"/>
          </a:p>
        </p:txBody>
      </p:sp>
      <p:sp>
        <p:nvSpPr>
          <p:cNvPr id="54276"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488668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box(out)">
                                      <p:cBhvr>
                                        <p:cTn id="7" dur="500"/>
                                        <p:tgtEl>
                                          <p:spTgt spid="5529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box(out)">
                                      <p:cBhvr>
                                        <p:cTn id="12" dur="500"/>
                                        <p:tgtEl>
                                          <p:spTgt spid="5529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Effect transition="in" filter="box(out)">
                                      <p:cBhvr>
                                        <p:cTn id="17" dur="500"/>
                                        <p:tgtEl>
                                          <p:spTgt spid="5529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Rot="1" noChangeArrowheads="1"/>
          </p:cNvSpPr>
          <p:nvPr>
            <p:ph type="body" idx="4294967295"/>
          </p:nvPr>
        </p:nvSpPr>
        <p:spPr>
          <a:xfrm>
            <a:off x="250825" y="990600"/>
            <a:ext cx="8281988" cy="5105400"/>
          </a:xfrm>
          <a:solidFill>
            <a:srgbClr val="002060"/>
          </a:solidFill>
        </p:spPr>
        <p:txBody>
          <a:bodyPr/>
          <a:lstStyle/>
          <a:p>
            <a:pPr eaLnBrk="1" hangingPunct="1">
              <a:lnSpc>
                <a:spcPct val="150000"/>
              </a:lnSpc>
              <a:defRPr/>
            </a:pPr>
            <a:r>
              <a:rPr lang="tr-TR" dirty="0" smtClean="0">
                <a:latin typeface="Times New Roman" pitchFamily="18" charset="0"/>
                <a:cs typeface="Times New Roman" pitchFamily="18" charset="0"/>
              </a:rPr>
              <a:t>Üst seviye Tanzimat bürokratlarından her biri İstanbul’daki yabancı elçilik-</a:t>
            </a:r>
            <a:r>
              <a:rPr lang="tr-TR" dirty="0" err="1" smtClean="0">
                <a:latin typeface="Times New Roman" pitchFamily="18" charset="0"/>
                <a:cs typeface="Times New Roman" pitchFamily="18" charset="0"/>
              </a:rPr>
              <a:t>lerden</a:t>
            </a:r>
            <a:r>
              <a:rPr lang="tr-TR" dirty="0" smtClean="0">
                <a:latin typeface="Times New Roman" pitchFamily="18" charset="0"/>
                <a:cs typeface="Times New Roman" pitchFamily="18" charset="0"/>
              </a:rPr>
              <a:t> biri ile de ilişki içindeydi.</a:t>
            </a:r>
            <a:endParaRPr lang="tr-TR" dirty="0" smtClean="0">
              <a:latin typeface="Courier New" pitchFamily="49" charset="0"/>
              <a:cs typeface="Times New Roman" pitchFamily="18" charset="0"/>
            </a:endParaRPr>
          </a:p>
          <a:p>
            <a:pPr eaLnBrk="1" hangingPunct="1">
              <a:lnSpc>
                <a:spcPct val="150000"/>
              </a:lnSpc>
              <a:defRPr/>
            </a:pPr>
            <a:r>
              <a:rPr lang="tr-TR" dirty="0" smtClean="0">
                <a:latin typeface="Times New Roman" pitchFamily="18" charset="0"/>
                <a:cs typeface="Times New Roman" pitchFamily="18" charset="0"/>
              </a:rPr>
              <a:t>Bu durum onları daha etkili </a:t>
            </a:r>
            <a:r>
              <a:rPr lang="tr-TR" dirty="0" err="1" smtClean="0">
                <a:latin typeface="Times New Roman" pitchFamily="18" charset="0"/>
                <a:cs typeface="Times New Roman" pitchFamily="18" charset="0"/>
              </a:rPr>
              <a:t>kılıyor,ancak</a:t>
            </a:r>
            <a:r>
              <a:rPr lang="tr-TR" dirty="0" smtClean="0">
                <a:latin typeface="Times New Roman" pitchFamily="18" charset="0"/>
                <a:cs typeface="Times New Roman" pitchFamily="18" charset="0"/>
              </a:rPr>
              <a:t> yabancıların Osmanlı Devleti’nin iç işlerine karışmasını da kolaylaştırıyordu. </a:t>
            </a:r>
            <a:endParaRPr lang="tr-TR" dirty="0" smtClean="0"/>
          </a:p>
          <a:p>
            <a:pPr eaLnBrk="1" hangingPunct="1">
              <a:defRPr/>
            </a:pPr>
            <a:endParaRPr lang="tr-TR" dirty="0" smtClean="0"/>
          </a:p>
        </p:txBody>
      </p:sp>
      <p:sp>
        <p:nvSpPr>
          <p:cNvPr id="55299"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5593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box(out)">
                                      <p:cBhvr>
                                        <p:cTn id="7" dur="500"/>
                                        <p:tgtEl>
                                          <p:spTgt spid="5632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box(out)">
                                      <p:cBhvr>
                                        <p:cTn id="12" dur="500"/>
                                        <p:tgtEl>
                                          <p:spTgt spid="5632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7" name="Rectangle 3"/>
          <p:cNvSpPr>
            <a:spLocks noGrp="1" noRot="1" noChangeArrowheads="1"/>
          </p:cNvSpPr>
          <p:nvPr>
            <p:ph type="body" idx="4294967295"/>
          </p:nvPr>
        </p:nvSpPr>
        <p:spPr>
          <a:xfrm>
            <a:off x="323850" y="381000"/>
            <a:ext cx="8496300" cy="5715000"/>
          </a:xfrm>
          <a:solidFill>
            <a:srgbClr val="002060"/>
          </a:solidFill>
        </p:spPr>
        <p:txBody>
          <a:bodyPr/>
          <a:lstStyle/>
          <a:p>
            <a:pPr eaLnBrk="1" hangingPunct="1">
              <a:defRPr/>
            </a:pPr>
            <a:r>
              <a:rPr lang="tr-TR" dirty="0" smtClean="0">
                <a:solidFill>
                  <a:srgbClr val="000000"/>
                </a:solidFill>
                <a:effectLst>
                  <a:outerShdw blurRad="38100" dist="38100" dir="2700000" algn="tl">
                    <a:srgbClr val="FFFFFF"/>
                  </a:outerShdw>
                </a:effectLst>
                <a:latin typeface="Times New Roman" pitchFamily="18" charset="0"/>
                <a:cs typeface="Times New Roman" pitchFamily="18" charset="0"/>
              </a:rPr>
              <a:t> </a:t>
            </a:r>
            <a:r>
              <a:rPr lang="tr-TR" b="1" dirty="0" smtClean="0">
                <a:solidFill>
                  <a:schemeClr val="tx2"/>
                </a:solidFill>
                <a:latin typeface="Times New Roman" pitchFamily="18" charset="0"/>
                <a:cs typeface="Times New Roman" pitchFamily="18" charset="0"/>
              </a:rPr>
              <a:t>Nüfus hareketleri ve Yeni Yapılanmalar</a:t>
            </a:r>
            <a:endParaRPr lang="tr-TR" dirty="0" smtClean="0">
              <a:solidFill>
                <a:schemeClr val="tx2"/>
              </a:solidFill>
              <a:latin typeface="Courier New" pitchFamily="49" charset="0"/>
              <a:cs typeface="Times New Roman" pitchFamily="18" charset="0"/>
            </a:endParaRPr>
          </a:p>
          <a:p>
            <a:pPr eaLnBrk="1" hangingPunct="1">
              <a:defRPr/>
            </a:pPr>
            <a:r>
              <a:rPr lang="tr-TR" b="1" dirty="0" smtClean="0">
                <a:solidFill>
                  <a:schemeClr val="tx2"/>
                </a:solidFill>
                <a:latin typeface="Times New Roman" pitchFamily="18" charset="0"/>
                <a:cs typeface="Times New Roman" pitchFamily="18" charset="0"/>
              </a:rPr>
              <a:t> </a:t>
            </a:r>
            <a:endParaRPr lang="tr-TR" dirty="0" smtClean="0">
              <a:solidFill>
                <a:schemeClr val="tx2"/>
              </a:solidFill>
              <a:latin typeface="Courier New" pitchFamily="49" charset="0"/>
              <a:cs typeface="Times New Roman" pitchFamily="18" charset="0"/>
            </a:endParaRPr>
          </a:p>
          <a:p>
            <a:pPr eaLnBrk="1" hangingPunct="1">
              <a:lnSpc>
                <a:spcPct val="150000"/>
              </a:lnSpc>
              <a:spcBef>
                <a:spcPts val="0"/>
              </a:spcBef>
              <a:defRPr/>
            </a:pPr>
            <a:r>
              <a:rPr lang="tr-TR" dirty="0" smtClean="0">
                <a:latin typeface="Times New Roman" pitchFamily="18" charset="0"/>
                <a:cs typeface="Times New Roman" pitchFamily="18" charset="0"/>
              </a:rPr>
              <a:t>  </a:t>
            </a:r>
            <a:r>
              <a:rPr lang="tr-TR" sz="2400" dirty="0" smtClean="0">
                <a:latin typeface="Times New Roman" pitchFamily="18" charset="0"/>
                <a:cs typeface="Times New Roman" pitchFamily="18" charset="0"/>
              </a:rPr>
              <a:t>XIX. yüzyılda ise Osmanlı nüfusu açısından iki olgu birden yaşanıyor. Bir taraftan, Osmanlı genel nüfusu azalırken, diğer taraftan daralan Osmanlı sınırları içindeki nüfus gitgide artmaktaydı. Genel nüfusun artması toprak kayıplarına,</a:t>
            </a:r>
            <a:r>
              <a:rPr lang="tr-TR" sz="2400" dirty="0" smtClean="0">
                <a:latin typeface="Times New Roman" pitchFamily="18" charset="0"/>
              </a:rPr>
              <a:t> </a:t>
            </a:r>
            <a:r>
              <a:rPr lang="tr-TR" sz="2400" dirty="0" smtClean="0">
                <a:latin typeface="Times New Roman" pitchFamily="18" charset="0"/>
                <a:cs typeface="Times New Roman" pitchFamily="18" charset="0"/>
              </a:rPr>
              <a:t>mevcut nüfusun artması ise kaybedilen topraklardan gelen göçlere bağlıydı. Gerileme ve Dağılma devrinde Rumeli’den Anadolu’ya yoğun bir göç hareketi olmuştur.</a:t>
            </a:r>
            <a:endParaRPr lang="tr-TR" sz="2400" dirty="0" smtClean="0">
              <a:latin typeface="Courier New" pitchFamily="49" charset="0"/>
              <a:cs typeface="Times New Roman" pitchFamily="18" charset="0"/>
            </a:endParaRPr>
          </a:p>
          <a:p>
            <a:pPr eaLnBrk="1" hangingPunct="1">
              <a:lnSpc>
                <a:spcPct val="150000"/>
              </a:lnSpc>
              <a:spcBef>
                <a:spcPts val="0"/>
              </a:spcBef>
              <a:defRPr/>
            </a:pPr>
            <a:endParaRPr lang="tr-TR" sz="2400" dirty="0" smtClean="0"/>
          </a:p>
        </p:txBody>
      </p:sp>
      <p:sp>
        <p:nvSpPr>
          <p:cNvPr id="56323"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1134999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box(out)">
                                      <p:cBhvr>
                                        <p:cTn id="7" dur="500"/>
                                        <p:tgtEl>
                                          <p:spTgt spid="5734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box(out)">
                                      <p:cBhvr>
                                        <p:cTn id="12" dur="500"/>
                                        <p:tgtEl>
                                          <p:spTgt spid="5734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box(out)">
                                      <p:cBhvr>
                                        <p:cTn id="17" dur="500"/>
                                        <p:tgtEl>
                                          <p:spTgt spid="5734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3"/>
          <p:cNvSpPr>
            <a:spLocks noGrp="1" noRot="1" noChangeArrowheads="1"/>
          </p:cNvSpPr>
          <p:nvPr>
            <p:ph type="body" idx="4294967295"/>
          </p:nvPr>
        </p:nvSpPr>
        <p:spPr>
          <a:xfrm>
            <a:off x="395288" y="304800"/>
            <a:ext cx="8424862" cy="6219825"/>
          </a:xfrm>
          <a:solidFill>
            <a:srgbClr val="002060"/>
          </a:solidFill>
        </p:spPr>
        <p:txBody>
          <a:bodyPr/>
          <a:lstStyle/>
          <a:p>
            <a:pPr eaLnBrk="1" hangingPunct="1">
              <a:lnSpc>
                <a:spcPct val="150000"/>
              </a:lnSpc>
              <a:defRPr/>
            </a:pPr>
            <a:r>
              <a:rPr lang="tr-TR" sz="2400" dirty="0" smtClean="0">
                <a:latin typeface="Times New Roman" pitchFamily="18" charset="0"/>
                <a:cs typeface="Times New Roman" pitchFamily="18" charset="0"/>
              </a:rPr>
              <a:t>Ulaşım teknolojisinin gelişmesi ve dış pazarlarla ilişkiler kurulması, </a:t>
            </a:r>
            <a:r>
              <a:rPr lang="tr-TR" sz="2400" dirty="0" err="1" smtClean="0">
                <a:latin typeface="Times New Roman" pitchFamily="18" charset="0"/>
                <a:cs typeface="Times New Roman" pitchFamily="18" charset="0"/>
              </a:rPr>
              <a:t>XIX.yüzyılda</a:t>
            </a:r>
            <a:r>
              <a:rPr lang="tr-TR" sz="2400" dirty="0" smtClean="0">
                <a:latin typeface="Times New Roman" pitchFamily="18" charset="0"/>
                <a:cs typeface="Times New Roman" pitchFamily="18" charset="0"/>
              </a:rPr>
              <a:t>, şehirleşme oranını da yükseltmiştir. </a:t>
            </a:r>
            <a:endParaRPr lang="tr-TR" sz="2400" dirty="0" smtClean="0">
              <a:latin typeface="Courier New" pitchFamily="49" charset="0"/>
              <a:cs typeface="Times New Roman" pitchFamily="18" charset="0"/>
            </a:endParaRPr>
          </a:p>
          <a:p>
            <a:pPr eaLnBrk="1" hangingPunct="1">
              <a:lnSpc>
                <a:spcPct val="150000"/>
              </a:lnSpc>
              <a:defRPr/>
            </a:pPr>
            <a:r>
              <a:rPr lang="tr-TR" sz="2400" dirty="0" smtClean="0">
                <a:latin typeface="Times New Roman" pitchFamily="18" charset="0"/>
                <a:cs typeface="Times New Roman" pitchFamily="18" charset="0"/>
              </a:rPr>
              <a:t>   XVI. yüzyılda da sınırlı olan ova köyleri</a:t>
            </a:r>
            <a:r>
              <a:rPr lang="tr-TR" sz="2400" dirty="0" smtClean="0">
                <a:latin typeface="Times New Roman" pitchFamily="18" charset="0"/>
              </a:rPr>
              <a:t> </a:t>
            </a:r>
            <a:r>
              <a:rPr lang="tr-TR" sz="2400" dirty="0" smtClean="0">
                <a:latin typeface="Times New Roman" pitchFamily="18" charset="0"/>
                <a:cs typeface="Times New Roman" pitchFamily="18" charset="0"/>
              </a:rPr>
              <a:t>(celali isyanları dolayısıyla yamaçlara ve dağlara çekilmişlerdi),XIX. </a:t>
            </a:r>
            <a:endParaRPr lang="tr-TR" sz="2400" dirty="0" smtClean="0">
              <a:latin typeface="Courier New" pitchFamily="49" charset="0"/>
              <a:cs typeface="Times New Roman" pitchFamily="18" charset="0"/>
            </a:endParaRPr>
          </a:p>
          <a:p>
            <a:pPr eaLnBrk="1" hangingPunct="1">
              <a:lnSpc>
                <a:spcPct val="150000"/>
              </a:lnSpc>
              <a:defRPr/>
            </a:pPr>
            <a:r>
              <a:rPr lang="tr-TR" sz="2400" dirty="0" smtClean="0">
                <a:latin typeface="Times New Roman" pitchFamily="18" charset="0"/>
                <a:cs typeface="Times New Roman" pitchFamily="18" charset="0"/>
              </a:rPr>
              <a:t>Yüzyılda dışardan gelen göçmenlerle artmıştır. Bunlar Konya, Adana ve kıyı ovalarına yerleştirildiler.</a:t>
            </a:r>
            <a:endParaRPr lang="tr-TR" sz="2400" dirty="0" smtClean="0">
              <a:latin typeface="Courier New" pitchFamily="49" charset="0"/>
              <a:cs typeface="Times New Roman" pitchFamily="18" charset="0"/>
            </a:endParaRPr>
          </a:p>
          <a:p>
            <a:pPr eaLnBrk="1" hangingPunct="1">
              <a:lnSpc>
                <a:spcPct val="150000"/>
              </a:lnSpc>
              <a:defRPr/>
            </a:pPr>
            <a:r>
              <a:rPr lang="tr-TR" sz="2400" dirty="0" smtClean="0">
                <a:latin typeface="Times New Roman" pitchFamily="18" charset="0"/>
                <a:cs typeface="Times New Roman" pitchFamily="18" charset="0"/>
              </a:rPr>
              <a:t>  Ulaşımda da kara yollarının yanında demiryo</a:t>
            </a:r>
            <a:r>
              <a:rPr lang="tr-TR" sz="2400" dirty="0" smtClean="0">
                <a:latin typeface="Times New Roman" pitchFamily="18" charset="0"/>
              </a:rPr>
              <a:t>l</a:t>
            </a:r>
            <a:r>
              <a:rPr lang="tr-TR" sz="2400" dirty="0" smtClean="0">
                <a:latin typeface="Times New Roman" pitchFamily="18" charset="0"/>
                <a:cs typeface="Times New Roman" pitchFamily="18" charset="0"/>
              </a:rPr>
              <a:t>ları ve </a:t>
            </a:r>
            <a:r>
              <a:rPr lang="tr-TR" sz="2400" dirty="0" err="1" smtClean="0">
                <a:latin typeface="Times New Roman" pitchFamily="18" charset="0"/>
                <a:cs typeface="Times New Roman" pitchFamily="18" charset="0"/>
              </a:rPr>
              <a:t>denizyoları</a:t>
            </a:r>
            <a:r>
              <a:rPr lang="tr-TR" sz="2400" dirty="0" smtClean="0">
                <a:latin typeface="Times New Roman" pitchFamily="18" charset="0"/>
                <a:cs typeface="Times New Roman" pitchFamily="18" charset="0"/>
              </a:rPr>
              <a:t> da yapılmaya başlandı. Telgraf ve telefon hatları kurulmaya başladı.</a:t>
            </a:r>
            <a:endParaRPr lang="tr-TR" sz="2400" dirty="0" smtClean="0">
              <a:latin typeface="Courier New" pitchFamily="49" charset="0"/>
              <a:cs typeface="Times New Roman" pitchFamily="18" charset="0"/>
            </a:endParaRPr>
          </a:p>
          <a:p>
            <a:pPr eaLnBrk="1" hangingPunct="1">
              <a:lnSpc>
                <a:spcPct val="150000"/>
              </a:lnSpc>
              <a:defRPr/>
            </a:pPr>
            <a:endParaRPr lang="tr-TR" sz="2400" dirty="0" smtClean="0"/>
          </a:p>
        </p:txBody>
      </p:sp>
      <p:sp>
        <p:nvSpPr>
          <p:cNvPr id="57347"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3751570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box(out)">
                                      <p:cBhvr>
                                        <p:cTn id="7" dur="500"/>
                                        <p:tgtEl>
                                          <p:spTgt spid="5837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box(out)">
                                      <p:cBhvr>
                                        <p:cTn id="12" dur="500"/>
                                        <p:tgtEl>
                                          <p:spTgt spid="5837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8371">
                                            <p:txEl>
                                              <p:pRg st="2" end="2"/>
                                            </p:txEl>
                                          </p:spTgt>
                                        </p:tgtEl>
                                        <p:attrNameLst>
                                          <p:attrName>style.visibility</p:attrName>
                                        </p:attrNameLst>
                                      </p:cBhvr>
                                      <p:to>
                                        <p:strVal val="visible"/>
                                      </p:to>
                                    </p:set>
                                    <p:animEffect transition="in" filter="box(out)">
                                      <p:cBhvr>
                                        <p:cTn id="17" dur="500"/>
                                        <p:tgtEl>
                                          <p:spTgt spid="5837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8371">
                                            <p:txEl>
                                              <p:pRg st="3" end="3"/>
                                            </p:txEl>
                                          </p:spTgt>
                                        </p:tgtEl>
                                        <p:attrNameLst>
                                          <p:attrName>style.visibility</p:attrName>
                                        </p:attrNameLst>
                                      </p:cBhvr>
                                      <p:to>
                                        <p:strVal val="visible"/>
                                      </p:to>
                                    </p:set>
                                    <p:animEffect transition="in" filter="box(out)">
                                      <p:cBhvr>
                                        <p:cTn id="22" dur="500"/>
                                        <p:tgtEl>
                                          <p:spTgt spid="58371">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a:xfrm>
            <a:off x="301625" y="333375"/>
            <a:ext cx="8518525" cy="1038225"/>
          </a:xfrm>
          <a:solidFill>
            <a:srgbClr val="00B050"/>
          </a:solidFill>
        </p:spPr>
        <p:txBody>
          <a:bodyPr/>
          <a:lstStyle/>
          <a:p>
            <a:pPr eaLnBrk="1" hangingPunct="1">
              <a:defRPr/>
            </a:pPr>
            <a:r>
              <a:rPr lang="tr-TR" b="1" dirty="0" smtClean="0">
                <a:latin typeface="Times New Roman" pitchFamily="18" charset="0"/>
                <a:cs typeface="Times New Roman" pitchFamily="18" charset="0"/>
              </a:rPr>
              <a:t/>
            </a:r>
            <a:br>
              <a:rPr lang="tr-TR" b="1" dirty="0" smtClean="0">
                <a:latin typeface="Times New Roman" pitchFamily="18" charset="0"/>
                <a:cs typeface="Times New Roman" pitchFamily="18" charset="0"/>
              </a:rPr>
            </a:br>
            <a:r>
              <a:rPr lang="tr-TR" b="1" dirty="0" smtClean="0">
                <a:latin typeface="Times New Roman" pitchFamily="18" charset="0"/>
                <a:cs typeface="Times New Roman" pitchFamily="18" charset="0"/>
              </a:rPr>
              <a:t>Yeni Hayat Tarzı</a:t>
            </a:r>
            <a:r>
              <a:rPr lang="tr-TR" dirty="0" smtClean="0">
                <a:latin typeface="Courier New" pitchFamily="49" charset="0"/>
                <a:cs typeface="Times New Roman" pitchFamily="18" charset="0"/>
              </a:rPr>
              <a:t/>
            </a:r>
            <a:br>
              <a:rPr lang="tr-TR" dirty="0" smtClean="0">
                <a:latin typeface="Courier New" pitchFamily="49" charset="0"/>
                <a:cs typeface="Times New Roman" pitchFamily="18" charset="0"/>
              </a:rPr>
            </a:br>
            <a:endParaRPr lang="tr-TR" dirty="0" smtClean="0">
              <a:latin typeface="Courier New" pitchFamily="49" charset="0"/>
              <a:cs typeface="Times New Roman" pitchFamily="18" charset="0"/>
            </a:endParaRPr>
          </a:p>
        </p:txBody>
      </p:sp>
      <p:sp>
        <p:nvSpPr>
          <p:cNvPr id="59395" name="Rectangle 3"/>
          <p:cNvSpPr>
            <a:spLocks noGrp="1" noRot="1" noChangeArrowheads="1"/>
          </p:cNvSpPr>
          <p:nvPr>
            <p:ph type="body" idx="4294967295"/>
          </p:nvPr>
        </p:nvSpPr>
        <p:spPr>
          <a:xfrm>
            <a:off x="323850" y="1268413"/>
            <a:ext cx="8496300" cy="4827587"/>
          </a:xfrm>
          <a:solidFill>
            <a:srgbClr val="002060"/>
          </a:solidFill>
        </p:spPr>
        <p:txBody>
          <a:bodyPr/>
          <a:lstStyle/>
          <a:p>
            <a:pPr eaLnBrk="1" hangingPunct="1">
              <a:lnSpc>
                <a:spcPct val="90000"/>
              </a:lnSpc>
              <a:buFont typeface="Arial" panose="020B0604020202020204" pitchFamily="34" charset="0"/>
              <a:buNone/>
              <a:defRPr/>
            </a:pPr>
            <a:r>
              <a:rPr lang="tr-TR" sz="2800" b="1"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 </a:t>
            </a:r>
          </a:p>
          <a:p>
            <a:pPr eaLnBrk="1" hangingPunct="1">
              <a:lnSpc>
                <a:spcPct val="90000"/>
              </a:lnSpc>
              <a:defRPr/>
            </a:pPr>
            <a:endParaRPr lang="tr-TR" sz="2800" dirty="0" smtClean="0">
              <a:latin typeface="Times New Roman" pitchFamily="18" charset="0"/>
              <a:cs typeface="Times New Roman" pitchFamily="18" charset="0"/>
            </a:endParaRPr>
          </a:p>
          <a:p>
            <a:pPr eaLnBrk="1" hangingPunct="1">
              <a:lnSpc>
                <a:spcPct val="150000"/>
              </a:lnSpc>
              <a:defRPr/>
            </a:pPr>
            <a:r>
              <a:rPr lang="tr-TR" sz="2800" dirty="0" smtClean="0">
                <a:latin typeface="Times New Roman" pitchFamily="18" charset="0"/>
                <a:cs typeface="Times New Roman" pitchFamily="18" charset="0"/>
              </a:rPr>
              <a:t> </a:t>
            </a:r>
            <a:r>
              <a:rPr lang="tr-TR" dirty="0" smtClean="0">
                <a:latin typeface="Times New Roman" pitchFamily="18" charset="0"/>
                <a:cs typeface="Times New Roman" pitchFamily="18" charset="0"/>
              </a:rPr>
              <a:t>Klasik dönemde Osmanlıların saray, şehir, köy ve göçebelerdeki gündelik hayat tarzları daha önce anlatılmıştı. XIX. Yüzyılda,</a:t>
            </a:r>
            <a:r>
              <a:rPr lang="tr-TR" dirty="0" smtClean="0">
                <a:latin typeface="Times New Roman" pitchFamily="18" charset="0"/>
              </a:rPr>
              <a:t> </a:t>
            </a:r>
            <a:r>
              <a:rPr lang="tr-TR" dirty="0" smtClean="0">
                <a:latin typeface="Times New Roman" pitchFamily="18" charset="0"/>
                <a:cs typeface="Times New Roman" pitchFamily="18" charset="0"/>
              </a:rPr>
              <a:t>İstanbul ve diğer büyük şehirlerde hayat tarzı önemli ölçülerde değişmelere uğramıştır.</a:t>
            </a:r>
            <a:endParaRPr lang="tr-TR" dirty="0" smtClean="0">
              <a:latin typeface="Courier New" pitchFamily="49" charset="0"/>
              <a:cs typeface="Times New Roman" pitchFamily="18" charset="0"/>
            </a:endParaRPr>
          </a:p>
          <a:p>
            <a:pPr eaLnBrk="1" hangingPunct="1">
              <a:lnSpc>
                <a:spcPct val="150000"/>
              </a:lnSpc>
              <a:buFont typeface="Arial" panose="020B0604020202020204" pitchFamily="34" charset="0"/>
              <a:buNone/>
              <a:defRPr/>
            </a:pPr>
            <a:r>
              <a:rPr lang="tr-TR" dirty="0" smtClean="0">
                <a:latin typeface="Times New Roman" pitchFamily="18" charset="0"/>
                <a:cs typeface="Times New Roman" pitchFamily="18" charset="0"/>
              </a:rPr>
              <a:t> </a:t>
            </a:r>
            <a:endParaRPr lang="tr-TR" dirty="0" smtClean="0"/>
          </a:p>
        </p:txBody>
      </p:sp>
      <p:sp>
        <p:nvSpPr>
          <p:cNvPr id="58372"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4041006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box(out)">
                                      <p:cBhvr>
                                        <p:cTn id="7" dur="500"/>
                                        <p:tgtEl>
                                          <p:spTgt spid="5939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9395">
                                            <p:txEl>
                                              <p:pRg st="2" end="2"/>
                                            </p:txEl>
                                          </p:spTgt>
                                        </p:tgtEl>
                                        <p:attrNameLst>
                                          <p:attrName>style.visibility</p:attrName>
                                        </p:attrNameLst>
                                      </p:cBhvr>
                                      <p:to>
                                        <p:strVal val="visible"/>
                                      </p:to>
                                    </p:set>
                                    <p:animEffect transition="in" filter="box(out)">
                                      <p:cBhvr>
                                        <p:cTn id="12" dur="500"/>
                                        <p:tgtEl>
                                          <p:spTgt spid="59395">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9395">
                                            <p:txEl>
                                              <p:pRg st="3" end="3"/>
                                            </p:txEl>
                                          </p:spTgt>
                                        </p:tgtEl>
                                        <p:attrNameLst>
                                          <p:attrName>style.visibility</p:attrName>
                                        </p:attrNameLst>
                                      </p:cBhvr>
                                      <p:to>
                                        <p:strVal val="visible"/>
                                      </p:to>
                                    </p:set>
                                    <p:animEffect transition="in" filter="box(out)">
                                      <p:cBhvr>
                                        <p:cTn id="17" dur="500"/>
                                        <p:tgtEl>
                                          <p:spTgt spid="59395">
                                            <p:txEl>
                                              <p:pRg st="3" end="3"/>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5" name="Rectangle 5"/>
          <p:cNvSpPr>
            <a:spLocks noGrp="1" noRot="1" noChangeArrowheads="1"/>
          </p:cNvSpPr>
          <p:nvPr>
            <p:ph type="title"/>
          </p:nvPr>
        </p:nvSpPr>
        <p:spPr/>
        <p:txBody>
          <a:bodyPr/>
          <a:lstStyle/>
          <a:p>
            <a:pPr eaLnBrk="1" hangingPunct="1">
              <a:defRPr/>
            </a:pPr>
            <a:endParaRPr lang="tr-TR" smtClean="0"/>
          </a:p>
        </p:txBody>
      </p:sp>
      <p:pic>
        <p:nvPicPr>
          <p:cNvPr id="59395" name="Picture 4" descr="galatasaray0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396"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1068578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Rectangle 5"/>
          <p:cNvSpPr>
            <a:spLocks noGrp="1" noRot="1" noChangeArrowheads="1"/>
          </p:cNvSpPr>
          <p:nvPr>
            <p:ph type="title"/>
          </p:nvPr>
        </p:nvSpPr>
        <p:spPr/>
        <p:txBody>
          <a:bodyPr/>
          <a:lstStyle/>
          <a:p>
            <a:pPr eaLnBrk="1" hangingPunct="1">
              <a:defRPr/>
            </a:pPr>
            <a:r>
              <a:rPr lang="tr-TR" smtClean="0"/>
              <a:t>UNKPANI KÖPRÜSÜ</a:t>
            </a:r>
          </a:p>
        </p:txBody>
      </p:sp>
      <p:pic>
        <p:nvPicPr>
          <p:cNvPr id="60419" name="Picture 4" descr="unkapanikoprus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341438"/>
            <a:ext cx="9144000" cy="5516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420"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785212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Rot="1" noChangeArrowheads="1"/>
          </p:cNvSpPr>
          <p:nvPr>
            <p:ph type="body" idx="4294967295"/>
          </p:nvPr>
        </p:nvSpPr>
        <p:spPr>
          <a:xfrm>
            <a:off x="323850" y="260350"/>
            <a:ext cx="8640763" cy="5835650"/>
          </a:xfrm>
          <a:solidFill>
            <a:schemeClr val="accent4">
              <a:lumMod val="10000"/>
            </a:schemeClr>
          </a:solidFill>
        </p:spPr>
        <p:txBody>
          <a:bodyPr/>
          <a:lstStyle/>
          <a:p>
            <a:pPr eaLnBrk="1" hangingPunct="1">
              <a:lnSpc>
                <a:spcPct val="150000"/>
              </a:lnSpc>
              <a:buFont typeface="Arial" charset="0"/>
              <a:buChar char="►"/>
              <a:defRPr/>
            </a:pPr>
            <a:r>
              <a:rPr lang="tr-TR" sz="3600"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Osmanlı toplum düzeninin felsefi temelini oluşturan bu bakış </a:t>
            </a:r>
            <a:r>
              <a:rPr lang="tr-TR" sz="2800" dirty="0" err="1" smtClean="0">
                <a:latin typeface="Times New Roman" pitchFamily="18" charset="0"/>
                <a:cs typeface="Times New Roman" pitchFamily="18" charset="0"/>
              </a:rPr>
              <a:t>açısı,sadece</a:t>
            </a:r>
            <a:r>
              <a:rPr lang="tr-TR" sz="2800" dirty="0" smtClean="0">
                <a:latin typeface="Times New Roman" pitchFamily="18" charset="0"/>
                <a:cs typeface="Times New Roman" pitchFamily="18" charset="0"/>
              </a:rPr>
              <a:t> teorik kitaplarda değil çeşitli alanlardaki uygulamalarla ilgili arşiv belgelerinde de, Kur’an’ın bir ayetine dayandırılıyor. Bu ayete göre; </a:t>
            </a:r>
            <a:r>
              <a:rPr lang="tr-TR" sz="2800" dirty="0" smtClean="0">
                <a:solidFill>
                  <a:srgbClr val="FFFF00"/>
                </a:solidFill>
                <a:latin typeface="Times New Roman" pitchFamily="18" charset="0"/>
                <a:cs typeface="Times New Roman" pitchFamily="18" charset="0"/>
              </a:rPr>
              <a:t>Toplum hayatının oluşması ve sağlıklı işleyebilmesi için Allah insanları farklı kabiliyetlerde yaratmıştır. Her toplum üyesi, kabiliyeti ve bilgi birikimine göre iş yapmalı ve emeği karşılığında gelire sahip olmalıdır.</a:t>
            </a:r>
            <a:endParaRPr lang="tr-TR" sz="2800" dirty="0" smtClean="0">
              <a:solidFill>
                <a:srgbClr val="FFFF00"/>
              </a:solidFill>
              <a:latin typeface="Courier New" pitchFamily="49" charset="0"/>
              <a:cs typeface="Times New Roman" pitchFamily="18" charset="0"/>
            </a:endParaRPr>
          </a:p>
          <a:p>
            <a:pPr eaLnBrk="1" hangingPunct="1">
              <a:lnSpc>
                <a:spcPct val="150000"/>
              </a:lnSpc>
              <a:buFont typeface="Arial" charset="0"/>
              <a:buNone/>
              <a:defRPr/>
            </a:pPr>
            <a:endParaRPr lang="tr-TR" sz="2800" dirty="0" smtClean="0"/>
          </a:p>
        </p:txBody>
      </p:sp>
    </p:spTree>
    <p:extLst>
      <p:ext uri="{BB962C8B-B14F-4D97-AF65-F5344CB8AC3E}">
        <p14:creationId xmlns:p14="http://schemas.microsoft.com/office/powerpoint/2010/main" val="384763726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ox(out)">
                                      <p:cBhvr>
                                        <p:cTn id="7" dur="500"/>
                                        <p:tgtEl>
                                          <p:spTgt spid="819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Grp="1" noRot="1" noChangeArrowheads="1"/>
          </p:cNvSpPr>
          <p:nvPr>
            <p:ph type="body" idx="1"/>
          </p:nvPr>
        </p:nvSpPr>
        <p:spPr>
          <a:xfrm>
            <a:off x="323850" y="549275"/>
            <a:ext cx="8712200" cy="5903913"/>
          </a:xfrm>
          <a:solidFill>
            <a:srgbClr val="002060"/>
          </a:solidFill>
        </p:spPr>
        <p:txBody>
          <a:bodyPr/>
          <a:lstStyle/>
          <a:p>
            <a:pPr eaLnBrk="1" hangingPunct="1">
              <a:lnSpc>
                <a:spcPct val="150000"/>
              </a:lnSpc>
              <a:defRPr/>
            </a:pPr>
            <a:r>
              <a:rPr lang="tr-TR" sz="2400" dirty="0" smtClean="0">
                <a:latin typeface="Times New Roman" pitchFamily="18" charset="0"/>
                <a:cs typeface="Times New Roman" pitchFamily="18" charset="0"/>
              </a:rPr>
              <a:t>Kahvehanelerin işlevi değişmiş eğlence amaçlı kullanılmaya başlamıştır. Yabancı kahvehaneler ise </a:t>
            </a:r>
            <a:r>
              <a:rPr lang="tr-TR" sz="2400" dirty="0" smtClean="0">
                <a:solidFill>
                  <a:srgbClr val="FFFF00"/>
                </a:solidFill>
                <a:latin typeface="Times New Roman" pitchFamily="18" charset="0"/>
                <a:cs typeface="Times New Roman" pitchFamily="18" charset="0"/>
              </a:rPr>
              <a:t>pastaneye </a:t>
            </a:r>
            <a:r>
              <a:rPr lang="tr-TR" sz="2400" dirty="0" smtClean="0">
                <a:latin typeface="Times New Roman" pitchFamily="18" charset="0"/>
                <a:cs typeface="Times New Roman" pitchFamily="18" charset="0"/>
              </a:rPr>
              <a:t>dönüşmüştür. Kahramanlık destanlarının,</a:t>
            </a:r>
            <a:r>
              <a:rPr lang="tr-TR" sz="2400" dirty="0" smtClean="0">
                <a:latin typeface="Times New Roman" pitchFamily="18" charset="0"/>
              </a:rPr>
              <a:t> </a:t>
            </a:r>
            <a:r>
              <a:rPr lang="tr-TR" sz="2400" dirty="0" smtClean="0">
                <a:solidFill>
                  <a:srgbClr val="FFFF00"/>
                </a:solidFill>
                <a:latin typeface="Times New Roman" pitchFamily="18" charset="0"/>
                <a:cs typeface="Times New Roman" pitchFamily="18" charset="0"/>
              </a:rPr>
              <a:t>meddah,</a:t>
            </a:r>
            <a:r>
              <a:rPr lang="tr-TR" sz="2400" dirty="0" smtClean="0">
                <a:solidFill>
                  <a:srgbClr val="FFFF00"/>
                </a:solidFill>
                <a:latin typeface="Times New Roman" pitchFamily="18" charset="0"/>
              </a:rPr>
              <a:t> </a:t>
            </a:r>
            <a:r>
              <a:rPr lang="tr-TR" sz="2400" dirty="0" smtClean="0">
                <a:solidFill>
                  <a:srgbClr val="FFFF00"/>
                </a:solidFill>
                <a:latin typeface="Times New Roman" pitchFamily="18" charset="0"/>
                <a:cs typeface="Times New Roman" pitchFamily="18" charset="0"/>
              </a:rPr>
              <a:t>karagözün </a:t>
            </a:r>
            <a:r>
              <a:rPr lang="tr-TR" sz="2400" dirty="0" smtClean="0">
                <a:latin typeface="Times New Roman" pitchFamily="18" charset="0"/>
                <a:cs typeface="Times New Roman" pitchFamily="18" charset="0"/>
              </a:rPr>
              <a:t>yerini </a:t>
            </a:r>
            <a:r>
              <a:rPr lang="tr-TR" sz="2400" dirty="0" smtClean="0">
                <a:solidFill>
                  <a:srgbClr val="FFFF00"/>
                </a:solidFill>
                <a:latin typeface="Times New Roman" pitchFamily="18" charset="0"/>
                <a:cs typeface="Times New Roman" pitchFamily="18" charset="0"/>
              </a:rPr>
              <a:t>tiyatro </a:t>
            </a:r>
            <a:r>
              <a:rPr lang="tr-TR" sz="2400" dirty="0" smtClean="0">
                <a:latin typeface="Times New Roman" pitchFamily="18" charset="0"/>
                <a:cs typeface="Times New Roman" pitchFamily="18" charset="0"/>
              </a:rPr>
              <a:t>almıştır. Eski mesire geleneklerini, Boğaziçi mehtap alemleri almıştır. Sefaretlerin düzenlediği balolar, üst seviyedeki Müslümanlar arasında  da </a:t>
            </a:r>
            <a:r>
              <a:rPr lang="tr-TR" sz="2400" dirty="0" smtClean="0">
                <a:solidFill>
                  <a:srgbClr val="FFFF00"/>
                </a:solidFill>
                <a:latin typeface="Times New Roman" pitchFamily="18" charset="0"/>
                <a:cs typeface="Times New Roman" pitchFamily="18" charset="0"/>
              </a:rPr>
              <a:t>kadın-erkek bir arada eğlenme modasını doğurmuştur.</a:t>
            </a:r>
            <a:r>
              <a:rPr lang="tr-TR" sz="2400" dirty="0" smtClean="0">
                <a:latin typeface="Times New Roman" pitchFamily="18" charset="0"/>
                <a:cs typeface="Times New Roman" pitchFamily="18" charset="0"/>
              </a:rPr>
              <a:t> Üst tabaka nazarında </a:t>
            </a:r>
            <a:r>
              <a:rPr lang="tr-TR" sz="2400" dirty="0" smtClean="0">
                <a:solidFill>
                  <a:srgbClr val="FFFF00"/>
                </a:solidFill>
                <a:latin typeface="Times New Roman" pitchFamily="18" charset="0"/>
                <a:cs typeface="Times New Roman" pitchFamily="18" charset="0"/>
              </a:rPr>
              <a:t>Avrupa malı kullanma </a:t>
            </a:r>
            <a:r>
              <a:rPr lang="tr-TR" sz="2400" dirty="0" smtClean="0">
                <a:latin typeface="Times New Roman" pitchFamily="18" charset="0"/>
                <a:cs typeface="Times New Roman" pitchFamily="18" charset="0"/>
              </a:rPr>
              <a:t>sosyal statü sembolü haline gelmiştir.</a:t>
            </a:r>
            <a:endParaRPr lang="tr-TR" sz="2400" dirty="0" smtClean="0">
              <a:latin typeface="Courier New" pitchFamily="49" charset="0"/>
              <a:cs typeface="Times New Roman" pitchFamily="18" charset="0"/>
            </a:endParaRPr>
          </a:p>
          <a:p>
            <a:pPr eaLnBrk="1" hangingPunct="1">
              <a:defRPr/>
            </a:pPr>
            <a:endParaRPr lang="tr-TR" dirty="0" smtClean="0"/>
          </a:p>
          <a:p>
            <a:pPr eaLnBrk="1" hangingPunct="1">
              <a:defRPr/>
            </a:pPr>
            <a:endParaRPr lang="tr-TR" dirty="0" smtClean="0"/>
          </a:p>
        </p:txBody>
      </p:sp>
      <p:sp>
        <p:nvSpPr>
          <p:cNvPr id="61443"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14374657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7" name="Rectangle 5"/>
          <p:cNvSpPr>
            <a:spLocks noGrp="1" noRot="1" noChangeArrowheads="1"/>
          </p:cNvSpPr>
          <p:nvPr>
            <p:ph type="title"/>
          </p:nvPr>
        </p:nvSpPr>
        <p:spPr/>
        <p:txBody>
          <a:bodyPr/>
          <a:lstStyle/>
          <a:p>
            <a:pPr eaLnBrk="1" hangingPunct="1">
              <a:defRPr/>
            </a:pPr>
            <a:r>
              <a:rPr lang="tr-TR" smtClean="0"/>
              <a:t>Beşiktaş</a:t>
            </a:r>
          </a:p>
        </p:txBody>
      </p:sp>
      <p:pic>
        <p:nvPicPr>
          <p:cNvPr id="62467" name="Picture 4" descr="besiktas0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600200"/>
            <a:ext cx="91440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468"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11028060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3"/>
          <p:cNvSpPr>
            <a:spLocks noGrp="1" noRot="1" noChangeArrowheads="1"/>
          </p:cNvSpPr>
          <p:nvPr>
            <p:ph type="body" idx="4294967295"/>
          </p:nvPr>
        </p:nvSpPr>
        <p:spPr>
          <a:xfrm>
            <a:off x="107950" y="0"/>
            <a:ext cx="5472113" cy="6858000"/>
          </a:xfrm>
          <a:solidFill>
            <a:srgbClr val="002060"/>
          </a:solidFill>
        </p:spPr>
        <p:txBody>
          <a:bodyPr/>
          <a:lstStyle/>
          <a:p>
            <a:pPr eaLnBrk="1" hangingPunct="1">
              <a:lnSpc>
                <a:spcPct val="150000"/>
              </a:lnSpc>
              <a:defRPr/>
            </a:pPr>
            <a:r>
              <a:rPr lang="tr-TR" sz="3600" dirty="0" smtClean="0">
                <a:latin typeface="Times New Roman" pitchFamily="18" charset="0"/>
              </a:rPr>
              <a:t>  </a:t>
            </a:r>
            <a:r>
              <a:rPr lang="tr-TR" sz="2000" dirty="0" smtClean="0">
                <a:latin typeface="Times New Roman" pitchFamily="18" charset="0"/>
                <a:cs typeface="Times New Roman" pitchFamily="18" charset="0"/>
              </a:rPr>
              <a:t>Halk sınıfları arasında yaşantı açısından farklılaşmalar başlamıştır. Zenginler Boğaz</a:t>
            </a:r>
            <a:r>
              <a:rPr lang="tr-TR" sz="2000" dirty="0" smtClean="0">
                <a:latin typeface="Times New Roman" pitchFamily="18" charset="0"/>
              </a:rPr>
              <a:t> </a:t>
            </a:r>
            <a:r>
              <a:rPr lang="tr-TR" sz="2000" dirty="0" smtClean="0">
                <a:latin typeface="Times New Roman" pitchFamily="18" charset="0"/>
                <a:cs typeface="Times New Roman" pitchFamily="18" charset="0"/>
              </a:rPr>
              <a:t>içinde ayrı mekanlara yerleşmişlerdir.</a:t>
            </a:r>
            <a:endParaRPr lang="tr-TR" sz="2000" dirty="0" smtClean="0">
              <a:latin typeface="Courier New" pitchFamily="49" charset="0"/>
              <a:cs typeface="Times New Roman" pitchFamily="18" charset="0"/>
            </a:endParaRPr>
          </a:p>
          <a:p>
            <a:pPr eaLnBrk="1" hangingPunct="1">
              <a:lnSpc>
                <a:spcPct val="150000"/>
              </a:lnSpc>
              <a:defRPr/>
            </a:pPr>
            <a:r>
              <a:rPr lang="tr-TR" sz="2000" dirty="0" smtClean="0">
                <a:latin typeface="Times New Roman" pitchFamily="18" charset="0"/>
              </a:rPr>
              <a:t> </a:t>
            </a:r>
            <a:r>
              <a:rPr lang="tr-TR" sz="2000" dirty="0" smtClean="0">
                <a:latin typeface="Times New Roman" pitchFamily="18" charset="0"/>
                <a:cs typeface="Times New Roman" pitchFamily="18" charset="0"/>
              </a:rPr>
              <a:t> 1895’de İstanbul’da ilk defa </a:t>
            </a:r>
            <a:r>
              <a:rPr lang="tr-TR" sz="2000" dirty="0" err="1" smtClean="0">
                <a:latin typeface="Times New Roman" pitchFamily="18" charset="0"/>
                <a:cs typeface="Times New Roman" pitchFamily="18" charset="0"/>
              </a:rPr>
              <a:t>Zatü’l</a:t>
            </a:r>
            <a:r>
              <a:rPr lang="tr-TR" sz="2000" dirty="0" smtClean="0">
                <a:latin typeface="Times New Roman" pitchFamily="18" charset="0"/>
                <a:cs typeface="Times New Roman" pitchFamily="18" charset="0"/>
              </a:rPr>
              <a:t> Hareke denen otomobil kullanılmaya başlamıştır. Ardından elektrikli tramvay hizmete girmiştir. </a:t>
            </a:r>
            <a:r>
              <a:rPr lang="tr-TR" sz="2000" dirty="0" err="1" smtClean="0">
                <a:latin typeface="Times New Roman" pitchFamily="18" charset="0"/>
                <a:cs typeface="Times New Roman" pitchFamily="18" charset="0"/>
              </a:rPr>
              <a:t>II.Meşrutiyet</a:t>
            </a:r>
            <a:r>
              <a:rPr lang="tr-TR" sz="2000" dirty="0" smtClean="0">
                <a:latin typeface="Times New Roman" pitchFamily="18" charset="0"/>
                <a:cs typeface="Times New Roman" pitchFamily="18" charset="0"/>
              </a:rPr>
              <a:t> sonrası telgraf ve telefon da gündelik ha</a:t>
            </a:r>
            <a:r>
              <a:rPr lang="tr-TR" sz="2000" dirty="0" smtClean="0">
                <a:latin typeface="Times New Roman" pitchFamily="18" charset="0"/>
              </a:rPr>
              <a:t>-</a:t>
            </a:r>
            <a:r>
              <a:rPr lang="tr-TR" sz="2000" dirty="0" smtClean="0">
                <a:latin typeface="Times New Roman" pitchFamily="18" charset="0"/>
                <a:cs typeface="Times New Roman" pitchFamily="18" charset="0"/>
              </a:rPr>
              <a:t>yatın unsurları haline gelmiştir.</a:t>
            </a:r>
            <a:endParaRPr lang="tr-TR" sz="2000" dirty="0" smtClean="0">
              <a:latin typeface="Courier New" pitchFamily="49" charset="0"/>
              <a:cs typeface="Times New Roman" pitchFamily="18" charset="0"/>
            </a:endParaRPr>
          </a:p>
          <a:p>
            <a:pPr eaLnBrk="1" hangingPunct="1">
              <a:lnSpc>
                <a:spcPct val="150000"/>
              </a:lnSpc>
              <a:defRPr/>
            </a:pPr>
            <a:r>
              <a:rPr lang="tr-TR" sz="2000" dirty="0" smtClean="0">
                <a:latin typeface="Times New Roman" pitchFamily="18" charset="0"/>
                <a:cs typeface="Times New Roman" pitchFamily="18" charset="0"/>
              </a:rPr>
              <a:t>  Taşra da ise bu değişimler pek görülmemiştir. Eski hayat tarzı uzun süre devam etmiştir.     </a:t>
            </a:r>
            <a:endParaRPr lang="tr-TR" sz="2000" dirty="0" smtClean="0">
              <a:latin typeface="Courier New" pitchFamily="49" charset="0"/>
              <a:cs typeface="Times New Roman" pitchFamily="18" charset="0"/>
            </a:endParaRPr>
          </a:p>
          <a:p>
            <a:pPr eaLnBrk="1" hangingPunct="1">
              <a:buFont typeface="Arial" panose="020B0604020202020204" pitchFamily="34" charset="0"/>
              <a:buNone/>
              <a:defRPr/>
            </a:pPr>
            <a:endParaRPr lang="tr-TR" sz="2000" dirty="0" smtClean="0"/>
          </a:p>
        </p:txBody>
      </p:sp>
      <p:pic>
        <p:nvPicPr>
          <p:cNvPr id="63491" name="Picture 4" descr="Eski otomob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824038"/>
            <a:ext cx="3384550" cy="362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3414593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box(out)">
                                      <p:cBhvr>
                                        <p:cTn id="7" dur="500"/>
                                        <p:tgtEl>
                                          <p:spTgt spid="6041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box(out)">
                                      <p:cBhvr>
                                        <p:cTn id="12" dur="500"/>
                                        <p:tgtEl>
                                          <p:spTgt spid="6041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60419">
                                            <p:txEl>
                                              <p:pRg st="2" end="2"/>
                                            </p:txEl>
                                          </p:spTgt>
                                        </p:tgtEl>
                                        <p:attrNameLst>
                                          <p:attrName>style.visibility</p:attrName>
                                        </p:attrNameLst>
                                      </p:cBhvr>
                                      <p:to>
                                        <p:strVal val="visible"/>
                                      </p:to>
                                    </p:set>
                                    <p:animEffect transition="in" filter="box(out)">
                                      <p:cBhvr>
                                        <p:cTn id="17" dur="500"/>
                                        <p:tgtEl>
                                          <p:spTgt spid="6041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9" name="Rectangle 5"/>
          <p:cNvSpPr>
            <a:spLocks noGrp="1" noRot="1" noChangeArrowheads="1"/>
          </p:cNvSpPr>
          <p:nvPr>
            <p:ph type="title"/>
          </p:nvPr>
        </p:nvSpPr>
        <p:spPr/>
        <p:txBody>
          <a:bodyPr/>
          <a:lstStyle/>
          <a:p>
            <a:pPr eaLnBrk="1" hangingPunct="1">
              <a:defRPr/>
            </a:pPr>
            <a:endParaRPr lang="tr-TR" smtClean="0"/>
          </a:p>
        </p:txBody>
      </p:sp>
      <p:pic>
        <p:nvPicPr>
          <p:cNvPr id="64515" name="Picture 4" descr="fenerbah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79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516"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7244513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Rot="1" noChangeArrowheads="1"/>
          </p:cNvSpPr>
          <p:nvPr>
            <p:ph type="body" idx="4294967295"/>
          </p:nvPr>
        </p:nvSpPr>
        <p:spPr>
          <a:xfrm>
            <a:off x="179388" y="333375"/>
            <a:ext cx="8964612" cy="5762625"/>
          </a:xfrm>
          <a:solidFill>
            <a:schemeClr val="accent4">
              <a:lumMod val="10000"/>
            </a:schemeClr>
          </a:solidFill>
        </p:spPr>
        <p:txBody>
          <a:bodyPr/>
          <a:lstStyle/>
          <a:p>
            <a:pPr eaLnBrk="1" hangingPunct="1">
              <a:lnSpc>
                <a:spcPct val="150000"/>
              </a:lnSpc>
              <a:buFont typeface="Arial" charset="0"/>
              <a:buChar char="►"/>
              <a:defRPr/>
            </a:pPr>
            <a:r>
              <a:rPr lang="tr-TR" sz="2800" dirty="0" smtClean="0">
                <a:solidFill>
                  <a:srgbClr val="000000"/>
                </a:solidFill>
                <a:effectLst>
                  <a:outerShdw blurRad="38100" dist="38100" dir="2700000" algn="tl">
                    <a:srgbClr val="FFFFFF"/>
                  </a:outerShdw>
                </a:effectLst>
                <a:latin typeface="Times New Roman" pitchFamily="18" charset="0"/>
                <a:cs typeface="Times New Roman" pitchFamily="18" charset="0"/>
              </a:rPr>
              <a:t> </a:t>
            </a:r>
            <a:r>
              <a:rPr lang="tr-TR" sz="2800" dirty="0" smtClean="0">
                <a:latin typeface="Times New Roman" pitchFamily="18" charset="0"/>
                <a:cs typeface="Times New Roman" pitchFamily="18" charset="0"/>
              </a:rPr>
              <a:t>Osmanlı toplum düzeninin ve yönetim felsefesinin temelini oluşturan bu fikirler,</a:t>
            </a:r>
            <a:r>
              <a:rPr lang="tr-TR" sz="2800" dirty="0" smtClean="0">
                <a:latin typeface="Times New Roman" pitchFamily="18" charset="0"/>
              </a:rPr>
              <a:t> </a:t>
            </a:r>
            <a:r>
              <a:rPr lang="tr-TR" sz="2800" dirty="0" smtClean="0">
                <a:latin typeface="Times New Roman" pitchFamily="18" charset="0"/>
                <a:cs typeface="Times New Roman" pitchFamily="18" charset="0"/>
              </a:rPr>
              <a:t>”daire-i adliye” yani “adalet dairesi” veya “hakkaniyet çemberi” adı verilen bir </a:t>
            </a:r>
            <a:r>
              <a:rPr lang="tr-TR" sz="2800" dirty="0" err="1" smtClean="0">
                <a:latin typeface="Times New Roman" pitchFamily="18" charset="0"/>
                <a:cs typeface="Times New Roman" pitchFamily="18" charset="0"/>
              </a:rPr>
              <a:t>for</a:t>
            </a:r>
            <a:r>
              <a:rPr lang="tr-TR" sz="2800" dirty="0" err="1" smtClean="0">
                <a:latin typeface="Times New Roman" pitchFamily="18" charset="0"/>
              </a:rPr>
              <a:t>-</a:t>
            </a:r>
            <a:r>
              <a:rPr lang="tr-TR" sz="2800" dirty="0" err="1" smtClean="0">
                <a:latin typeface="Times New Roman" pitchFamily="18" charset="0"/>
                <a:cs typeface="Times New Roman" pitchFamily="18" charset="0"/>
              </a:rPr>
              <a:t>mülle</a:t>
            </a:r>
            <a:r>
              <a:rPr lang="tr-TR" sz="2800" dirty="0" smtClean="0">
                <a:latin typeface="Times New Roman" pitchFamily="18" charset="0"/>
                <a:cs typeface="Times New Roman" pitchFamily="18" charset="0"/>
              </a:rPr>
              <a:t>  açıklanmıştır.  </a:t>
            </a:r>
            <a:endParaRPr lang="tr-TR" sz="2800" dirty="0" smtClean="0">
              <a:latin typeface="Courier New" pitchFamily="49" charset="0"/>
              <a:cs typeface="Times New Roman" pitchFamily="18" charset="0"/>
            </a:endParaRPr>
          </a:p>
          <a:p>
            <a:pPr eaLnBrk="1" hangingPunct="1">
              <a:lnSpc>
                <a:spcPct val="150000"/>
              </a:lnSpc>
              <a:buFont typeface="Arial" charset="0"/>
              <a:buNone/>
              <a:defRPr/>
            </a:pPr>
            <a:endParaRPr lang="tr-TR" sz="2800" dirty="0" smtClean="0">
              <a:latin typeface="Courier New" pitchFamily="49" charset="0"/>
            </a:endParaRPr>
          </a:p>
          <a:p>
            <a:pPr eaLnBrk="1" hangingPunct="1">
              <a:lnSpc>
                <a:spcPct val="150000"/>
              </a:lnSpc>
              <a:buFont typeface="Arial" charset="0"/>
              <a:buNone/>
              <a:defRPr/>
            </a:pPr>
            <a:r>
              <a:rPr lang="tr-TR" sz="2800" b="1" dirty="0" smtClean="0">
                <a:solidFill>
                  <a:schemeClr val="tx2"/>
                </a:solidFill>
                <a:latin typeface="Times New Roman" pitchFamily="18" charset="0"/>
              </a:rPr>
              <a:t>    </a:t>
            </a:r>
            <a:r>
              <a:rPr lang="tr-TR" sz="2800" b="1" dirty="0" smtClean="0">
                <a:solidFill>
                  <a:schemeClr val="tx2"/>
                </a:solidFill>
                <a:latin typeface="Times New Roman" pitchFamily="18" charset="0"/>
                <a:cs typeface="Times New Roman" pitchFamily="18" charset="0"/>
              </a:rPr>
              <a:t>NOT:</a:t>
            </a:r>
            <a:r>
              <a:rPr lang="tr-TR" sz="2800" dirty="0" smtClean="0">
                <a:latin typeface="Times New Roman" pitchFamily="18" charset="0"/>
                <a:cs typeface="Times New Roman" pitchFamily="18" charset="0"/>
              </a:rPr>
              <a:t> Bu çok uluslu yapının çatırdayarak, Osmanlı Devletinin parçalanmasına neden olan en önemli dış gelişme FRANSIZ </a:t>
            </a:r>
            <a:r>
              <a:rPr lang="tr-TR" sz="2800" dirty="0" err="1" smtClean="0">
                <a:latin typeface="Times New Roman" pitchFamily="18" charset="0"/>
                <a:cs typeface="Times New Roman" pitchFamily="18" charset="0"/>
              </a:rPr>
              <a:t>İHTİLALİ'dir</a:t>
            </a:r>
            <a:r>
              <a:rPr lang="tr-TR" sz="2800" dirty="0" smtClean="0">
                <a:latin typeface="Times New Roman" pitchFamily="18" charset="0"/>
                <a:cs typeface="Times New Roman" pitchFamily="18" charset="0"/>
              </a:rPr>
              <a:t>.</a:t>
            </a:r>
            <a:endParaRPr lang="tr-TR" sz="2800" dirty="0" smtClean="0">
              <a:latin typeface="Courier New" pitchFamily="49" charset="0"/>
              <a:cs typeface="Times New Roman" pitchFamily="18" charset="0"/>
            </a:endParaRPr>
          </a:p>
          <a:p>
            <a:pPr eaLnBrk="1" hangingPunct="1">
              <a:lnSpc>
                <a:spcPct val="90000"/>
              </a:lnSpc>
              <a:buFont typeface="Arial" charset="0"/>
              <a:buNone/>
              <a:defRPr/>
            </a:pPr>
            <a:endParaRPr lang="tr-TR" sz="4000" dirty="0" smtClean="0">
              <a:latin typeface="Courier New" pitchFamily="49" charset="0"/>
              <a:cs typeface="Times New Roman" pitchFamily="18" charset="0"/>
            </a:endParaRPr>
          </a:p>
          <a:p>
            <a:pPr eaLnBrk="1" hangingPunct="1">
              <a:lnSpc>
                <a:spcPct val="90000"/>
              </a:lnSpc>
              <a:buFont typeface="Arial" charset="0"/>
              <a:buChar char="►"/>
              <a:defRPr/>
            </a:pPr>
            <a:endParaRPr lang="tr-TR" sz="4000" dirty="0" smtClean="0"/>
          </a:p>
        </p:txBody>
      </p:sp>
    </p:spTree>
    <p:extLst>
      <p:ext uri="{BB962C8B-B14F-4D97-AF65-F5344CB8AC3E}">
        <p14:creationId xmlns:p14="http://schemas.microsoft.com/office/powerpoint/2010/main" val="426008225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ox(out)">
                                      <p:cBhvr>
                                        <p:cTn id="7" dur="500"/>
                                        <p:tgtEl>
                                          <p:spTgt spid="921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box(out)">
                                      <p:cBhvr>
                                        <p:cTn id="12" dur="500"/>
                                        <p:tgtEl>
                                          <p:spTgt spid="9219">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0825" y="25400"/>
            <a:ext cx="8540750" cy="608013"/>
          </a:xfrm>
          <a:solidFill>
            <a:srgbClr val="00B050"/>
          </a:solidFill>
        </p:spPr>
        <p:txBody>
          <a:bodyPr/>
          <a:lstStyle/>
          <a:p>
            <a:pPr>
              <a:defRPr/>
            </a:pPr>
            <a:r>
              <a:rPr lang="tr-TR" sz="3200" dirty="0" smtClean="0"/>
              <a:t>Hakkaniyet Çemberi</a:t>
            </a:r>
            <a:endParaRPr lang="tr-TR" sz="3200" dirty="0"/>
          </a:p>
        </p:txBody>
      </p:sp>
      <p:graphicFrame>
        <p:nvGraphicFramePr>
          <p:cNvPr id="4" name="İçerik Yer Tutucusu 3"/>
          <p:cNvGraphicFramePr>
            <a:graphicFrameLocks noGrp="1"/>
          </p:cNvGraphicFramePr>
          <p:nvPr>
            <p:ph idx="1"/>
          </p:nvPr>
        </p:nvGraphicFramePr>
        <p:xfrm>
          <a:off x="-19324" y="764704"/>
          <a:ext cx="9143999" cy="6093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20" name="Altbilgi Yer Tutucusu 2"/>
          <p:cNvSpPr>
            <a:spLocks noGrp="1"/>
          </p:cNvSpPr>
          <p:nvPr>
            <p:ph type="ftr" sz="quarter" idx="11"/>
          </p:nvPr>
        </p:nvSpPr>
        <p:spPr>
          <a:xfrm>
            <a:off x="684213" y="6237288"/>
            <a:ext cx="2895600" cy="476250"/>
          </a:xfrm>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429376318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mg236.imageshack.us/img236/513/ekranresmi001qw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Altbilgi Yer Tutucusu 1"/>
          <p:cNvSpPr>
            <a:spLocks noGrp="1"/>
          </p:cNvSpPr>
          <p:nvPr>
            <p:ph type="ftr"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mtClean="0">
                <a:solidFill>
                  <a:srgbClr val="FFFFFF"/>
                </a:solidFill>
              </a:rPr>
              <a:t>www.tariheglencesi.com</a:t>
            </a:r>
          </a:p>
        </p:txBody>
      </p:sp>
    </p:spTree>
    <p:extLst>
      <p:ext uri="{BB962C8B-B14F-4D97-AF65-F5344CB8AC3E}">
        <p14:creationId xmlns:p14="http://schemas.microsoft.com/office/powerpoint/2010/main" val="3218452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knik">
  <a:themeElements>
    <a:clrScheme name="Teknik">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knik">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knik">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Pusula">
  <a:themeElements>
    <a:clrScheme name="Pusula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Pusula">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usula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Pusula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Pusula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Pusula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Pusula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Pusula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Pusula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Pusula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Pusula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351</TotalTime>
  <Words>2176</Words>
  <Application>Microsoft Office PowerPoint</Application>
  <PresentationFormat>Ekran Gösterisi (4:3)</PresentationFormat>
  <Paragraphs>202</Paragraphs>
  <Slides>63</Slides>
  <Notes>1</Notes>
  <HiddenSlides>0</HiddenSlides>
  <MMClips>0</MMClips>
  <ScaleCrop>false</ScaleCrop>
  <HeadingPairs>
    <vt:vector size="6" baseType="variant">
      <vt:variant>
        <vt:lpstr>Kullanılan Yazı Tipleri</vt:lpstr>
      </vt:variant>
      <vt:variant>
        <vt:i4>8</vt:i4>
      </vt:variant>
      <vt:variant>
        <vt:lpstr>Tema</vt:lpstr>
      </vt:variant>
      <vt:variant>
        <vt:i4>2</vt:i4>
      </vt:variant>
      <vt:variant>
        <vt:lpstr>Slayt Başlıkları</vt:lpstr>
      </vt:variant>
      <vt:variant>
        <vt:i4>63</vt:i4>
      </vt:variant>
    </vt:vector>
  </HeadingPairs>
  <TitlesOfParts>
    <vt:vector size="73" baseType="lpstr">
      <vt:lpstr>Arial</vt:lpstr>
      <vt:lpstr>Calibri</vt:lpstr>
      <vt:lpstr>Courier New</vt:lpstr>
      <vt:lpstr>Franklin Gothic Book</vt:lpstr>
      <vt:lpstr>Tahoma</vt:lpstr>
      <vt:lpstr>Times New Roman</vt:lpstr>
      <vt:lpstr>Wingdings</vt:lpstr>
      <vt:lpstr>Wingdings 2</vt:lpstr>
      <vt:lpstr>Teknik</vt:lpstr>
      <vt:lpstr>Pusula</vt:lpstr>
      <vt:lpstr>PowerPoint Sunusu</vt:lpstr>
      <vt:lpstr>PowerPoint Sunusu</vt:lpstr>
      <vt:lpstr>A-TOPLUM YAPISI </vt:lpstr>
      <vt:lpstr>PowerPoint Sunusu</vt:lpstr>
      <vt:lpstr>PowerPoint Sunusu</vt:lpstr>
      <vt:lpstr>PowerPoint Sunusu</vt:lpstr>
      <vt:lpstr>PowerPoint Sunusu</vt:lpstr>
      <vt:lpstr>Hakkaniyet Çemberi</vt:lpstr>
      <vt:lpstr>PowerPoint Sunusu</vt:lpstr>
      <vt:lpstr>PowerPoint Sunusu</vt:lpstr>
      <vt:lpstr>2010-LYS</vt:lpstr>
      <vt:lpstr>PowerPoint Sunusu</vt:lpstr>
      <vt:lpstr>  1- DEVLETİN RESMİ TASNİFİNE GÖRE OSMANLI TOPLUMU   </vt:lpstr>
      <vt:lpstr>PowerPoint Sunusu</vt:lpstr>
      <vt:lpstr> 2-YERLEŞİM DURUMUNA GÖRE OSMANLI TOPLUMU </vt:lpstr>
      <vt:lpstr>B- OSMANLI TOPLUMUNDA SOSYAL HAREKETLİLİK</vt:lpstr>
      <vt:lpstr>PowerPoint Sunusu</vt:lpstr>
      <vt:lpstr>PowerPoint Sunusu</vt:lpstr>
      <vt:lpstr>PowerPoint Sunusu</vt:lpstr>
      <vt:lpstr>PowerPoint Sunusu</vt:lpstr>
      <vt:lpstr>PowerPoint Sunusu</vt:lpstr>
      <vt:lpstr>C)-OSMANLI TOPLUMUNUN DİNİ YAPISI (MİLLET SİSTEMİ) </vt:lpstr>
      <vt:lpstr>PowerPoint Sunusu</vt:lpstr>
      <vt:lpstr>PowerPoint Sunusu</vt:lpstr>
      <vt:lpstr>  3-OSMANLI TOPLUMUNDA AİLE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TÜRK EVLERİ </vt:lpstr>
      <vt:lpstr>TARİHİ KAPILARI</vt:lpstr>
      <vt:lpstr>PowerPoint Sunusu</vt:lpstr>
      <vt:lpstr>Yalılar</vt:lpstr>
      <vt:lpstr>Konaklar</vt:lpstr>
      <vt:lpstr>Amcazade Yalısı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1-XVIII.YÜZYIL </vt:lpstr>
      <vt:lpstr>2-Tanzimat ve sonrası</vt:lpstr>
      <vt:lpstr>PowerPoint Sunusu</vt:lpstr>
      <vt:lpstr>PowerPoint Sunusu</vt:lpstr>
      <vt:lpstr>PowerPoint Sunusu</vt:lpstr>
      <vt:lpstr> Yeni Hayat Tarzı </vt:lpstr>
      <vt:lpstr>PowerPoint Sunusu</vt:lpstr>
      <vt:lpstr>UNKPANI KÖPRÜSÜ</vt:lpstr>
      <vt:lpstr>PowerPoint Sunusu</vt:lpstr>
      <vt:lpstr>Beşiktaş</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TOSHIBA</dc:creator>
  <cp:lastModifiedBy>toshiba</cp:lastModifiedBy>
  <cp:revision>61</cp:revision>
  <dcterms:created xsi:type="dcterms:W3CDTF">2012-11-01T19:26:54Z</dcterms:created>
  <dcterms:modified xsi:type="dcterms:W3CDTF">2017-08-08T13:23:56Z</dcterms:modified>
</cp:coreProperties>
</file>