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86" r:id="rId2"/>
    <p:sldMasterId id="2147483705" r:id="rId3"/>
  </p:sldMasterIdLst>
  <p:notesMasterIdLst>
    <p:notesMasterId r:id="rId22"/>
  </p:notesMasterIdLst>
  <p:sldIdLst>
    <p:sldId id="256" r:id="rId4"/>
    <p:sldId id="290" r:id="rId5"/>
    <p:sldId id="291" r:id="rId6"/>
    <p:sldId id="292" r:id="rId7"/>
    <p:sldId id="293" r:id="rId8"/>
    <p:sldId id="299" r:id="rId9"/>
    <p:sldId id="300" r:id="rId10"/>
    <p:sldId id="318" r:id="rId11"/>
    <p:sldId id="319" r:id="rId12"/>
    <p:sldId id="320" r:id="rId13"/>
    <p:sldId id="321" r:id="rId14"/>
    <p:sldId id="322" r:id="rId15"/>
    <p:sldId id="301" r:id="rId16"/>
    <p:sldId id="302" r:id="rId17"/>
    <p:sldId id="303" r:id="rId18"/>
    <p:sldId id="304" r:id="rId19"/>
    <p:sldId id="316" r:id="rId20"/>
    <p:sldId id="2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5.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2524C-7566-47BB-AED9-A3FA8FEC55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92D3031-E7A5-4922-B2EE-D0BCCFBE3896}">
      <dgm:prSet phldrT="[Metin]" custT="1"/>
      <dgm:spPr>
        <a:solidFill>
          <a:schemeClr val="accent1">
            <a:lumMod val="40000"/>
            <a:lumOff val="60000"/>
            <a:alpha val="90000"/>
          </a:schemeClr>
        </a:solidFill>
      </dgm:spPr>
      <dgm:t>
        <a:bodyPr/>
        <a:lstStyle/>
        <a:p>
          <a:r>
            <a:rPr lang="tr-TR" sz="2400" b="1" dirty="0" smtClean="0"/>
            <a:t>OSMANLI EKONOMİSİ</a:t>
          </a:r>
          <a:endParaRPr lang="tr-TR" sz="2400" b="1" dirty="0"/>
        </a:p>
      </dgm:t>
    </dgm:pt>
    <dgm:pt modelId="{F2BF2EEE-8048-4A64-92E8-87259A87EC32}" type="parTrans" cxnId="{C06C3D2E-2E77-49E3-ACBD-118509A4F021}">
      <dgm:prSet/>
      <dgm:spPr/>
      <dgm:t>
        <a:bodyPr/>
        <a:lstStyle/>
        <a:p>
          <a:endParaRPr lang="tr-TR"/>
        </a:p>
      </dgm:t>
    </dgm:pt>
    <dgm:pt modelId="{D52A6047-E27D-4BC3-8705-10FC86096698}" type="sibTrans" cxnId="{C06C3D2E-2E77-49E3-ACBD-118509A4F021}">
      <dgm:prSet/>
      <dgm:spPr/>
      <dgm:t>
        <a:bodyPr/>
        <a:lstStyle/>
        <a:p>
          <a:endParaRPr lang="tr-TR"/>
        </a:p>
      </dgm:t>
    </dgm:pt>
    <dgm:pt modelId="{933F0ACB-AABF-4A18-BF63-E58D09A20AE8}">
      <dgm:prSet custT="1"/>
      <dgm:spPr>
        <a:solidFill>
          <a:srgbClr val="FFCCCC">
            <a:alpha val="90000"/>
          </a:srgbClr>
        </a:solidFill>
      </dgm:spPr>
      <dgm:t>
        <a:bodyPr/>
        <a:lstStyle/>
        <a:p>
          <a:r>
            <a:rPr lang="tr-TR" sz="1400" b="1" dirty="0" smtClean="0"/>
            <a:t>OSMANLI EKONOMİSİNİN TABİİ KAYNAKLARI:</a:t>
          </a:r>
          <a:endParaRPr lang="tr-TR" sz="1400" dirty="0"/>
        </a:p>
      </dgm:t>
    </dgm:pt>
    <dgm:pt modelId="{3D3D2A79-537C-4F8F-BBD4-4A9847E6AE8A}" type="parTrans" cxnId="{2B8381AB-A062-4227-8782-3063A71A6AA5}">
      <dgm:prSet/>
      <dgm:spPr/>
      <dgm:t>
        <a:bodyPr/>
        <a:lstStyle/>
        <a:p>
          <a:endParaRPr lang="tr-TR"/>
        </a:p>
      </dgm:t>
    </dgm:pt>
    <dgm:pt modelId="{3807054C-6C4D-4BFB-968C-0EFFD17B1F39}" type="sibTrans" cxnId="{2B8381AB-A062-4227-8782-3063A71A6AA5}">
      <dgm:prSet/>
      <dgm:spPr/>
      <dgm:t>
        <a:bodyPr/>
        <a:lstStyle/>
        <a:p>
          <a:endParaRPr lang="tr-TR"/>
        </a:p>
      </dgm:t>
    </dgm:pt>
    <dgm:pt modelId="{0A9F019B-036F-44D1-A743-CA634965C2A4}">
      <dgm:prSet custT="1"/>
      <dgm:spPr>
        <a:solidFill>
          <a:srgbClr val="FFCCCC">
            <a:alpha val="90000"/>
          </a:srgbClr>
        </a:solidFill>
      </dgm:spPr>
      <dgm:t>
        <a:bodyPr/>
        <a:lstStyle/>
        <a:p>
          <a:r>
            <a:rPr lang="tr-TR" sz="2000" b="1" dirty="0" smtClean="0"/>
            <a:t>İNSAN </a:t>
          </a:r>
          <a:endParaRPr lang="tr-TR" sz="2000" dirty="0"/>
        </a:p>
      </dgm:t>
    </dgm:pt>
    <dgm:pt modelId="{1C49A2C5-57DE-4FB0-94BD-426E4AA2EDF4}" type="parTrans" cxnId="{6D332EDE-37F6-4373-BF5E-4122CDA329EC}">
      <dgm:prSet/>
      <dgm:spPr/>
      <dgm:t>
        <a:bodyPr/>
        <a:lstStyle/>
        <a:p>
          <a:endParaRPr lang="tr-TR"/>
        </a:p>
      </dgm:t>
    </dgm:pt>
    <dgm:pt modelId="{C90601B3-5061-463C-ABE1-6433D8913A82}" type="sibTrans" cxnId="{6D332EDE-37F6-4373-BF5E-4122CDA329EC}">
      <dgm:prSet/>
      <dgm:spPr/>
      <dgm:t>
        <a:bodyPr/>
        <a:lstStyle/>
        <a:p>
          <a:endParaRPr lang="tr-TR"/>
        </a:p>
      </dgm:t>
    </dgm:pt>
    <dgm:pt modelId="{A2DF15E1-9647-448E-BB56-C29B7F0157EB}">
      <dgm:prSet custT="1"/>
      <dgm:spPr>
        <a:solidFill>
          <a:srgbClr val="FFCCCC">
            <a:alpha val="90000"/>
          </a:srgbClr>
        </a:solidFill>
      </dgm:spPr>
      <dgm:t>
        <a:bodyPr/>
        <a:lstStyle/>
        <a:p>
          <a:r>
            <a:rPr lang="tr-TR" sz="2000" b="1" dirty="0" smtClean="0"/>
            <a:t>TOPRAK</a:t>
          </a:r>
          <a:endParaRPr lang="tr-TR" sz="2000" dirty="0"/>
        </a:p>
      </dgm:t>
    </dgm:pt>
    <dgm:pt modelId="{D6CDC458-22A2-4707-9A44-F94AF686AF76}" type="parTrans" cxnId="{AA23D959-E682-40CA-889A-36933F7AB302}">
      <dgm:prSet/>
      <dgm:spPr/>
      <dgm:t>
        <a:bodyPr/>
        <a:lstStyle/>
        <a:p>
          <a:endParaRPr lang="tr-TR"/>
        </a:p>
      </dgm:t>
    </dgm:pt>
    <dgm:pt modelId="{E98D2C74-DF51-4F32-8BDA-FEF1BF6DED70}" type="sibTrans" cxnId="{AA23D959-E682-40CA-889A-36933F7AB302}">
      <dgm:prSet/>
      <dgm:spPr/>
      <dgm:t>
        <a:bodyPr/>
        <a:lstStyle/>
        <a:p>
          <a:endParaRPr lang="tr-TR"/>
        </a:p>
      </dgm:t>
    </dgm:pt>
    <dgm:pt modelId="{E40C38ED-DFF9-4D09-8B1E-E3C5A83FCD21}">
      <dgm:prSet custT="1"/>
      <dgm:spPr>
        <a:solidFill>
          <a:srgbClr val="FFCCCC">
            <a:alpha val="90000"/>
          </a:srgbClr>
        </a:solidFill>
      </dgm:spPr>
      <dgm:t>
        <a:bodyPr/>
        <a:lstStyle/>
        <a:p>
          <a:pPr>
            <a:lnSpc>
              <a:spcPct val="150000"/>
            </a:lnSpc>
            <a:spcAft>
              <a:spcPts val="0"/>
            </a:spcAft>
          </a:pPr>
          <a:r>
            <a:rPr lang="tr-TR" sz="1800" b="0" dirty="0" smtClean="0"/>
            <a:t>Bir yer fethedildiğinde ya da belirli aralıklarla kaza ve sancakların vergi yükümlüsü "erkek nüfusunu" ve bunların ödeyeceği vergi miktarını saptamak amacıyla "</a:t>
          </a:r>
          <a:r>
            <a:rPr lang="tr-TR" sz="1800" b="0" dirty="0" err="1" smtClean="0"/>
            <a:t>TAHRîR</a:t>
          </a:r>
          <a:r>
            <a:rPr lang="tr-TR" sz="1800" b="0" dirty="0" smtClean="0"/>
            <a:t>" denilen bir sayım yapılırdı. Tahrir defterlerini "Nişancı" tutar, bir örneği de Eyalette saklanırdı.</a:t>
          </a:r>
          <a:endParaRPr lang="tr-TR" sz="1800" dirty="0"/>
        </a:p>
      </dgm:t>
    </dgm:pt>
    <dgm:pt modelId="{48F76275-1E15-4220-A4A6-6265A90FE91D}" type="parTrans" cxnId="{B3259A82-CF14-499D-A574-00CD9F11D3D9}">
      <dgm:prSet/>
      <dgm:spPr/>
      <dgm:t>
        <a:bodyPr/>
        <a:lstStyle/>
        <a:p>
          <a:endParaRPr lang="tr-TR"/>
        </a:p>
      </dgm:t>
    </dgm:pt>
    <dgm:pt modelId="{A8599E4E-29D0-4DCD-8C64-6FBAF710E961}" type="sibTrans" cxnId="{B3259A82-CF14-499D-A574-00CD9F11D3D9}">
      <dgm:prSet/>
      <dgm:spPr/>
      <dgm:t>
        <a:bodyPr/>
        <a:lstStyle/>
        <a:p>
          <a:endParaRPr lang="tr-TR"/>
        </a:p>
      </dgm:t>
    </dgm:pt>
    <dgm:pt modelId="{43D92F2C-33A7-421F-B137-7E6354C4714F}">
      <dgm:prSet custT="1"/>
      <dgm:spPr>
        <a:solidFill>
          <a:srgbClr val="FFCCCC">
            <a:alpha val="90000"/>
          </a:srgbClr>
        </a:solidFill>
      </dgm:spPr>
      <dgm:t>
        <a:bodyPr/>
        <a:lstStyle/>
        <a:p>
          <a:pPr>
            <a:lnSpc>
              <a:spcPct val="150000"/>
            </a:lnSpc>
            <a:spcAft>
              <a:spcPts val="0"/>
            </a:spcAft>
          </a:pPr>
          <a:r>
            <a:rPr lang="tr-TR" sz="1600" b="0" dirty="0" smtClean="0"/>
            <a:t>Osmanlı Devletinde ekonominin en önemli  kaynağı topraktı. Osmanlı Devleti,ekonominin en ö-nemli kaynağı olan toprağı,genel olarak miri arazi tanımıyla kendi mülkiyetinde tutmuştur. Osmanlı Devleti,toplumun beslenmesi için özellikle ,susuz tarım yapılan,yani büyük ölçekli hububat üretimi için gerekli topraklar başta olmak üzere,ekim yapılan kasaba ve şehir sınırları dışında kalan toprakları,tasarrufu köylüde olmak üzere,kendi mülkiyetinde tutmuştur. </a:t>
          </a:r>
          <a:endParaRPr lang="tr-TR" sz="1600" dirty="0"/>
        </a:p>
      </dgm:t>
    </dgm:pt>
    <dgm:pt modelId="{FC6E09A8-4F96-44FD-94B1-D59995A7F2B3}" type="parTrans" cxnId="{76C90B2E-00E8-4910-927E-2472BA645353}">
      <dgm:prSet/>
      <dgm:spPr/>
      <dgm:t>
        <a:bodyPr/>
        <a:lstStyle/>
        <a:p>
          <a:endParaRPr lang="tr-TR"/>
        </a:p>
      </dgm:t>
    </dgm:pt>
    <dgm:pt modelId="{6E760099-2A6D-4B98-A665-C232B9C5D83C}" type="sibTrans" cxnId="{76C90B2E-00E8-4910-927E-2472BA645353}">
      <dgm:prSet/>
      <dgm:spPr/>
      <dgm:t>
        <a:bodyPr/>
        <a:lstStyle/>
        <a:p>
          <a:endParaRPr lang="tr-TR"/>
        </a:p>
      </dgm:t>
    </dgm:pt>
    <dgm:pt modelId="{6FEDB866-27E0-4DB2-A6C1-CAAF60397DB9}" type="pres">
      <dgm:prSet presAssocID="{0012524C-7566-47BB-AED9-A3FA8FEC5595}" presName="hierChild1" presStyleCnt="0">
        <dgm:presLayoutVars>
          <dgm:chPref val="1"/>
          <dgm:dir/>
          <dgm:animOne val="branch"/>
          <dgm:animLvl val="lvl"/>
          <dgm:resizeHandles/>
        </dgm:presLayoutVars>
      </dgm:prSet>
      <dgm:spPr/>
      <dgm:t>
        <a:bodyPr/>
        <a:lstStyle/>
        <a:p>
          <a:endParaRPr lang="tr-TR"/>
        </a:p>
      </dgm:t>
    </dgm:pt>
    <dgm:pt modelId="{B5376CF6-5377-4CB1-BADF-A5474E414CD7}" type="pres">
      <dgm:prSet presAssocID="{A92D3031-E7A5-4922-B2EE-D0BCCFBE3896}" presName="hierRoot1" presStyleCnt="0"/>
      <dgm:spPr/>
    </dgm:pt>
    <dgm:pt modelId="{2D120C8C-733C-498E-922A-F0CB5EA3C48A}" type="pres">
      <dgm:prSet presAssocID="{A92D3031-E7A5-4922-B2EE-D0BCCFBE3896}" presName="composite" presStyleCnt="0"/>
      <dgm:spPr/>
    </dgm:pt>
    <dgm:pt modelId="{1CB1B6C2-3CE6-406B-BA3C-7E8AE3518264}" type="pres">
      <dgm:prSet presAssocID="{A92D3031-E7A5-4922-B2EE-D0BCCFBE3896}" presName="background" presStyleLbl="node0" presStyleIdx="0" presStyleCnt="1"/>
      <dgm:spPr/>
    </dgm:pt>
    <dgm:pt modelId="{45203AD5-8479-4EDA-9F79-763645BAB293}" type="pres">
      <dgm:prSet presAssocID="{A92D3031-E7A5-4922-B2EE-D0BCCFBE3896}" presName="text" presStyleLbl="fgAcc0" presStyleIdx="0" presStyleCnt="1" custScaleX="273330" custScaleY="86170">
        <dgm:presLayoutVars>
          <dgm:chPref val="3"/>
        </dgm:presLayoutVars>
      </dgm:prSet>
      <dgm:spPr/>
      <dgm:t>
        <a:bodyPr/>
        <a:lstStyle/>
        <a:p>
          <a:endParaRPr lang="tr-TR"/>
        </a:p>
      </dgm:t>
    </dgm:pt>
    <dgm:pt modelId="{F393815A-E658-4104-903F-D9C74E87C491}" type="pres">
      <dgm:prSet presAssocID="{A92D3031-E7A5-4922-B2EE-D0BCCFBE3896}" presName="hierChild2" presStyleCnt="0"/>
      <dgm:spPr/>
    </dgm:pt>
    <dgm:pt modelId="{A2A1FD19-CFCE-49AE-A7E5-9D98547AE3B9}" type="pres">
      <dgm:prSet presAssocID="{3D3D2A79-537C-4F8F-BBD4-4A9847E6AE8A}" presName="Name10" presStyleLbl="parChTrans1D2" presStyleIdx="0" presStyleCnt="1"/>
      <dgm:spPr/>
      <dgm:t>
        <a:bodyPr/>
        <a:lstStyle/>
        <a:p>
          <a:endParaRPr lang="tr-TR"/>
        </a:p>
      </dgm:t>
    </dgm:pt>
    <dgm:pt modelId="{51A50118-CA68-444B-9749-1ED314032CBD}" type="pres">
      <dgm:prSet presAssocID="{933F0ACB-AABF-4A18-BF63-E58D09A20AE8}" presName="hierRoot2" presStyleCnt="0"/>
      <dgm:spPr/>
    </dgm:pt>
    <dgm:pt modelId="{288466A6-5F7F-49D5-9635-B3945ABAAA7D}" type="pres">
      <dgm:prSet presAssocID="{933F0ACB-AABF-4A18-BF63-E58D09A20AE8}" presName="composite2" presStyleCnt="0"/>
      <dgm:spPr/>
    </dgm:pt>
    <dgm:pt modelId="{249C9106-60E7-471F-AF40-7DD383C8A103}" type="pres">
      <dgm:prSet presAssocID="{933F0ACB-AABF-4A18-BF63-E58D09A20AE8}" presName="background2" presStyleLbl="node2" presStyleIdx="0" presStyleCnt="1"/>
      <dgm:spPr/>
    </dgm:pt>
    <dgm:pt modelId="{DCFD5E35-412E-4323-96CB-2F6C74544098}" type="pres">
      <dgm:prSet presAssocID="{933F0ACB-AABF-4A18-BF63-E58D09A20AE8}" presName="text2" presStyleLbl="fgAcc2" presStyleIdx="0" presStyleCnt="1" custScaleX="303576" custScaleY="68895">
        <dgm:presLayoutVars>
          <dgm:chPref val="3"/>
        </dgm:presLayoutVars>
      </dgm:prSet>
      <dgm:spPr/>
      <dgm:t>
        <a:bodyPr/>
        <a:lstStyle/>
        <a:p>
          <a:endParaRPr lang="tr-TR"/>
        </a:p>
      </dgm:t>
    </dgm:pt>
    <dgm:pt modelId="{D6DF1A34-F2CE-4DA7-A823-846424E86F48}" type="pres">
      <dgm:prSet presAssocID="{933F0ACB-AABF-4A18-BF63-E58D09A20AE8}" presName="hierChild3" presStyleCnt="0"/>
      <dgm:spPr/>
    </dgm:pt>
    <dgm:pt modelId="{7561B42E-F2D8-40EB-8EBC-1B7734934531}" type="pres">
      <dgm:prSet presAssocID="{1C49A2C5-57DE-4FB0-94BD-426E4AA2EDF4}" presName="Name17" presStyleLbl="parChTrans1D3" presStyleIdx="0" presStyleCnt="2"/>
      <dgm:spPr/>
      <dgm:t>
        <a:bodyPr/>
        <a:lstStyle/>
        <a:p>
          <a:endParaRPr lang="tr-TR"/>
        </a:p>
      </dgm:t>
    </dgm:pt>
    <dgm:pt modelId="{3E39039B-5208-4181-9BBF-152C6493416F}" type="pres">
      <dgm:prSet presAssocID="{0A9F019B-036F-44D1-A743-CA634965C2A4}" presName="hierRoot3" presStyleCnt="0"/>
      <dgm:spPr/>
    </dgm:pt>
    <dgm:pt modelId="{CAF66ED0-E9E9-4AD4-AECB-91F01C650C48}" type="pres">
      <dgm:prSet presAssocID="{0A9F019B-036F-44D1-A743-CA634965C2A4}" presName="composite3" presStyleCnt="0"/>
      <dgm:spPr/>
    </dgm:pt>
    <dgm:pt modelId="{4B766BC3-CDAA-4277-8EF5-EAEDCE2099C4}" type="pres">
      <dgm:prSet presAssocID="{0A9F019B-036F-44D1-A743-CA634965C2A4}" presName="background3" presStyleLbl="node3" presStyleIdx="0" presStyleCnt="2"/>
      <dgm:spPr/>
    </dgm:pt>
    <dgm:pt modelId="{FB9354DF-FD96-4CBC-B889-CD68BFBE008E}" type="pres">
      <dgm:prSet presAssocID="{0A9F019B-036F-44D1-A743-CA634965C2A4}" presName="text3" presStyleLbl="fgAcc3" presStyleIdx="0" presStyleCnt="2" custScaleX="171764" custScaleY="45544">
        <dgm:presLayoutVars>
          <dgm:chPref val="3"/>
        </dgm:presLayoutVars>
      </dgm:prSet>
      <dgm:spPr/>
      <dgm:t>
        <a:bodyPr/>
        <a:lstStyle/>
        <a:p>
          <a:endParaRPr lang="tr-TR"/>
        </a:p>
      </dgm:t>
    </dgm:pt>
    <dgm:pt modelId="{C9543EDE-CF0C-42D6-92F6-1B997FAE6177}" type="pres">
      <dgm:prSet presAssocID="{0A9F019B-036F-44D1-A743-CA634965C2A4}" presName="hierChild4" presStyleCnt="0"/>
      <dgm:spPr/>
    </dgm:pt>
    <dgm:pt modelId="{8D7F1DAB-B1D2-4A7C-A604-CD5F3E1EB6A9}" type="pres">
      <dgm:prSet presAssocID="{48F76275-1E15-4220-A4A6-6265A90FE91D}" presName="Name23" presStyleLbl="parChTrans1D4" presStyleIdx="0" presStyleCnt="2"/>
      <dgm:spPr/>
      <dgm:t>
        <a:bodyPr/>
        <a:lstStyle/>
        <a:p>
          <a:endParaRPr lang="tr-TR"/>
        </a:p>
      </dgm:t>
    </dgm:pt>
    <dgm:pt modelId="{33E16600-20F8-481D-9D7C-97C612D69278}" type="pres">
      <dgm:prSet presAssocID="{E40C38ED-DFF9-4D09-8B1E-E3C5A83FCD21}" presName="hierRoot4" presStyleCnt="0"/>
      <dgm:spPr/>
    </dgm:pt>
    <dgm:pt modelId="{8DF5D9EC-3F75-4437-9F94-AECAF6489D4D}" type="pres">
      <dgm:prSet presAssocID="{E40C38ED-DFF9-4D09-8B1E-E3C5A83FCD21}" presName="composite4" presStyleCnt="0"/>
      <dgm:spPr/>
    </dgm:pt>
    <dgm:pt modelId="{B91C4FDB-F6E5-4FC7-9FF1-14B7CF887A97}" type="pres">
      <dgm:prSet presAssocID="{E40C38ED-DFF9-4D09-8B1E-E3C5A83FCD21}" presName="background4" presStyleLbl="node4" presStyleIdx="0" presStyleCnt="2"/>
      <dgm:spPr/>
    </dgm:pt>
    <dgm:pt modelId="{A839DCD4-B595-4072-B4C8-285AD14C3EF5}" type="pres">
      <dgm:prSet presAssocID="{E40C38ED-DFF9-4D09-8B1E-E3C5A83FCD21}" presName="text4" presStyleLbl="fgAcc4" presStyleIdx="0" presStyleCnt="2" custScaleX="287031" custScaleY="475967">
        <dgm:presLayoutVars>
          <dgm:chPref val="3"/>
        </dgm:presLayoutVars>
      </dgm:prSet>
      <dgm:spPr/>
      <dgm:t>
        <a:bodyPr/>
        <a:lstStyle/>
        <a:p>
          <a:endParaRPr lang="tr-TR"/>
        </a:p>
      </dgm:t>
    </dgm:pt>
    <dgm:pt modelId="{F555C2DB-26FE-40F3-AB5A-A299EB25B39C}" type="pres">
      <dgm:prSet presAssocID="{E40C38ED-DFF9-4D09-8B1E-E3C5A83FCD21}" presName="hierChild5" presStyleCnt="0"/>
      <dgm:spPr/>
    </dgm:pt>
    <dgm:pt modelId="{E67B515B-09A0-406C-B81A-65F5D9718DFE}" type="pres">
      <dgm:prSet presAssocID="{D6CDC458-22A2-4707-9A44-F94AF686AF76}" presName="Name17" presStyleLbl="parChTrans1D3" presStyleIdx="1" presStyleCnt="2"/>
      <dgm:spPr/>
      <dgm:t>
        <a:bodyPr/>
        <a:lstStyle/>
        <a:p>
          <a:endParaRPr lang="tr-TR"/>
        </a:p>
      </dgm:t>
    </dgm:pt>
    <dgm:pt modelId="{F4FA7BA3-16F7-4093-BF27-B655C8D4B5DE}" type="pres">
      <dgm:prSet presAssocID="{A2DF15E1-9647-448E-BB56-C29B7F0157EB}" presName="hierRoot3" presStyleCnt="0"/>
      <dgm:spPr/>
    </dgm:pt>
    <dgm:pt modelId="{47B0CF42-5522-4047-BFC9-4F476DE92975}" type="pres">
      <dgm:prSet presAssocID="{A2DF15E1-9647-448E-BB56-C29B7F0157EB}" presName="composite3" presStyleCnt="0"/>
      <dgm:spPr/>
    </dgm:pt>
    <dgm:pt modelId="{D89E5199-8C12-4721-88FD-5DCA346B2103}" type="pres">
      <dgm:prSet presAssocID="{A2DF15E1-9647-448E-BB56-C29B7F0157EB}" presName="background3" presStyleLbl="node3" presStyleIdx="1" presStyleCnt="2"/>
      <dgm:spPr/>
    </dgm:pt>
    <dgm:pt modelId="{FD1B4237-4E2E-4ACE-8F71-137583C49F8B}" type="pres">
      <dgm:prSet presAssocID="{A2DF15E1-9647-448E-BB56-C29B7F0157EB}" presName="text3" presStyleLbl="fgAcc3" presStyleIdx="1" presStyleCnt="2" custScaleX="145347" custScaleY="45587">
        <dgm:presLayoutVars>
          <dgm:chPref val="3"/>
        </dgm:presLayoutVars>
      </dgm:prSet>
      <dgm:spPr/>
      <dgm:t>
        <a:bodyPr/>
        <a:lstStyle/>
        <a:p>
          <a:endParaRPr lang="tr-TR"/>
        </a:p>
      </dgm:t>
    </dgm:pt>
    <dgm:pt modelId="{857915A8-58E8-40DC-B8BB-8CBCBEC6CE14}" type="pres">
      <dgm:prSet presAssocID="{A2DF15E1-9647-448E-BB56-C29B7F0157EB}" presName="hierChild4" presStyleCnt="0"/>
      <dgm:spPr/>
    </dgm:pt>
    <dgm:pt modelId="{B17DB0AE-501A-41C4-A5BC-2C197ED00412}" type="pres">
      <dgm:prSet presAssocID="{FC6E09A8-4F96-44FD-94B1-D59995A7F2B3}" presName="Name23" presStyleLbl="parChTrans1D4" presStyleIdx="1" presStyleCnt="2"/>
      <dgm:spPr/>
      <dgm:t>
        <a:bodyPr/>
        <a:lstStyle/>
        <a:p>
          <a:endParaRPr lang="tr-TR"/>
        </a:p>
      </dgm:t>
    </dgm:pt>
    <dgm:pt modelId="{9580D1E6-8D98-483E-B9FB-3BBB22033CA7}" type="pres">
      <dgm:prSet presAssocID="{43D92F2C-33A7-421F-B137-7E6354C4714F}" presName="hierRoot4" presStyleCnt="0"/>
      <dgm:spPr/>
    </dgm:pt>
    <dgm:pt modelId="{C519826C-B54C-41C4-B823-BDC0EF113AB4}" type="pres">
      <dgm:prSet presAssocID="{43D92F2C-33A7-421F-B137-7E6354C4714F}" presName="composite4" presStyleCnt="0"/>
      <dgm:spPr/>
    </dgm:pt>
    <dgm:pt modelId="{10B420D2-36D0-445A-9BAA-7E4C7D13C87D}" type="pres">
      <dgm:prSet presAssocID="{43D92F2C-33A7-421F-B137-7E6354C4714F}" presName="background4" presStyleLbl="node4" presStyleIdx="1" presStyleCnt="2"/>
      <dgm:spPr/>
    </dgm:pt>
    <dgm:pt modelId="{84A52B00-0731-4768-819A-F2DC561B3799}" type="pres">
      <dgm:prSet presAssocID="{43D92F2C-33A7-421F-B137-7E6354C4714F}" presName="text4" presStyleLbl="fgAcc4" presStyleIdx="1" presStyleCnt="2" custScaleX="394096" custScaleY="488460">
        <dgm:presLayoutVars>
          <dgm:chPref val="3"/>
        </dgm:presLayoutVars>
      </dgm:prSet>
      <dgm:spPr/>
      <dgm:t>
        <a:bodyPr/>
        <a:lstStyle/>
        <a:p>
          <a:endParaRPr lang="tr-TR"/>
        </a:p>
      </dgm:t>
    </dgm:pt>
    <dgm:pt modelId="{D2AC3BE3-B218-42DC-9591-1DD1108D98E1}" type="pres">
      <dgm:prSet presAssocID="{43D92F2C-33A7-421F-B137-7E6354C4714F}" presName="hierChild5" presStyleCnt="0"/>
      <dgm:spPr/>
    </dgm:pt>
  </dgm:ptLst>
  <dgm:cxnLst>
    <dgm:cxn modelId="{C06C3D2E-2E77-49E3-ACBD-118509A4F021}" srcId="{0012524C-7566-47BB-AED9-A3FA8FEC5595}" destId="{A92D3031-E7A5-4922-B2EE-D0BCCFBE3896}" srcOrd="0" destOrd="0" parTransId="{F2BF2EEE-8048-4A64-92E8-87259A87EC32}" sibTransId="{D52A6047-E27D-4BC3-8705-10FC86096698}"/>
    <dgm:cxn modelId="{AA23D959-E682-40CA-889A-36933F7AB302}" srcId="{933F0ACB-AABF-4A18-BF63-E58D09A20AE8}" destId="{A2DF15E1-9647-448E-BB56-C29B7F0157EB}" srcOrd="1" destOrd="0" parTransId="{D6CDC458-22A2-4707-9A44-F94AF686AF76}" sibTransId="{E98D2C74-DF51-4F32-8BDA-FEF1BF6DED70}"/>
    <dgm:cxn modelId="{1D729BBD-1C5C-472D-A5BE-0F3C60701EC3}" type="presOf" srcId="{A2DF15E1-9647-448E-BB56-C29B7F0157EB}" destId="{FD1B4237-4E2E-4ACE-8F71-137583C49F8B}" srcOrd="0" destOrd="0" presId="urn:microsoft.com/office/officeart/2005/8/layout/hierarchy1"/>
    <dgm:cxn modelId="{858D0021-1180-4022-B8B4-88C8669B42D2}" type="presOf" srcId="{48F76275-1E15-4220-A4A6-6265A90FE91D}" destId="{8D7F1DAB-B1D2-4A7C-A604-CD5F3E1EB6A9}" srcOrd="0" destOrd="0" presId="urn:microsoft.com/office/officeart/2005/8/layout/hierarchy1"/>
    <dgm:cxn modelId="{6D332EDE-37F6-4373-BF5E-4122CDA329EC}" srcId="{933F0ACB-AABF-4A18-BF63-E58D09A20AE8}" destId="{0A9F019B-036F-44D1-A743-CA634965C2A4}" srcOrd="0" destOrd="0" parTransId="{1C49A2C5-57DE-4FB0-94BD-426E4AA2EDF4}" sibTransId="{C90601B3-5061-463C-ABE1-6433D8913A82}"/>
    <dgm:cxn modelId="{2B8381AB-A062-4227-8782-3063A71A6AA5}" srcId="{A92D3031-E7A5-4922-B2EE-D0BCCFBE3896}" destId="{933F0ACB-AABF-4A18-BF63-E58D09A20AE8}" srcOrd="0" destOrd="0" parTransId="{3D3D2A79-537C-4F8F-BBD4-4A9847E6AE8A}" sibTransId="{3807054C-6C4D-4BFB-968C-0EFFD17B1F39}"/>
    <dgm:cxn modelId="{3F04313F-8190-4AF3-9ABF-F7CAC6B65971}" type="presOf" srcId="{933F0ACB-AABF-4A18-BF63-E58D09A20AE8}" destId="{DCFD5E35-412E-4323-96CB-2F6C74544098}" srcOrd="0" destOrd="0" presId="urn:microsoft.com/office/officeart/2005/8/layout/hierarchy1"/>
    <dgm:cxn modelId="{76C90B2E-00E8-4910-927E-2472BA645353}" srcId="{A2DF15E1-9647-448E-BB56-C29B7F0157EB}" destId="{43D92F2C-33A7-421F-B137-7E6354C4714F}" srcOrd="0" destOrd="0" parTransId="{FC6E09A8-4F96-44FD-94B1-D59995A7F2B3}" sibTransId="{6E760099-2A6D-4B98-A665-C232B9C5D83C}"/>
    <dgm:cxn modelId="{1CA3FBAD-FC11-4D75-9E9E-6B5D35CE42FB}" type="presOf" srcId="{FC6E09A8-4F96-44FD-94B1-D59995A7F2B3}" destId="{B17DB0AE-501A-41C4-A5BC-2C197ED00412}" srcOrd="0" destOrd="0" presId="urn:microsoft.com/office/officeart/2005/8/layout/hierarchy1"/>
    <dgm:cxn modelId="{FCD5DE99-0764-4356-B29B-A23D08235499}" type="presOf" srcId="{1C49A2C5-57DE-4FB0-94BD-426E4AA2EDF4}" destId="{7561B42E-F2D8-40EB-8EBC-1B7734934531}" srcOrd="0" destOrd="0" presId="urn:microsoft.com/office/officeart/2005/8/layout/hierarchy1"/>
    <dgm:cxn modelId="{A40E1321-82ED-4CDF-A0AE-CC8A8E95E0FA}" type="presOf" srcId="{E40C38ED-DFF9-4D09-8B1E-E3C5A83FCD21}" destId="{A839DCD4-B595-4072-B4C8-285AD14C3EF5}" srcOrd="0" destOrd="0" presId="urn:microsoft.com/office/officeart/2005/8/layout/hierarchy1"/>
    <dgm:cxn modelId="{96C5EB63-B4A6-4832-AA9B-2D775FE22152}" type="presOf" srcId="{3D3D2A79-537C-4F8F-BBD4-4A9847E6AE8A}" destId="{A2A1FD19-CFCE-49AE-A7E5-9D98547AE3B9}" srcOrd="0" destOrd="0" presId="urn:microsoft.com/office/officeart/2005/8/layout/hierarchy1"/>
    <dgm:cxn modelId="{C866E440-5538-41F2-9AF8-AD72E2017F53}" type="presOf" srcId="{0012524C-7566-47BB-AED9-A3FA8FEC5595}" destId="{6FEDB866-27E0-4DB2-A6C1-CAAF60397DB9}" srcOrd="0" destOrd="0" presId="urn:microsoft.com/office/officeart/2005/8/layout/hierarchy1"/>
    <dgm:cxn modelId="{EDB43903-608D-4715-9E05-34E2206C9666}" type="presOf" srcId="{D6CDC458-22A2-4707-9A44-F94AF686AF76}" destId="{E67B515B-09A0-406C-B81A-65F5D9718DFE}" srcOrd="0" destOrd="0" presId="urn:microsoft.com/office/officeart/2005/8/layout/hierarchy1"/>
    <dgm:cxn modelId="{96309B1E-6660-4197-8FC2-F9A26B1E74B6}" type="presOf" srcId="{43D92F2C-33A7-421F-B137-7E6354C4714F}" destId="{84A52B00-0731-4768-819A-F2DC561B3799}" srcOrd="0" destOrd="0" presId="urn:microsoft.com/office/officeart/2005/8/layout/hierarchy1"/>
    <dgm:cxn modelId="{B3259A82-CF14-499D-A574-00CD9F11D3D9}" srcId="{0A9F019B-036F-44D1-A743-CA634965C2A4}" destId="{E40C38ED-DFF9-4D09-8B1E-E3C5A83FCD21}" srcOrd="0" destOrd="0" parTransId="{48F76275-1E15-4220-A4A6-6265A90FE91D}" sibTransId="{A8599E4E-29D0-4DCD-8C64-6FBAF710E961}"/>
    <dgm:cxn modelId="{99BA665C-04E7-49F2-B711-37C82B19DD7D}" type="presOf" srcId="{A92D3031-E7A5-4922-B2EE-D0BCCFBE3896}" destId="{45203AD5-8479-4EDA-9F79-763645BAB293}" srcOrd="0" destOrd="0" presId="urn:microsoft.com/office/officeart/2005/8/layout/hierarchy1"/>
    <dgm:cxn modelId="{F44C414B-9E75-4E19-B91A-C819AC2A163A}" type="presOf" srcId="{0A9F019B-036F-44D1-A743-CA634965C2A4}" destId="{FB9354DF-FD96-4CBC-B889-CD68BFBE008E}" srcOrd="0" destOrd="0" presId="urn:microsoft.com/office/officeart/2005/8/layout/hierarchy1"/>
    <dgm:cxn modelId="{CB54B088-9DE6-4DA7-BEE0-DD1EA3571B63}" type="presParOf" srcId="{6FEDB866-27E0-4DB2-A6C1-CAAF60397DB9}" destId="{B5376CF6-5377-4CB1-BADF-A5474E414CD7}" srcOrd="0" destOrd="0" presId="urn:microsoft.com/office/officeart/2005/8/layout/hierarchy1"/>
    <dgm:cxn modelId="{8A0884A2-E629-4FC1-81EC-BA72B4D92DD0}" type="presParOf" srcId="{B5376CF6-5377-4CB1-BADF-A5474E414CD7}" destId="{2D120C8C-733C-498E-922A-F0CB5EA3C48A}" srcOrd="0" destOrd="0" presId="urn:microsoft.com/office/officeart/2005/8/layout/hierarchy1"/>
    <dgm:cxn modelId="{0173A2DC-BF21-41D8-AF32-A8191BC16D79}" type="presParOf" srcId="{2D120C8C-733C-498E-922A-F0CB5EA3C48A}" destId="{1CB1B6C2-3CE6-406B-BA3C-7E8AE3518264}" srcOrd="0" destOrd="0" presId="urn:microsoft.com/office/officeart/2005/8/layout/hierarchy1"/>
    <dgm:cxn modelId="{749288C1-C87F-403D-BA1C-CCC4AAA8BB84}" type="presParOf" srcId="{2D120C8C-733C-498E-922A-F0CB5EA3C48A}" destId="{45203AD5-8479-4EDA-9F79-763645BAB293}" srcOrd="1" destOrd="0" presId="urn:microsoft.com/office/officeart/2005/8/layout/hierarchy1"/>
    <dgm:cxn modelId="{C34B2A85-B41C-458D-BEC2-3D43BEAA8801}" type="presParOf" srcId="{B5376CF6-5377-4CB1-BADF-A5474E414CD7}" destId="{F393815A-E658-4104-903F-D9C74E87C491}" srcOrd="1" destOrd="0" presId="urn:microsoft.com/office/officeart/2005/8/layout/hierarchy1"/>
    <dgm:cxn modelId="{FCFBE7DF-FAAC-4CAF-92E9-E4F3E54FB9D2}" type="presParOf" srcId="{F393815A-E658-4104-903F-D9C74E87C491}" destId="{A2A1FD19-CFCE-49AE-A7E5-9D98547AE3B9}" srcOrd="0" destOrd="0" presId="urn:microsoft.com/office/officeart/2005/8/layout/hierarchy1"/>
    <dgm:cxn modelId="{F3286D72-545C-4F15-93D9-863F547D1AD4}" type="presParOf" srcId="{F393815A-E658-4104-903F-D9C74E87C491}" destId="{51A50118-CA68-444B-9749-1ED314032CBD}" srcOrd="1" destOrd="0" presId="urn:microsoft.com/office/officeart/2005/8/layout/hierarchy1"/>
    <dgm:cxn modelId="{77D884E3-DBBE-4299-B668-522EBE530DF8}" type="presParOf" srcId="{51A50118-CA68-444B-9749-1ED314032CBD}" destId="{288466A6-5F7F-49D5-9635-B3945ABAAA7D}" srcOrd="0" destOrd="0" presId="urn:microsoft.com/office/officeart/2005/8/layout/hierarchy1"/>
    <dgm:cxn modelId="{AB3E5E49-B6B9-4302-B4D2-01F98CA1FDF7}" type="presParOf" srcId="{288466A6-5F7F-49D5-9635-B3945ABAAA7D}" destId="{249C9106-60E7-471F-AF40-7DD383C8A103}" srcOrd="0" destOrd="0" presId="urn:microsoft.com/office/officeart/2005/8/layout/hierarchy1"/>
    <dgm:cxn modelId="{3A31F9CA-D222-4C0D-A710-71355D833910}" type="presParOf" srcId="{288466A6-5F7F-49D5-9635-B3945ABAAA7D}" destId="{DCFD5E35-412E-4323-96CB-2F6C74544098}" srcOrd="1" destOrd="0" presId="urn:microsoft.com/office/officeart/2005/8/layout/hierarchy1"/>
    <dgm:cxn modelId="{BD48A680-8946-4AED-B072-96C5158E8D77}" type="presParOf" srcId="{51A50118-CA68-444B-9749-1ED314032CBD}" destId="{D6DF1A34-F2CE-4DA7-A823-846424E86F48}" srcOrd="1" destOrd="0" presId="urn:microsoft.com/office/officeart/2005/8/layout/hierarchy1"/>
    <dgm:cxn modelId="{2F6B971B-CC35-467C-A3F1-C06213AB9EEB}" type="presParOf" srcId="{D6DF1A34-F2CE-4DA7-A823-846424E86F48}" destId="{7561B42E-F2D8-40EB-8EBC-1B7734934531}" srcOrd="0" destOrd="0" presId="urn:microsoft.com/office/officeart/2005/8/layout/hierarchy1"/>
    <dgm:cxn modelId="{AF31C56E-2BE6-4C4A-8CAC-647A09030D68}" type="presParOf" srcId="{D6DF1A34-F2CE-4DA7-A823-846424E86F48}" destId="{3E39039B-5208-4181-9BBF-152C6493416F}" srcOrd="1" destOrd="0" presId="urn:microsoft.com/office/officeart/2005/8/layout/hierarchy1"/>
    <dgm:cxn modelId="{06EB30DE-4F36-4611-A2E8-943FE61907B8}" type="presParOf" srcId="{3E39039B-5208-4181-9BBF-152C6493416F}" destId="{CAF66ED0-E9E9-4AD4-AECB-91F01C650C48}" srcOrd="0" destOrd="0" presId="urn:microsoft.com/office/officeart/2005/8/layout/hierarchy1"/>
    <dgm:cxn modelId="{0AF75E38-7F00-4A70-B2C5-A2BDF9628133}" type="presParOf" srcId="{CAF66ED0-E9E9-4AD4-AECB-91F01C650C48}" destId="{4B766BC3-CDAA-4277-8EF5-EAEDCE2099C4}" srcOrd="0" destOrd="0" presId="urn:microsoft.com/office/officeart/2005/8/layout/hierarchy1"/>
    <dgm:cxn modelId="{D10CEA49-7A31-40B0-89D8-CCA4075B2D61}" type="presParOf" srcId="{CAF66ED0-E9E9-4AD4-AECB-91F01C650C48}" destId="{FB9354DF-FD96-4CBC-B889-CD68BFBE008E}" srcOrd="1" destOrd="0" presId="urn:microsoft.com/office/officeart/2005/8/layout/hierarchy1"/>
    <dgm:cxn modelId="{F955F1E8-0FB1-4950-B7DC-6FA37E814348}" type="presParOf" srcId="{3E39039B-5208-4181-9BBF-152C6493416F}" destId="{C9543EDE-CF0C-42D6-92F6-1B997FAE6177}" srcOrd="1" destOrd="0" presId="urn:microsoft.com/office/officeart/2005/8/layout/hierarchy1"/>
    <dgm:cxn modelId="{EEF21F00-11E5-4F7C-9E8E-CCB998B6572B}" type="presParOf" srcId="{C9543EDE-CF0C-42D6-92F6-1B997FAE6177}" destId="{8D7F1DAB-B1D2-4A7C-A604-CD5F3E1EB6A9}" srcOrd="0" destOrd="0" presId="urn:microsoft.com/office/officeart/2005/8/layout/hierarchy1"/>
    <dgm:cxn modelId="{35472219-6F77-4CFC-9441-EE631FEA3627}" type="presParOf" srcId="{C9543EDE-CF0C-42D6-92F6-1B997FAE6177}" destId="{33E16600-20F8-481D-9D7C-97C612D69278}" srcOrd="1" destOrd="0" presId="urn:microsoft.com/office/officeart/2005/8/layout/hierarchy1"/>
    <dgm:cxn modelId="{E4ADD3B1-C431-4E8B-95FB-906E21BD9D99}" type="presParOf" srcId="{33E16600-20F8-481D-9D7C-97C612D69278}" destId="{8DF5D9EC-3F75-4437-9F94-AECAF6489D4D}" srcOrd="0" destOrd="0" presId="urn:microsoft.com/office/officeart/2005/8/layout/hierarchy1"/>
    <dgm:cxn modelId="{67C20F21-CAF5-4E0C-9A59-7D90F4BD6BCD}" type="presParOf" srcId="{8DF5D9EC-3F75-4437-9F94-AECAF6489D4D}" destId="{B91C4FDB-F6E5-4FC7-9FF1-14B7CF887A97}" srcOrd="0" destOrd="0" presId="urn:microsoft.com/office/officeart/2005/8/layout/hierarchy1"/>
    <dgm:cxn modelId="{10ED3EA5-CDC6-45CD-82F5-D969A1087406}" type="presParOf" srcId="{8DF5D9EC-3F75-4437-9F94-AECAF6489D4D}" destId="{A839DCD4-B595-4072-B4C8-285AD14C3EF5}" srcOrd="1" destOrd="0" presId="urn:microsoft.com/office/officeart/2005/8/layout/hierarchy1"/>
    <dgm:cxn modelId="{1A9531F7-2599-4D9E-8B88-3DDE5882A9DC}" type="presParOf" srcId="{33E16600-20F8-481D-9D7C-97C612D69278}" destId="{F555C2DB-26FE-40F3-AB5A-A299EB25B39C}" srcOrd="1" destOrd="0" presId="urn:microsoft.com/office/officeart/2005/8/layout/hierarchy1"/>
    <dgm:cxn modelId="{58989B07-149B-4C1E-8443-C35C7116B2D6}" type="presParOf" srcId="{D6DF1A34-F2CE-4DA7-A823-846424E86F48}" destId="{E67B515B-09A0-406C-B81A-65F5D9718DFE}" srcOrd="2" destOrd="0" presId="urn:microsoft.com/office/officeart/2005/8/layout/hierarchy1"/>
    <dgm:cxn modelId="{4BC64EDB-80FE-480D-8E78-E250D0C67F43}" type="presParOf" srcId="{D6DF1A34-F2CE-4DA7-A823-846424E86F48}" destId="{F4FA7BA3-16F7-4093-BF27-B655C8D4B5DE}" srcOrd="3" destOrd="0" presId="urn:microsoft.com/office/officeart/2005/8/layout/hierarchy1"/>
    <dgm:cxn modelId="{AB5E1E16-759E-4D97-8200-7186F787812D}" type="presParOf" srcId="{F4FA7BA3-16F7-4093-BF27-B655C8D4B5DE}" destId="{47B0CF42-5522-4047-BFC9-4F476DE92975}" srcOrd="0" destOrd="0" presId="urn:microsoft.com/office/officeart/2005/8/layout/hierarchy1"/>
    <dgm:cxn modelId="{CE5D50E3-C6D2-468E-BD83-D48AD0755C75}" type="presParOf" srcId="{47B0CF42-5522-4047-BFC9-4F476DE92975}" destId="{D89E5199-8C12-4721-88FD-5DCA346B2103}" srcOrd="0" destOrd="0" presId="urn:microsoft.com/office/officeart/2005/8/layout/hierarchy1"/>
    <dgm:cxn modelId="{4ECCC226-038A-4AB6-8CC8-0CF7577C0BCE}" type="presParOf" srcId="{47B0CF42-5522-4047-BFC9-4F476DE92975}" destId="{FD1B4237-4E2E-4ACE-8F71-137583C49F8B}" srcOrd="1" destOrd="0" presId="urn:microsoft.com/office/officeart/2005/8/layout/hierarchy1"/>
    <dgm:cxn modelId="{552DB346-9D97-4DEB-84C7-B624F178A045}" type="presParOf" srcId="{F4FA7BA3-16F7-4093-BF27-B655C8D4B5DE}" destId="{857915A8-58E8-40DC-B8BB-8CBCBEC6CE14}" srcOrd="1" destOrd="0" presId="urn:microsoft.com/office/officeart/2005/8/layout/hierarchy1"/>
    <dgm:cxn modelId="{94F29AC3-7333-447D-ACED-A11489E1E7B2}" type="presParOf" srcId="{857915A8-58E8-40DC-B8BB-8CBCBEC6CE14}" destId="{B17DB0AE-501A-41C4-A5BC-2C197ED00412}" srcOrd="0" destOrd="0" presId="urn:microsoft.com/office/officeart/2005/8/layout/hierarchy1"/>
    <dgm:cxn modelId="{70007FC8-C493-47DB-B82E-E4E3C023C606}" type="presParOf" srcId="{857915A8-58E8-40DC-B8BB-8CBCBEC6CE14}" destId="{9580D1E6-8D98-483E-B9FB-3BBB22033CA7}" srcOrd="1" destOrd="0" presId="urn:microsoft.com/office/officeart/2005/8/layout/hierarchy1"/>
    <dgm:cxn modelId="{4AEEBD5F-D939-4D24-8DF9-D6D099867E5A}" type="presParOf" srcId="{9580D1E6-8D98-483E-B9FB-3BBB22033CA7}" destId="{C519826C-B54C-41C4-B823-BDC0EF113AB4}" srcOrd="0" destOrd="0" presId="urn:microsoft.com/office/officeart/2005/8/layout/hierarchy1"/>
    <dgm:cxn modelId="{824B35E8-36AB-4639-A3DF-2CF30FEBFF19}" type="presParOf" srcId="{C519826C-B54C-41C4-B823-BDC0EF113AB4}" destId="{10B420D2-36D0-445A-9BAA-7E4C7D13C87D}" srcOrd="0" destOrd="0" presId="urn:microsoft.com/office/officeart/2005/8/layout/hierarchy1"/>
    <dgm:cxn modelId="{6EFE13E1-F22F-41B5-84E9-82C1AA485699}" type="presParOf" srcId="{C519826C-B54C-41C4-B823-BDC0EF113AB4}" destId="{84A52B00-0731-4768-819A-F2DC561B3799}" srcOrd="1" destOrd="0" presId="urn:microsoft.com/office/officeart/2005/8/layout/hierarchy1"/>
    <dgm:cxn modelId="{5160311A-9604-442B-B1E8-C383BC6C02F2}" type="presParOf" srcId="{9580D1E6-8D98-483E-B9FB-3BBB22033CA7}" destId="{D2AC3BE3-B218-42DC-9591-1DD1108D98E1}" srcOrd="1" destOrd="0" presId="urn:microsoft.com/office/officeart/2005/8/layout/hierarchy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E0DCC7-DE29-476A-BD81-636BF4CCA605}"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BBD85F82-03B8-4DAA-9D12-97EE1543BD03}">
      <dgm:prSet phldrT="[Metin]"/>
      <dgm:spPr>
        <a:solidFill>
          <a:srgbClr val="00B0F0"/>
        </a:solidFill>
      </dgm:spPr>
      <dgm:t>
        <a:bodyPr/>
        <a:lstStyle/>
        <a:p>
          <a:r>
            <a:rPr lang="tr-TR" dirty="0"/>
            <a:t>Mülk </a:t>
          </a:r>
          <a:r>
            <a:rPr lang="tr-TR" dirty="0" smtClean="0"/>
            <a:t>Arazi</a:t>
          </a:r>
        </a:p>
        <a:p>
          <a:r>
            <a:rPr lang="tr-TR" dirty="0" smtClean="0"/>
            <a:t>Şahıs mülkiyetinde</a:t>
          </a:r>
          <a:endParaRPr lang="tr-TR" dirty="0"/>
        </a:p>
      </dgm:t>
    </dgm:pt>
    <dgm:pt modelId="{AD941489-6C2B-46E4-9487-F925B95BD4BE}" type="parTrans" cxnId="{15FCB125-760B-43B9-8A55-0EA4AEA34E44}">
      <dgm:prSet/>
      <dgm:spPr/>
      <dgm:t>
        <a:bodyPr/>
        <a:lstStyle/>
        <a:p>
          <a:endParaRPr lang="tr-TR"/>
        </a:p>
      </dgm:t>
    </dgm:pt>
    <dgm:pt modelId="{6906E608-21A3-41DD-A3B1-BFFD9B119ED3}" type="sibTrans" cxnId="{15FCB125-760B-43B9-8A55-0EA4AEA34E44}">
      <dgm:prSet/>
      <dgm:spPr/>
      <dgm:t>
        <a:bodyPr/>
        <a:lstStyle/>
        <a:p>
          <a:endParaRPr lang="tr-TR"/>
        </a:p>
      </dgm:t>
    </dgm:pt>
    <dgm:pt modelId="{25DF74C9-2F62-4344-8E83-F4068A222291}">
      <dgm:prSet phldrT="[Metin]"/>
      <dgm:spPr>
        <a:solidFill>
          <a:schemeClr val="accent6">
            <a:lumMod val="75000"/>
          </a:schemeClr>
        </a:solidFill>
      </dgm:spPr>
      <dgm:t>
        <a:bodyPr/>
        <a:lstStyle/>
        <a:p>
          <a:r>
            <a:rPr lang="tr-TR" dirty="0" err="1"/>
            <a:t>Öşri</a:t>
          </a:r>
          <a:r>
            <a:rPr lang="tr-TR" dirty="0"/>
            <a:t> Arazi</a:t>
          </a:r>
        </a:p>
      </dgm:t>
    </dgm:pt>
    <dgm:pt modelId="{0900CB5F-D45E-4748-B187-3509FC899271}" type="parTrans" cxnId="{95EB2CE9-C219-450B-BE88-A499D3338F51}">
      <dgm:prSet/>
      <dgm:spPr/>
      <dgm:t>
        <a:bodyPr/>
        <a:lstStyle/>
        <a:p>
          <a:endParaRPr lang="tr-TR"/>
        </a:p>
      </dgm:t>
    </dgm:pt>
    <dgm:pt modelId="{E5B53273-EAE9-4347-8FE5-4642F467DC45}" type="sibTrans" cxnId="{95EB2CE9-C219-450B-BE88-A499D3338F51}">
      <dgm:prSet/>
      <dgm:spPr/>
      <dgm:t>
        <a:bodyPr/>
        <a:lstStyle/>
        <a:p>
          <a:endParaRPr lang="tr-TR"/>
        </a:p>
      </dgm:t>
    </dgm:pt>
    <dgm:pt modelId="{253E3B6E-0308-4033-B506-33BA32F3FC37}">
      <dgm:prSet phldrT="[Metin]"/>
      <dgm:spPr>
        <a:solidFill>
          <a:schemeClr val="accent3">
            <a:lumMod val="75000"/>
          </a:schemeClr>
        </a:solidFill>
      </dgm:spPr>
      <dgm:t>
        <a:bodyPr/>
        <a:lstStyle/>
        <a:p>
          <a:r>
            <a:rPr lang="tr-TR" dirty="0"/>
            <a:t>Paşmaklık</a:t>
          </a:r>
        </a:p>
      </dgm:t>
    </dgm:pt>
    <dgm:pt modelId="{8A8C4795-4B9A-47EE-8621-C1B06F8705B3}" type="sibTrans" cxnId="{8D1BE5E7-0C96-4354-BD2B-56C7517C518F}">
      <dgm:prSet/>
      <dgm:spPr/>
      <dgm:t>
        <a:bodyPr/>
        <a:lstStyle/>
        <a:p>
          <a:endParaRPr lang="tr-TR"/>
        </a:p>
      </dgm:t>
    </dgm:pt>
    <dgm:pt modelId="{1AB4E0D6-775F-4164-9D82-B39FB4E1E3AC}" type="parTrans" cxnId="{8D1BE5E7-0C96-4354-BD2B-56C7517C518F}">
      <dgm:prSet/>
      <dgm:spPr/>
      <dgm:t>
        <a:bodyPr/>
        <a:lstStyle/>
        <a:p>
          <a:endParaRPr lang="tr-TR"/>
        </a:p>
      </dgm:t>
    </dgm:pt>
    <dgm:pt modelId="{322F5092-6B89-493C-A393-CEAE85E3D464}">
      <dgm:prSet phldrT="[Metin]"/>
      <dgm:spPr>
        <a:solidFill>
          <a:schemeClr val="accent3">
            <a:lumMod val="75000"/>
          </a:schemeClr>
        </a:solidFill>
      </dgm:spPr>
      <dgm:t>
        <a:bodyPr/>
        <a:lstStyle/>
        <a:p>
          <a:r>
            <a:rPr lang="tr-TR" dirty="0"/>
            <a:t>Dirlik</a:t>
          </a:r>
        </a:p>
      </dgm:t>
    </dgm:pt>
    <dgm:pt modelId="{0A8ABDFD-1F57-4A20-8E99-CC8266EC75A8}" type="sibTrans" cxnId="{EE66B4FB-DDA9-448A-8C77-B3079ACD0097}">
      <dgm:prSet/>
      <dgm:spPr/>
      <dgm:t>
        <a:bodyPr/>
        <a:lstStyle/>
        <a:p>
          <a:endParaRPr lang="tr-TR"/>
        </a:p>
      </dgm:t>
    </dgm:pt>
    <dgm:pt modelId="{787FB6C1-C148-48D6-B9F0-BFEC60E58833}" type="parTrans" cxnId="{EE66B4FB-DDA9-448A-8C77-B3079ACD0097}">
      <dgm:prSet/>
      <dgm:spPr/>
      <dgm:t>
        <a:bodyPr/>
        <a:lstStyle/>
        <a:p>
          <a:endParaRPr lang="tr-TR"/>
        </a:p>
      </dgm:t>
    </dgm:pt>
    <dgm:pt modelId="{1F510098-DA9E-4614-83DE-CBD167378CC2}">
      <dgm:prSet phldrT="[Metin]"/>
      <dgm:spPr>
        <a:solidFill>
          <a:srgbClr val="00B0F0"/>
        </a:solidFill>
      </dgm:spPr>
      <dgm:t>
        <a:bodyPr/>
        <a:lstStyle/>
        <a:p>
          <a:r>
            <a:rPr lang="tr-TR" dirty="0"/>
            <a:t>Miri </a:t>
          </a:r>
          <a:r>
            <a:rPr lang="tr-TR" dirty="0" smtClean="0"/>
            <a:t>Arazi</a:t>
          </a:r>
        </a:p>
        <a:p>
          <a:r>
            <a:rPr lang="tr-TR" dirty="0" smtClean="0"/>
            <a:t>Devletin Mülkiyetinde</a:t>
          </a:r>
          <a:endParaRPr lang="tr-TR" dirty="0"/>
        </a:p>
      </dgm:t>
    </dgm:pt>
    <dgm:pt modelId="{DDF21E4B-9BB9-442B-93A8-E3D478C2EBEC}" type="sibTrans" cxnId="{2473BBC3-258B-4F63-8F25-F183F9B68BD6}">
      <dgm:prSet/>
      <dgm:spPr/>
      <dgm:t>
        <a:bodyPr/>
        <a:lstStyle/>
        <a:p>
          <a:endParaRPr lang="tr-TR"/>
        </a:p>
      </dgm:t>
    </dgm:pt>
    <dgm:pt modelId="{AEA299C7-A224-4725-82B7-0ABFFB49ACFF}" type="parTrans" cxnId="{2473BBC3-258B-4F63-8F25-F183F9B68BD6}">
      <dgm:prSet/>
      <dgm:spPr/>
      <dgm:t>
        <a:bodyPr/>
        <a:lstStyle/>
        <a:p>
          <a:endParaRPr lang="tr-TR"/>
        </a:p>
      </dgm:t>
    </dgm:pt>
    <dgm:pt modelId="{970CC186-A810-4A87-B0ED-85643A450543}">
      <dgm:prSet phldrT="[Metin]"/>
      <dgm:spPr>
        <a:solidFill>
          <a:schemeClr val="accent2"/>
        </a:solidFill>
      </dgm:spPr>
      <dgm:t>
        <a:bodyPr/>
        <a:lstStyle/>
        <a:p>
          <a:r>
            <a:rPr lang="tr-TR" dirty="0"/>
            <a:t>Toprak Sistemi</a:t>
          </a:r>
        </a:p>
      </dgm:t>
    </dgm:pt>
    <dgm:pt modelId="{5760AF36-7401-44DA-97E2-D3FCDC379283}" type="sibTrans" cxnId="{E4617771-7524-4C6F-8393-90E31AF25843}">
      <dgm:prSet/>
      <dgm:spPr/>
      <dgm:t>
        <a:bodyPr/>
        <a:lstStyle/>
        <a:p>
          <a:endParaRPr lang="tr-TR"/>
        </a:p>
      </dgm:t>
    </dgm:pt>
    <dgm:pt modelId="{787FFC8B-F291-414F-A96F-DE04E67D8A21}" type="parTrans" cxnId="{E4617771-7524-4C6F-8393-90E31AF25843}">
      <dgm:prSet/>
      <dgm:spPr/>
      <dgm:t>
        <a:bodyPr/>
        <a:lstStyle/>
        <a:p>
          <a:endParaRPr lang="tr-TR"/>
        </a:p>
      </dgm:t>
    </dgm:pt>
    <dgm:pt modelId="{F0EDE8AA-E3DD-4A2D-89F8-E6056E15AAD3}">
      <dgm:prSet/>
      <dgm:spPr>
        <a:solidFill>
          <a:schemeClr val="accent3">
            <a:lumMod val="75000"/>
          </a:schemeClr>
        </a:solidFill>
      </dgm:spPr>
      <dgm:t>
        <a:bodyPr/>
        <a:lstStyle/>
        <a:p>
          <a:r>
            <a:rPr lang="tr-TR" dirty="0"/>
            <a:t>Ocaklık</a:t>
          </a:r>
        </a:p>
      </dgm:t>
    </dgm:pt>
    <dgm:pt modelId="{756BCA91-C97C-4903-A601-F1B91DBD975D}" type="parTrans" cxnId="{459F7250-609A-4A49-A893-6562F49EE6B4}">
      <dgm:prSet/>
      <dgm:spPr/>
      <dgm:t>
        <a:bodyPr/>
        <a:lstStyle/>
        <a:p>
          <a:endParaRPr lang="tr-TR"/>
        </a:p>
      </dgm:t>
    </dgm:pt>
    <dgm:pt modelId="{A92E719E-D58F-4B91-AC1C-B7474794CE5C}" type="sibTrans" cxnId="{459F7250-609A-4A49-A893-6562F49EE6B4}">
      <dgm:prSet/>
      <dgm:spPr/>
      <dgm:t>
        <a:bodyPr/>
        <a:lstStyle/>
        <a:p>
          <a:endParaRPr lang="tr-TR"/>
        </a:p>
      </dgm:t>
    </dgm:pt>
    <dgm:pt modelId="{1579B04B-0122-4147-AF82-D6574B71B271}">
      <dgm:prSet/>
      <dgm:spPr>
        <a:solidFill>
          <a:schemeClr val="accent3">
            <a:lumMod val="75000"/>
          </a:schemeClr>
        </a:solidFill>
      </dgm:spPr>
      <dgm:t>
        <a:bodyPr/>
        <a:lstStyle/>
        <a:p>
          <a:r>
            <a:rPr lang="tr-TR" dirty="0" err="1"/>
            <a:t>Malikhane</a:t>
          </a:r>
          <a:endParaRPr lang="tr-TR" dirty="0"/>
        </a:p>
      </dgm:t>
    </dgm:pt>
    <dgm:pt modelId="{4B184756-F6B6-410F-BBDD-B5464B0A5D81}" type="parTrans" cxnId="{18F71FCA-717C-40E2-AE2B-8AF93C4C81D7}">
      <dgm:prSet/>
      <dgm:spPr/>
      <dgm:t>
        <a:bodyPr/>
        <a:lstStyle/>
        <a:p>
          <a:endParaRPr lang="tr-TR"/>
        </a:p>
      </dgm:t>
    </dgm:pt>
    <dgm:pt modelId="{8080118A-FF56-4ECF-BCD8-45B61BD40B71}" type="sibTrans" cxnId="{18F71FCA-717C-40E2-AE2B-8AF93C4C81D7}">
      <dgm:prSet/>
      <dgm:spPr/>
      <dgm:t>
        <a:bodyPr/>
        <a:lstStyle/>
        <a:p>
          <a:endParaRPr lang="tr-TR"/>
        </a:p>
      </dgm:t>
    </dgm:pt>
    <dgm:pt modelId="{3DD6D93D-3EA7-4A32-8DA7-3C1406AEB0AD}">
      <dgm:prSet/>
      <dgm:spPr>
        <a:solidFill>
          <a:schemeClr val="accent3">
            <a:lumMod val="75000"/>
          </a:schemeClr>
        </a:solidFill>
      </dgm:spPr>
      <dgm:t>
        <a:bodyPr/>
        <a:lstStyle/>
        <a:p>
          <a:r>
            <a:rPr lang="tr-TR" dirty="0"/>
            <a:t>Yurtluk</a:t>
          </a:r>
        </a:p>
      </dgm:t>
    </dgm:pt>
    <dgm:pt modelId="{0289FDE8-2E2F-4A0C-943B-288DC7028475}" type="parTrans" cxnId="{73DEE58C-62F9-41F0-9657-A3059788B4BC}">
      <dgm:prSet/>
      <dgm:spPr/>
      <dgm:t>
        <a:bodyPr/>
        <a:lstStyle/>
        <a:p>
          <a:endParaRPr lang="tr-TR"/>
        </a:p>
      </dgm:t>
    </dgm:pt>
    <dgm:pt modelId="{54143C03-A58E-4CA7-B305-F2C3EE3474E4}" type="sibTrans" cxnId="{73DEE58C-62F9-41F0-9657-A3059788B4BC}">
      <dgm:prSet/>
      <dgm:spPr/>
      <dgm:t>
        <a:bodyPr/>
        <a:lstStyle/>
        <a:p>
          <a:endParaRPr lang="tr-TR"/>
        </a:p>
      </dgm:t>
    </dgm:pt>
    <dgm:pt modelId="{49F5F887-75F3-4F89-9022-FE9136A5DB96}">
      <dgm:prSet/>
      <dgm:spPr>
        <a:solidFill>
          <a:schemeClr val="accent6">
            <a:lumMod val="75000"/>
          </a:schemeClr>
        </a:solidFill>
      </dgm:spPr>
      <dgm:t>
        <a:bodyPr/>
        <a:lstStyle/>
        <a:p>
          <a:r>
            <a:rPr lang="tr-TR" dirty="0" err="1"/>
            <a:t>Haraci</a:t>
          </a:r>
          <a:r>
            <a:rPr lang="tr-TR" dirty="0"/>
            <a:t> Arazi</a:t>
          </a:r>
        </a:p>
      </dgm:t>
    </dgm:pt>
    <dgm:pt modelId="{9C4C7DD7-C6B5-4FA8-9A9D-50C2BC2EFB50}" type="parTrans" cxnId="{D1C452C0-DFFF-49DD-80FA-A087663F200D}">
      <dgm:prSet/>
      <dgm:spPr/>
      <dgm:t>
        <a:bodyPr/>
        <a:lstStyle/>
        <a:p>
          <a:endParaRPr lang="tr-TR"/>
        </a:p>
      </dgm:t>
    </dgm:pt>
    <dgm:pt modelId="{F7301F25-7CF6-46F1-BB9F-5725C63A7080}" type="sibTrans" cxnId="{D1C452C0-DFFF-49DD-80FA-A087663F200D}">
      <dgm:prSet/>
      <dgm:spPr/>
      <dgm:t>
        <a:bodyPr/>
        <a:lstStyle/>
        <a:p>
          <a:endParaRPr lang="tr-TR"/>
        </a:p>
      </dgm:t>
    </dgm:pt>
    <dgm:pt modelId="{19C3DC69-CE49-4524-B3A6-E2ED75206DFD}">
      <dgm:prSet/>
      <dgm:spPr>
        <a:solidFill>
          <a:schemeClr val="tx2">
            <a:lumMod val="60000"/>
            <a:lumOff val="40000"/>
          </a:schemeClr>
        </a:solidFill>
      </dgm:spPr>
      <dgm:t>
        <a:bodyPr/>
        <a:lstStyle/>
        <a:p>
          <a:r>
            <a:rPr lang="tr-TR" b="1" dirty="0">
              <a:solidFill>
                <a:schemeClr val="bg1"/>
              </a:solidFill>
            </a:rPr>
            <a:t>Has</a:t>
          </a:r>
        </a:p>
      </dgm:t>
    </dgm:pt>
    <dgm:pt modelId="{D08A5F0D-069E-4C47-A907-908C399B18A0}" type="parTrans" cxnId="{4D0E20A0-7DF6-4193-885A-71DA62017EA7}">
      <dgm:prSet/>
      <dgm:spPr/>
      <dgm:t>
        <a:bodyPr/>
        <a:lstStyle/>
        <a:p>
          <a:endParaRPr lang="tr-TR"/>
        </a:p>
      </dgm:t>
    </dgm:pt>
    <dgm:pt modelId="{3E04E111-2E6E-493F-9641-5D2582A1964B}" type="sibTrans" cxnId="{4D0E20A0-7DF6-4193-885A-71DA62017EA7}">
      <dgm:prSet/>
      <dgm:spPr/>
      <dgm:t>
        <a:bodyPr/>
        <a:lstStyle/>
        <a:p>
          <a:endParaRPr lang="tr-TR"/>
        </a:p>
      </dgm:t>
    </dgm:pt>
    <dgm:pt modelId="{C714917B-5A31-4415-8FD9-800C65F79AC1}">
      <dgm:prSet/>
      <dgm:spPr>
        <a:solidFill>
          <a:schemeClr val="tx2">
            <a:lumMod val="60000"/>
            <a:lumOff val="40000"/>
          </a:schemeClr>
        </a:solidFill>
      </dgm:spPr>
      <dgm:t>
        <a:bodyPr/>
        <a:lstStyle/>
        <a:p>
          <a:r>
            <a:rPr lang="tr-TR" b="1" dirty="0">
              <a:solidFill>
                <a:schemeClr val="bg1"/>
              </a:solidFill>
            </a:rPr>
            <a:t>Zeamet</a:t>
          </a:r>
        </a:p>
      </dgm:t>
    </dgm:pt>
    <dgm:pt modelId="{7FECA20B-2202-4CF9-B9A4-614A7AA958EA}" type="parTrans" cxnId="{0509C0B6-CA2F-4C51-9670-4D94273F22D0}">
      <dgm:prSet/>
      <dgm:spPr/>
      <dgm:t>
        <a:bodyPr/>
        <a:lstStyle/>
        <a:p>
          <a:endParaRPr lang="tr-TR"/>
        </a:p>
      </dgm:t>
    </dgm:pt>
    <dgm:pt modelId="{EB9261E1-C100-4967-AB21-4F5AA68C5118}" type="sibTrans" cxnId="{0509C0B6-CA2F-4C51-9670-4D94273F22D0}">
      <dgm:prSet/>
      <dgm:spPr/>
      <dgm:t>
        <a:bodyPr/>
        <a:lstStyle/>
        <a:p>
          <a:endParaRPr lang="tr-TR"/>
        </a:p>
      </dgm:t>
    </dgm:pt>
    <dgm:pt modelId="{0404352C-60BC-450F-BBC4-911983FD2CE3}">
      <dgm:prSet/>
      <dgm:spPr>
        <a:solidFill>
          <a:schemeClr val="tx2">
            <a:lumMod val="60000"/>
            <a:lumOff val="40000"/>
          </a:schemeClr>
        </a:solidFill>
      </dgm:spPr>
      <dgm:t>
        <a:bodyPr/>
        <a:lstStyle/>
        <a:p>
          <a:r>
            <a:rPr lang="tr-TR" b="1" dirty="0">
              <a:solidFill>
                <a:schemeClr val="bg1"/>
              </a:solidFill>
            </a:rPr>
            <a:t>Tımar</a:t>
          </a:r>
        </a:p>
      </dgm:t>
    </dgm:pt>
    <dgm:pt modelId="{AE1CE698-545C-466E-830F-ACFF885C05E6}" type="parTrans" cxnId="{2F79C7A2-45A9-40C7-98AC-BA2E55B8575D}">
      <dgm:prSet/>
      <dgm:spPr/>
      <dgm:t>
        <a:bodyPr/>
        <a:lstStyle/>
        <a:p>
          <a:endParaRPr lang="tr-TR"/>
        </a:p>
      </dgm:t>
    </dgm:pt>
    <dgm:pt modelId="{DE8D052C-1AC3-48E6-A713-E50BBAEE57B6}" type="sibTrans" cxnId="{2F79C7A2-45A9-40C7-98AC-BA2E55B8575D}">
      <dgm:prSet/>
      <dgm:spPr/>
      <dgm:t>
        <a:bodyPr/>
        <a:lstStyle/>
        <a:p>
          <a:endParaRPr lang="tr-TR"/>
        </a:p>
      </dgm:t>
    </dgm:pt>
    <dgm:pt modelId="{A439222F-ABDE-405B-9D25-DE3636D1A048}">
      <dgm:prSet/>
      <dgm:spPr>
        <a:solidFill>
          <a:schemeClr val="accent3">
            <a:lumMod val="75000"/>
          </a:schemeClr>
        </a:solidFill>
      </dgm:spPr>
      <dgm:t>
        <a:bodyPr/>
        <a:lstStyle/>
        <a:p>
          <a:r>
            <a:rPr lang="tr-TR" dirty="0"/>
            <a:t>Mukataa</a:t>
          </a:r>
        </a:p>
      </dgm:t>
    </dgm:pt>
    <dgm:pt modelId="{8551EBD2-7DBF-4E65-86EC-40985221E19D}" type="parTrans" cxnId="{E90862B4-C5BE-43BA-A4DF-A91A3BE7FC27}">
      <dgm:prSet/>
      <dgm:spPr/>
      <dgm:t>
        <a:bodyPr/>
        <a:lstStyle/>
        <a:p>
          <a:endParaRPr lang="tr-TR"/>
        </a:p>
      </dgm:t>
    </dgm:pt>
    <dgm:pt modelId="{9C447370-B9B6-4C63-A799-E859F46FA748}" type="sibTrans" cxnId="{E90862B4-C5BE-43BA-A4DF-A91A3BE7FC27}">
      <dgm:prSet/>
      <dgm:spPr/>
      <dgm:t>
        <a:bodyPr/>
        <a:lstStyle/>
        <a:p>
          <a:endParaRPr lang="tr-TR"/>
        </a:p>
      </dgm:t>
    </dgm:pt>
    <dgm:pt modelId="{928947E0-BF11-4DD4-BA42-76C50F7574A0}">
      <dgm:prSet/>
      <dgm:spPr>
        <a:solidFill>
          <a:schemeClr val="accent3">
            <a:lumMod val="75000"/>
          </a:schemeClr>
        </a:solidFill>
      </dgm:spPr>
      <dgm:t>
        <a:bodyPr/>
        <a:lstStyle/>
        <a:p>
          <a:r>
            <a:rPr lang="tr-TR" dirty="0"/>
            <a:t>Vakıf</a:t>
          </a:r>
        </a:p>
      </dgm:t>
    </dgm:pt>
    <dgm:pt modelId="{FF3B6312-13C5-4CC5-8A8D-63E57D091BD1}" type="parTrans" cxnId="{EEB5BB50-E987-46D0-9048-0DFE9816065B}">
      <dgm:prSet/>
      <dgm:spPr/>
      <dgm:t>
        <a:bodyPr/>
        <a:lstStyle/>
        <a:p>
          <a:endParaRPr lang="tr-TR"/>
        </a:p>
      </dgm:t>
    </dgm:pt>
    <dgm:pt modelId="{9B8C0A36-8320-476B-BC61-10E10B519E72}" type="sibTrans" cxnId="{EEB5BB50-E987-46D0-9048-0DFE9816065B}">
      <dgm:prSet/>
      <dgm:spPr/>
      <dgm:t>
        <a:bodyPr/>
        <a:lstStyle/>
        <a:p>
          <a:endParaRPr lang="tr-TR"/>
        </a:p>
      </dgm:t>
    </dgm:pt>
    <dgm:pt modelId="{D3AA999A-3C30-48EF-B7B7-A9AAC4E6681C}" type="pres">
      <dgm:prSet presAssocID="{1CE0DCC7-DE29-476A-BD81-636BF4CCA605}" presName="diagram" presStyleCnt="0">
        <dgm:presLayoutVars>
          <dgm:chPref val="1"/>
          <dgm:dir/>
          <dgm:animOne val="branch"/>
          <dgm:animLvl val="lvl"/>
          <dgm:resizeHandles val="exact"/>
        </dgm:presLayoutVars>
      </dgm:prSet>
      <dgm:spPr/>
      <dgm:t>
        <a:bodyPr/>
        <a:lstStyle/>
        <a:p>
          <a:endParaRPr lang="tr-TR"/>
        </a:p>
      </dgm:t>
    </dgm:pt>
    <dgm:pt modelId="{FDBD0183-97DC-4EC3-B356-082FDBA84A04}" type="pres">
      <dgm:prSet presAssocID="{970CC186-A810-4A87-B0ED-85643A450543}" presName="root1" presStyleCnt="0"/>
      <dgm:spPr/>
    </dgm:pt>
    <dgm:pt modelId="{B881DF31-A2E0-44EB-AE8D-801954BD6986}" type="pres">
      <dgm:prSet presAssocID="{970CC186-A810-4A87-B0ED-85643A450543}" presName="LevelOneTextNode" presStyleLbl="node0" presStyleIdx="0" presStyleCnt="1" custScaleX="216921">
        <dgm:presLayoutVars>
          <dgm:chPref val="3"/>
        </dgm:presLayoutVars>
      </dgm:prSet>
      <dgm:spPr/>
      <dgm:t>
        <a:bodyPr/>
        <a:lstStyle/>
        <a:p>
          <a:endParaRPr lang="tr-TR"/>
        </a:p>
      </dgm:t>
    </dgm:pt>
    <dgm:pt modelId="{6752ED69-177E-4E29-9EEF-9AA3F0673515}" type="pres">
      <dgm:prSet presAssocID="{970CC186-A810-4A87-B0ED-85643A450543}" presName="level2hierChild" presStyleCnt="0"/>
      <dgm:spPr/>
    </dgm:pt>
    <dgm:pt modelId="{BA2F0C1F-2BF2-42E8-B232-03BC3D280A6E}" type="pres">
      <dgm:prSet presAssocID="{AEA299C7-A224-4725-82B7-0ABFFB49ACFF}" presName="conn2-1" presStyleLbl="parChTrans1D2" presStyleIdx="0" presStyleCnt="2"/>
      <dgm:spPr/>
      <dgm:t>
        <a:bodyPr/>
        <a:lstStyle/>
        <a:p>
          <a:endParaRPr lang="tr-TR"/>
        </a:p>
      </dgm:t>
    </dgm:pt>
    <dgm:pt modelId="{0C2444FC-5026-4187-B5A9-1EF973A6B488}" type="pres">
      <dgm:prSet presAssocID="{AEA299C7-A224-4725-82B7-0ABFFB49ACFF}" presName="connTx" presStyleLbl="parChTrans1D2" presStyleIdx="0" presStyleCnt="2"/>
      <dgm:spPr/>
      <dgm:t>
        <a:bodyPr/>
        <a:lstStyle/>
        <a:p>
          <a:endParaRPr lang="tr-TR"/>
        </a:p>
      </dgm:t>
    </dgm:pt>
    <dgm:pt modelId="{1269BC53-5222-44F8-8D7D-D318DE281176}" type="pres">
      <dgm:prSet presAssocID="{1F510098-DA9E-4614-83DE-CBD167378CC2}" presName="root2" presStyleCnt="0"/>
      <dgm:spPr/>
    </dgm:pt>
    <dgm:pt modelId="{51C47E01-BCCC-4E38-B7DD-0BE57C970DAC}" type="pres">
      <dgm:prSet presAssocID="{1F510098-DA9E-4614-83DE-CBD167378CC2}" presName="LevelTwoTextNode" presStyleLbl="node2" presStyleIdx="0" presStyleCnt="2" custScaleX="200086" custScaleY="101325">
        <dgm:presLayoutVars>
          <dgm:chPref val="3"/>
        </dgm:presLayoutVars>
      </dgm:prSet>
      <dgm:spPr/>
      <dgm:t>
        <a:bodyPr/>
        <a:lstStyle/>
        <a:p>
          <a:endParaRPr lang="tr-TR"/>
        </a:p>
      </dgm:t>
    </dgm:pt>
    <dgm:pt modelId="{B46E6AD0-6B7F-40BB-8216-E891BD7D03BA}" type="pres">
      <dgm:prSet presAssocID="{1F510098-DA9E-4614-83DE-CBD167378CC2}" presName="level3hierChild" presStyleCnt="0"/>
      <dgm:spPr/>
    </dgm:pt>
    <dgm:pt modelId="{653C9D95-C656-4C6E-BD5A-121A966B13DF}" type="pres">
      <dgm:prSet presAssocID="{787FB6C1-C148-48D6-B9F0-BFEC60E58833}" presName="conn2-1" presStyleLbl="parChTrans1D3" presStyleIdx="0" presStyleCnt="9"/>
      <dgm:spPr/>
      <dgm:t>
        <a:bodyPr/>
        <a:lstStyle/>
        <a:p>
          <a:endParaRPr lang="tr-TR"/>
        </a:p>
      </dgm:t>
    </dgm:pt>
    <dgm:pt modelId="{DB78205E-EC2D-4DD7-AC89-E44E0E026C6F}" type="pres">
      <dgm:prSet presAssocID="{787FB6C1-C148-48D6-B9F0-BFEC60E58833}" presName="connTx" presStyleLbl="parChTrans1D3" presStyleIdx="0" presStyleCnt="9"/>
      <dgm:spPr/>
      <dgm:t>
        <a:bodyPr/>
        <a:lstStyle/>
        <a:p>
          <a:endParaRPr lang="tr-TR"/>
        </a:p>
      </dgm:t>
    </dgm:pt>
    <dgm:pt modelId="{4ACCA14E-D361-4873-AA5B-7A39AF960EE4}" type="pres">
      <dgm:prSet presAssocID="{322F5092-6B89-493C-A393-CEAE85E3D464}" presName="root2" presStyleCnt="0"/>
      <dgm:spPr/>
    </dgm:pt>
    <dgm:pt modelId="{75448FB6-E425-4DAD-B91B-B110B94E61A8}" type="pres">
      <dgm:prSet presAssocID="{322F5092-6B89-493C-A393-CEAE85E3D464}" presName="LevelTwoTextNode" presStyleLbl="node3" presStyleIdx="0" presStyleCnt="9" custScaleX="98739">
        <dgm:presLayoutVars>
          <dgm:chPref val="3"/>
        </dgm:presLayoutVars>
      </dgm:prSet>
      <dgm:spPr/>
      <dgm:t>
        <a:bodyPr/>
        <a:lstStyle/>
        <a:p>
          <a:endParaRPr lang="tr-TR"/>
        </a:p>
      </dgm:t>
    </dgm:pt>
    <dgm:pt modelId="{F3C70B3E-06CC-454F-808D-08C5F1A0272D}" type="pres">
      <dgm:prSet presAssocID="{322F5092-6B89-493C-A393-CEAE85E3D464}" presName="level3hierChild" presStyleCnt="0"/>
      <dgm:spPr/>
    </dgm:pt>
    <dgm:pt modelId="{8106C540-B174-4521-8596-A26AE3F7D386}" type="pres">
      <dgm:prSet presAssocID="{D08A5F0D-069E-4C47-A907-908C399B18A0}" presName="conn2-1" presStyleLbl="parChTrans1D4" presStyleIdx="0" presStyleCnt="3"/>
      <dgm:spPr/>
      <dgm:t>
        <a:bodyPr/>
        <a:lstStyle/>
        <a:p>
          <a:endParaRPr lang="tr-TR"/>
        </a:p>
      </dgm:t>
    </dgm:pt>
    <dgm:pt modelId="{06B2F75C-54EA-4BA6-9E85-29E7CB3ECF66}" type="pres">
      <dgm:prSet presAssocID="{D08A5F0D-069E-4C47-A907-908C399B18A0}" presName="connTx" presStyleLbl="parChTrans1D4" presStyleIdx="0" presStyleCnt="3"/>
      <dgm:spPr/>
      <dgm:t>
        <a:bodyPr/>
        <a:lstStyle/>
        <a:p>
          <a:endParaRPr lang="tr-TR"/>
        </a:p>
      </dgm:t>
    </dgm:pt>
    <dgm:pt modelId="{F061FC5B-D1CB-4FD5-998D-6C80F4463B7F}" type="pres">
      <dgm:prSet presAssocID="{19C3DC69-CE49-4524-B3A6-E2ED75206DFD}" presName="root2" presStyleCnt="0"/>
      <dgm:spPr/>
    </dgm:pt>
    <dgm:pt modelId="{B12BAA3C-5A70-4504-855E-CB005EEDB2EC}" type="pres">
      <dgm:prSet presAssocID="{19C3DC69-CE49-4524-B3A6-E2ED75206DFD}" presName="LevelTwoTextNode" presStyleLbl="node4" presStyleIdx="0" presStyleCnt="3" custLinFactNeighborY="-367">
        <dgm:presLayoutVars>
          <dgm:chPref val="3"/>
        </dgm:presLayoutVars>
      </dgm:prSet>
      <dgm:spPr/>
      <dgm:t>
        <a:bodyPr/>
        <a:lstStyle/>
        <a:p>
          <a:endParaRPr lang="tr-TR"/>
        </a:p>
      </dgm:t>
    </dgm:pt>
    <dgm:pt modelId="{D51F5E12-BCDE-4424-B308-7B625BA14067}" type="pres">
      <dgm:prSet presAssocID="{19C3DC69-CE49-4524-B3A6-E2ED75206DFD}" presName="level3hierChild" presStyleCnt="0"/>
      <dgm:spPr/>
    </dgm:pt>
    <dgm:pt modelId="{F5A20F78-059B-47E2-BAE5-24BFB7748CA9}" type="pres">
      <dgm:prSet presAssocID="{7FECA20B-2202-4CF9-B9A4-614A7AA958EA}" presName="conn2-1" presStyleLbl="parChTrans1D4" presStyleIdx="1" presStyleCnt="3"/>
      <dgm:spPr/>
      <dgm:t>
        <a:bodyPr/>
        <a:lstStyle/>
        <a:p>
          <a:endParaRPr lang="tr-TR"/>
        </a:p>
      </dgm:t>
    </dgm:pt>
    <dgm:pt modelId="{00E3BE8D-6407-4CFA-B133-DFB2291ECD8A}" type="pres">
      <dgm:prSet presAssocID="{7FECA20B-2202-4CF9-B9A4-614A7AA958EA}" presName="connTx" presStyleLbl="parChTrans1D4" presStyleIdx="1" presStyleCnt="3"/>
      <dgm:spPr/>
      <dgm:t>
        <a:bodyPr/>
        <a:lstStyle/>
        <a:p>
          <a:endParaRPr lang="tr-TR"/>
        </a:p>
      </dgm:t>
    </dgm:pt>
    <dgm:pt modelId="{C0C4FF9E-E582-4739-ABBC-0FFBCE45DAA9}" type="pres">
      <dgm:prSet presAssocID="{C714917B-5A31-4415-8FD9-800C65F79AC1}" presName="root2" presStyleCnt="0"/>
      <dgm:spPr/>
    </dgm:pt>
    <dgm:pt modelId="{8DE080F9-A2D9-4B53-8111-EC423F602D36}" type="pres">
      <dgm:prSet presAssocID="{C714917B-5A31-4415-8FD9-800C65F79AC1}" presName="LevelTwoTextNode" presStyleLbl="node4" presStyleIdx="1" presStyleCnt="3">
        <dgm:presLayoutVars>
          <dgm:chPref val="3"/>
        </dgm:presLayoutVars>
      </dgm:prSet>
      <dgm:spPr/>
      <dgm:t>
        <a:bodyPr/>
        <a:lstStyle/>
        <a:p>
          <a:endParaRPr lang="tr-TR"/>
        </a:p>
      </dgm:t>
    </dgm:pt>
    <dgm:pt modelId="{35787B47-ECBE-4608-9D01-14B4A6F145B5}" type="pres">
      <dgm:prSet presAssocID="{C714917B-5A31-4415-8FD9-800C65F79AC1}" presName="level3hierChild" presStyleCnt="0"/>
      <dgm:spPr/>
    </dgm:pt>
    <dgm:pt modelId="{3FF95E97-DE90-4A1D-B6AC-14C58F789F21}" type="pres">
      <dgm:prSet presAssocID="{AE1CE698-545C-466E-830F-ACFF885C05E6}" presName="conn2-1" presStyleLbl="parChTrans1D4" presStyleIdx="2" presStyleCnt="3"/>
      <dgm:spPr/>
      <dgm:t>
        <a:bodyPr/>
        <a:lstStyle/>
        <a:p>
          <a:endParaRPr lang="tr-TR"/>
        </a:p>
      </dgm:t>
    </dgm:pt>
    <dgm:pt modelId="{E972F352-CF01-4174-B396-2A43F3B1CF6A}" type="pres">
      <dgm:prSet presAssocID="{AE1CE698-545C-466E-830F-ACFF885C05E6}" presName="connTx" presStyleLbl="parChTrans1D4" presStyleIdx="2" presStyleCnt="3"/>
      <dgm:spPr/>
      <dgm:t>
        <a:bodyPr/>
        <a:lstStyle/>
        <a:p>
          <a:endParaRPr lang="tr-TR"/>
        </a:p>
      </dgm:t>
    </dgm:pt>
    <dgm:pt modelId="{3F8753FE-A97D-4339-B574-DD550AC200E1}" type="pres">
      <dgm:prSet presAssocID="{0404352C-60BC-450F-BBC4-911983FD2CE3}" presName="root2" presStyleCnt="0"/>
      <dgm:spPr/>
    </dgm:pt>
    <dgm:pt modelId="{E1686874-E693-49EE-B022-FC2A71EB1653}" type="pres">
      <dgm:prSet presAssocID="{0404352C-60BC-450F-BBC4-911983FD2CE3}" presName="LevelTwoTextNode" presStyleLbl="node4" presStyleIdx="2" presStyleCnt="3">
        <dgm:presLayoutVars>
          <dgm:chPref val="3"/>
        </dgm:presLayoutVars>
      </dgm:prSet>
      <dgm:spPr/>
      <dgm:t>
        <a:bodyPr/>
        <a:lstStyle/>
        <a:p>
          <a:endParaRPr lang="tr-TR"/>
        </a:p>
      </dgm:t>
    </dgm:pt>
    <dgm:pt modelId="{57E86C52-3AEF-4828-9046-9C8AA15B447A}" type="pres">
      <dgm:prSet presAssocID="{0404352C-60BC-450F-BBC4-911983FD2CE3}" presName="level3hierChild" presStyleCnt="0"/>
      <dgm:spPr/>
    </dgm:pt>
    <dgm:pt modelId="{996086EB-53AA-423D-828B-637A3522A3A7}" type="pres">
      <dgm:prSet presAssocID="{1AB4E0D6-775F-4164-9D82-B39FB4E1E3AC}" presName="conn2-1" presStyleLbl="parChTrans1D3" presStyleIdx="1" presStyleCnt="9"/>
      <dgm:spPr/>
      <dgm:t>
        <a:bodyPr/>
        <a:lstStyle/>
        <a:p>
          <a:endParaRPr lang="tr-TR"/>
        </a:p>
      </dgm:t>
    </dgm:pt>
    <dgm:pt modelId="{5679155D-7AA6-4A7F-9C91-EFF567EBE28F}" type="pres">
      <dgm:prSet presAssocID="{1AB4E0D6-775F-4164-9D82-B39FB4E1E3AC}" presName="connTx" presStyleLbl="parChTrans1D3" presStyleIdx="1" presStyleCnt="9"/>
      <dgm:spPr/>
      <dgm:t>
        <a:bodyPr/>
        <a:lstStyle/>
        <a:p>
          <a:endParaRPr lang="tr-TR"/>
        </a:p>
      </dgm:t>
    </dgm:pt>
    <dgm:pt modelId="{EF48CF0F-6BF0-4889-8E18-AD3A93F871F5}" type="pres">
      <dgm:prSet presAssocID="{253E3B6E-0308-4033-B506-33BA32F3FC37}" presName="root2" presStyleCnt="0"/>
      <dgm:spPr/>
    </dgm:pt>
    <dgm:pt modelId="{58F79854-059E-4D28-B981-54F2A33BFFDC}" type="pres">
      <dgm:prSet presAssocID="{253E3B6E-0308-4033-B506-33BA32F3FC37}" presName="LevelTwoTextNode" presStyleLbl="node3" presStyleIdx="1" presStyleCnt="9" custScaleX="99999">
        <dgm:presLayoutVars>
          <dgm:chPref val="3"/>
        </dgm:presLayoutVars>
      </dgm:prSet>
      <dgm:spPr/>
      <dgm:t>
        <a:bodyPr/>
        <a:lstStyle/>
        <a:p>
          <a:endParaRPr lang="tr-TR"/>
        </a:p>
      </dgm:t>
    </dgm:pt>
    <dgm:pt modelId="{A37F8F6E-45B8-4A83-87EA-F5B6AD44AF12}" type="pres">
      <dgm:prSet presAssocID="{253E3B6E-0308-4033-B506-33BA32F3FC37}" presName="level3hierChild" presStyleCnt="0"/>
      <dgm:spPr/>
    </dgm:pt>
    <dgm:pt modelId="{4A2AE8AC-A96E-49B8-9613-E199877BB277}" type="pres">
      <dgm:prSet presAssocID="{756BCA91-C97C-4903-A601-F1B91DBD975D}" presName="conn2-1" presStyleLbl="parChTrans1D3" presStyleIdx="2" presStyleCnt="9"/>
      <dgm:spPr/>
      <dgm:t>
        <a:bodyPr/>
        <a:lstStyle/>
        <a:p>
          <a:endParaRPr lang="tr-TR"/>
        </a:p>
      </dgm:t>
    </dgm:pt>
    <dgm:pt modelId="{B114925E-E734-4B9B-A70E-5230E8D3D92B}" type="pres">
      <dgm:prSet presAssocID="{756BCA91-C97C-4903-A601-F1B91DBD975D}" presName="connTx" presStyleLbl="parChTrans1D3" presStyleIdx="2" presStyleCnt="9"/>
      <dgm:spPr/>
      <dgm:t>
        <a:bodyPr/>
        <a:lstStyle/>
        <a:p>
          <a:endParaRPr lang="tr-TR"/>
        </a:p>
      </dgm:t>
    </dgm:pt>
    <dgm:pt modelId="{2F30DE24-6EE6-4024-9171-ED2846352E37}" type="pres">
      <dgm:prSet presAssocID="{F0EDE8AA-E3DD-4A2D-89F8-E6056E15AAD3}" presName="root2" presStyleCnt="0"/>
      <dgm:spPr/>
    </dgm:pt>
    <dgm:pt modelId="{164DBD52-FBC5-40CC-AE70-35D7949C1B17}" type="pres">
      <dgm:prSet presAssocID="{F0EDE8AA-E3DD-4A2D-89F8-E6056E15AAD3}" presName="LevelTwoTextNode" presStyleLbl="node3" presStyleIdx="2" presStyleCnt="9">
        <dgm:presLayoutVars>
          <dgm:chPref val="3"/>
        </dgm:presLayoutVars>
      </dgm:prSet>
      <dgm:spPr/>
      <dgm:t>
        <a:bodyPr/>
        <a:lstStyle/>
        <a:p>
          <a:endParaRPr lang="tr-TR"/>
        </a:p>
      </dgm:t>
    </dgm:pt>
    <dgm:pt modelId="{C3AD1BD0-8191-4A3C-86C4-FEA361840A26}" type="pres">
      <dgm:prSet presAssocID="{F0EDE8AA-E3DD-4A2D-89F8-E6056E15AAD3}" presName="level3hierChild" presStyleCnt="0"/>
      <dgm:spPr/>
    </dgm:pt>
    <dgm:pt modelId="{8D9D50A1-10AA-4299-81A4-20F7FE13AC14}" type="pres">
      <dgm:prSet presAssocID="{4B184756-F6B6-410F-BBDD-B5464B0A5D81}" presName="conn2-1" presStyleLbl="parChTrans1D3" presStyleIdx="3" presStyleCnt="9"/>
      <dgm:spPr/>
      <dgm:t>
        <a:bodyPr/>
        <a:lstStyle/>
        <a:p>
          <a:endParaRPr lang="tr-TR"/>
        </a:p>
      </dgm:t>
    </dgm:pt>
    <dgm:pt modelId="{5D0793FA-F38D-4E53-8533-D3D5AA994B19}" type="pres">
      <dgm:prSet presAssocID="{4B184756-F6B6-410F-BBDD-B5464B0A5D81}" presName="connTx" presStyleLbl="parChTrans1D3" presStyleIdx="3" presStyleCnt="9"/>
      <dgm:spPr/>
      <dgm:t>
        <a:bodyPr/>
        <a:lstStyle/>
        <a:p>
          <a:endParaRPr lang="tr-TR"/>
        </a:p>
      </dgm:t>
    </dgm:pt>
    <dgm:pt modelId="{365A5393-E587-4F80-B05F-827287AC1771}" type="pres">
      <dgm:prSet presAssocID="{1579B04B-0122-4147-AF82-D6574B71B271}" presName="root2" presStyleCnt="0"/>
      <dgm:spPr/>
    </dgm:pt>
    <dgm:pt modelId="{8E3C4A61-887C-4006-BF20-0311B6AD20FA}" type="pres">
      <dgm:prSet presAssocID="{1579B04B-0122-4147-AF82-D6574B71B271}" presName="LevelTwoTextNode" presStyleLbl="node3" presStyleIdx="3" presStyleCnt="9">
        <dgm:presLayoutVars>
          <dgm:chPref val="3"/>
        </dgm:presLayoutVars>
      </dgm:prSet>
      <dgm:spPr/>
      <dgm:t>
        <a:bodyPr/>
        <a:lstStyle/>
        <a:p>
          <a:endParaRPr lang="tr-TR"/>
        </a:p>
      </dgm:t>
    </dgm:pt>
    <dgm:pt modelId="{C5363379-B665-493D-8538-4856568143B1}" type="pres">
      <dgm:prSet presAssocID="{1579B04B-0122-4147-AF82-D6574B71B271}" presName="level3hierChild" presStyleCnt="0"/>
      <dgm:spPr/>
    </dgm:pt>
    <dgm:pt modelId="{5FB92ECD-EE5D-44DA-827C-DF280BF9671A}" type="pres">
      <dgm:prSet presAssocID="{0289FDE8-2E2F-4A0C-943B-288DC7028475}" presName="conn2-1" presStyleLbl="parChTrans1D3" presStyleIdx="4" presStyleCnt="9"/>
      <dgm:spPr/>
      <dgm:t>
        <a:bodyPr/>
        <a:lstStyle/>
        <a:p>
          <a:endParaRPr lang="tr-TR"/>
        </a:p>
      </dgm:t>
    </dgm:pt>
    <dgm:pt modelId="{A007027D-E039-4151-97F9-E1E89123820E}" type="pres">
      <dgm:prSet presAssocID="{0289FDE8-2E2F-4A0C-943B-288DC7028475}" presName="connTx" presStyleLbl="parChTrans1D3" presStyleIdx="4" presStyleCnt="9"/>
      <dgm:spPr/>
      <dgm:t>
        <a:bodyPr/>
        <a:lstStyle/>
        <a:p>
          <a:endParaRPr lang="tr-TR"/>
        </a:p>
      </dgm:t>
    </dgm:pt>
    <dgm:pt modelId="{B474351C-D449-4617-8571-513CD665533F}" type="pres">
      <dgm:prSet presAssocID="{3DD6D93D-3EA7-4A32-8DA7-3C1406AEB0AD}" presName="root2" presStyleCnt="0"/>
      <dgm:spPr/>
    </dgm:pt>
    <dgm:pt modelId="{613CF7FD-5F5E-4A07-862F-D4F5DAE5CDCE}" type="pres">
      <dgm:prSet presAssocID="{3DD6D93D-3EA7-4A32-8DA7-3C1406AEB0AD}" presName="LevelTwoTextNode" presStyleLbl="node3" presStyleIdx="4" presStyleCnt="9">
        <dgm:presLayoutVars>
          <dgm:chPref val="3"/>
        </dgm:presLayoutVars>
      </dgm:prSet>
      <dgm:spPr/>
      <dgm:t>
        <a:bodyPr/>
        <a:lstStyle/>
        <a:p>
          <a:endParaRPr lang="tr-TR"/>
        </a:p>
      </dgm:t>
    </dgm:pt>
    <dgm:pt modelId="{8FF6D2F2-A0EB-40E8-8CAC-94DBE84988F4}" type="pres">
      <dgm:prSet presAssocID="{3DD6D93D-3EA7-4A32-8DA7-3C1406AEB0AD}" presName="level3hierChild" presStyleCnt="0"/>
      <dgm:spPr/>
    </dgm:pt>
    <dgm:pt modelId="{738ACDFB-625B-4804-A7DE-7CB32AA1CD0A}" type="pres">
      <dgm:prSet presAssocID="{8551EBD2-7DBF-4E65-86EC-40985221E19D}" presName="conn2-1" presStyleLbl="parChTrans1D3" presStyleIdx="5" presStyleCnt="9"/>
      <dgm:spPr/>
      <dgm:t>
        <a:bodyPr/>
        <a:lstStyle/>
        <a:p>
          <a:endParaRPr lang="tr-TR"/>
        </a:p>
      </dgm:t>
    </dgm:pt>
    <dgm:pt modelId="{1475386F-CF06-426D-8AC3-4A464934D5B4}" type="pres">
      <dgm:prSet presAssocID="{8551EBD2-7DBF-4E65-86EC-40985221E19D}" presName="connTx" presStyleLbl="parChTrans1D3" presStyleIdx="5" presStyleCnt="9"/>
      <dgm:spPr/>
      <dgm:t>
        <a:bodyPr/>
        <a:lstStyle/>
        <a:p>
          <a:endParaRPr lang="tr-TR"/>
        </a:p>
      </dgm:t>
    </dgm:pt>
    <dgm:pt modelId="{8F7E13BA-46CE-4780-8AA7-E0C3A47BB247}" type="pres">
      <dgm:prSet presAssocID="{A439222F-ABDE-405B-9D25-DE3636D1A048}" presName="root2" presStyleCnt="0"/>
      <dgm:spPr/>
    </dgm:pt>
    <dgm:pt modelId="{583EC5A2-1424-4F8F-A778-26C268030428}" type="pres">
      <dgm:prSet presAssocID="{A439222F-ABDE-405B-9D25-DE3636D1A048}" presName="LevelTwoTextNode" presStyleLbl="node3" presStyleIdx="5" presStyleCnt="9">
        <dgm:presLayoutVars>
          <dgm:chPref val="3"/>
        </dgm:presLayoutVars>
      </dgm:prSet>
      <dgm:spPr/>
      <dgm:t>
        <a:bodyPr/>
        <a:lstStyle/>
        <a:p>
          <a:endParaRPr lang="tr-TR"/>
        </a:p>
      </dgm:t>
    </dgm:pt>
    <dgm:pt modelId="{FE8DC491-04CB-48D1-80D9-65C625687B0F}" type="pres">
      <dgm:prSet presAssocID="{A439222F-ABDE-405B-9D25-DE3636D1A048}" presName="level3hierChild" presStyleCnt="0"/>
      <dgm:spPr/>
    </dgm:pt>
    <dgm:pt modelId="{0961F5A3-A3BE-4848-9622-ECF5C08977A2}" type="pres">
      <dgm:prSet presAssocID="{FF3B6312-13C5-4CC5-8A8D-63E57D091BD1}" presName="conn2-1" presStyleLbl="parChTrans1D3" presStyleIdx="6" presStyleCnt="9"/>
      <dgm:spPr/>
      <dgm:t>
        <a:bodyPr/>
        <a:lstStyle/>
        <a:p>
          <a:endParaRPr lang="tr-TR"/>
        </a:p>
      </dgm:t>
    </dgm:pt>
    <dgm:pt modelId="{913EA426-28C9-4D12-BACA-64081E236126}" type="pres">
      <dgm:prSet presAssocID="{FF3B6312-13C5-4CC5-8A8D-63E57D091BD1}" presName="connTx" presStyleLbl="parChTrans1D3" presStyleIdx="6" presStyleCnt="9"/>
      <dgm:spPr/>
      <dgm:t>
        <a:bodyPr/>
        <a:lstStyle/>
        <a:p>
          <a:endParaRPr lang="tr-TR"/>
        </a:p>
      </dgm:t>
    </dgm:pt>
    <dgm:pt modelId="{9AA750B9-4142-4008-81A8-E8DBBDEE2891}" type="pres">
      <dgm:prSet presAssocID="{928947E0-BF11-4DD4-BA42-76C50F7574A0}" presName="root2" presStyleCnt="0"/>
      <dgm:spPr/>
    </dgm:pt>
    <dgm:pt modelId="{26BA6B10-71CC-4AA0-97EF-7AA767E1BDBE}" type="pres">
      <dgm:prSet presAssocID="{928947E0-BF11-4DD4-BA42-76C50F7574A0}" presName="LevelTwoTextNode" presStyleLbl="node3" presStyleIdx="6" presStyleCnt="9">
        <dgm:presLayoutVars>
          <dgm:chPref val="3"/>
        </dgm:presLayoutVars>
      </dgm:prSet>
      <dgm:spPr/>
      <dgm:t>
        <a:bodyPr/>
        <a:lstStyle/>
        <a:p>
          <a:endParaRPr lang="tr-TR"/>
        </a:p>
      </dgm:t>
    </dgm:pt>
    <dgm:pt modelId="{2FD934B0-CDBF-463A-8558-2713A9975990}" type="pres">
      <dgm:prSet presAssocID="{928947E0-BF11-4DD4-BA42-76C50F7574A0}" presName="level3hierChild" presStyleCnt="0"/>
      <dgm:spPr/>
    </dgm:pt>
    <dgm:pt modelId="{02DA8A05-5D07-4B8E-82AD-355611E24BFE}" type="pres">
      <dgm:prSet presAssocID="{AD941489-6C2B-46E4-9487-F925B95BD4BE}" presName="conn2-1" presStyleLbl="parChTrans1D2" presStyleIdx="1" presStyleCnt="2"/>
      <dgm:spPr/>
      <dgm:t>
        <a:bodyPr/>
        <a:lstStyle/>
        <a:p>
          <a:endParaRPr lang="tr-TR"/>
        </a:p>
      </dgm:t>
    </dgm:pt>
    <dgm:pt modelId="{B65E879A-FA66-4FD1-BAF5-79345A212332}" type="pres">
      <dgm:prSet presAssocID="{AD941489-6C2B-46E4-9487-F925B95BD4BE}" presName="connTx" presStyleLbl="parChTrans1D2" presStyleIdx="1" presStyleCnt="2"/>
      <dgm:spPr/>
      <dgm:t>
        <a:bodyPr/>
        <a:lstStyle/>
        <a:p>
          <a:endParaRPr lang="tr-TR"/>
        </a:p>
      </dgm:t>
    </dgm:pt>
    <dgm:pt modelId="{5409D0DA-6229-4DCB-A311-7AF301A508CF}" type="pres">
      <dgm:prSet presAssocID="{BBD85F82-03B8-4DAA-9D12-97EE1543BD03}" presName="root2" presStyleCnt="0"/>
      <dgm:spPr/>
    </dgm:pt>
    <dgm:pt modelId="{EE89B8F8-FA1C-44A4-85A5-9F498C6B7DD4}" type="pres">
      <dgm:prSet presAssocID="{BBD85F82-03B8-4DAA-9D12-97EE1543BD03}" presName="LevelTwoTextNode" presStyleLbl="node2" presStyleIdx="1" presStyleCnt="2" custScaleX="205365">
        <dgm:presLayoutVars>
          <dgm:chPref val="3"/>
        </dgm:presLayoutVars>
      </dgm:prSet>
      <dgm:spPr/>
      <dgm:t>
        <a:bodyPr/>
        <a:lstStyle/>
        <a:p>
          <a:endParaRPr lang="tr-TR"/>
        </a:p>
      </dgm:t>
    </dgm:pt>
    <dgm:pt modelId="{05C7BC4C-3561-4454-97D7-07CA8D015264}" type="pres">
      <dgm:prSet presAssocID="{BBD85F82-03B8-4DAA-9D12-97EE1543BD03}" presName="level3hierChild" presStyleCnt="0"/>
      <dgm:spPr/>
    </dgm:pt>
    <dgm:pt modelId="{0C74F1C0-BD54-44AB-B4F6-AB1300913345}" type="pres">
      <dgm:prSet presAssocID="{0900CB5F-D45E-4748-B187-3509FC899271}" presName="conn2-1" presStyleLbl="parChTrans1D3" presStyleIdx="7" presStyleCnt="9"/>
      <dgm:spPr/>
      <dgm:t>
        <a:bodyPr/>
        <a:lstStyle/>
        <a:p>
          <a:endParaRPr lang="tr-TR"/>
        </a:p>
      </dgm:t>
    </dgm:pt>
    <dgm:pt modelId="{62265B63-A0BB-4E04-BFEE-64EB0F3CE255}" type="pres">
      <dgm:prSet presAssocID="{0900CB5F-D45E-4748-B187-3509FC899271}" presName="connTx" presStyleLbl="parChTrans1D3" presStyleIdx="7" presStyleCnt="9"/>
      <dgm:spPr/>
      <dgm:t>
        <a:bodyPr/>
        <a:lstStyle/>
        <a:p>
          <a:endParaRPr lang="tr-TR"/>
        </a:p>
      </dgm:t>
    </dgm:pt>
    <dgm:pt modelId="{B939B5C6-E474-4121-A643-47E0EBABA8E6}" type="pres">
      <dgm:prSet presAssocID="{25DF74C9-2F62-4344-8E83-F4068A222291}" presName="root2" presStyleCnt="0"/>
      <dgm:spPr/>
    </dgm:pt>
    <dgm:pt modelId="{CDDCE4E1-CD79-4AAF-988D-26C2C5F3FB36}" type="pres">
      <dgm:prSet presAssocID="{25DF74C9-2F62-4344-8E83-F4068A222291}" presName="LevelTwoTextNode" presStyleLbl="node3" presStyleIdx="7" presStyleCnt="9">
        <dgm:presLayoutVars>
          <dgm:chPref val="3"/>
        </dgm:presLayoutVars>
      </dgm:prSet>
      <dgm:spPr/>
      <dgm:t>
        <a:bodyPr/>
        <a:lstStyle/>
        <a:p>
          <a:endParaRPr lang="tr-TR"/>
        </a:p>
      </dgm:t>
    </dgm:pt>
    <dgm:pt modelId="{5DE35921-C03A-4920-98FF-15E691277AB4}" type="pres">
      <dgm:prSet presAssocID="{25DF74C9-2F62-4344-8E83-F4068A222291}" presName="level3hierChild" presStyleCnt="0"/>
      <dgm:spPr/>
    </dgm:pt>
    <dgm:pt modelId="{17EA8281-C572-436A-A54A-F24A998E11BF}" type="pres">
      <dgm:prSet presAssocID="{9C4C7DD7-C6B5-4FA8-9A9D-50C2BC2EFB50}" presName="conn2-1" presStyleLbl="parChTrans1D3" presStyleIdx="8" presStyleCnt="9"/>
      <dgm:spPr/>
      <dgm:t>
        <a:bodyPr/>
        <a:lstStyle/>
        <a:p>
          <a:endParaRPr lang="tr-TR"/>
        </a:p>
      </dgm:t>
    </dgm:pt>
    <dgm:pt modelId="{EF7374DA-2290-4AD8-9DED-C77F31149A14}" type="pres">
      <dgm:prSet presAssocID="{9C4C7DD7-C6B5-4FA8-9A9D-50C2BC2EFB50}" presName="connTx" presStyleLbl="parChTrans1D3" presStyleIdx="8" presStyleCnt="9"/>
      <dgm:spPr/>
      <dgm:t>
        <a:bodyPr/>
        <a:lstStyle/>
        <a:p>
          <a:endParaRPr lang="tr-TR"/>
        </a:p>
      </dgm:t>
    </dgm:pt>
    <dgm:pt modelId="{39841C5B-34FC-4DA3-8474-4E1E9C38EBA6}" type="pres">
      <dgm:prSet presAssocID="{49F5F887-75F3-4F89-9022-FE9136A5DB96}" presName="root2" presStyleCnt="0"/>
      <dgm:spPr/>
    </dgm:pt>
    <dgm:pt modelId="{C4A30F8A-8093-4C6B-8E2B-E0D9DB4E37BD}" type="pres">
      <dgm:prSet presAssocID="{49F5F887-75F3-4F89-9022-FE9136A5DB96}" presName="LevelTwoTextNode" presStyleLbl="node3" presStyleIdx="8" presStyleCnt="9">
        <dgm:presLayoutVars>
          <dgm:chPref val="3"/>
        </dgm:presLayoutVars>
      </dgm:prSet>
      <dgm:spPr/>
      <dgm:t>
        <a:bodyPr/>
        <a:lstStyle/>
        <a:p>
          <a:endParaRPr lang="tr-TR"/>
        </a:p>
      </dgm:t>
    </dgm:pt>
    <dgm:pt modelId="{874B3904-B585-4E11-80BC-BE9A1E62BBD2}" type="pres">
      <dgm:prSet presAssocID="{49F5F887-75F3-4F89-9022-FE9136A5DB96}" presName="level3hierChild" presStyleCnt="0"/>
      <dgm:spPr/>
    </dgm:pt>
  </dgm:ptLst>
  <dgm:cxnLst>
    <dgm:cxn modelId="{98F51E4E-61FD-4147-94D6-C77EA8E3383F}" type="presOf" srcId="{1AB4E0D6-775F-4164-9D82-B39FB4E1E3AC}" destId="{5679155D-7AA6-4A7F-9C91-EFF567EBE28F}" srcOrd="1" destOrd="0" presId="urn:microsoft.com/office/officeart/2005/8/layout/hierarchy2"/>
    <dgm:cxn modelId="{6D3A4EDA-2463-49B0-8D1E-3B5CF3C9CA6F}" type="presOf" srcId="{F0EDE8AA-E3DD-4A2D-89F8-E6056E15AAD3}" destId="{164DBD52-FBC5-40CC-AE70-35D7949C1B17}" srcOrd="0" destOrd="0" presId="urn:microsoft.com/office/officeart/2005/8/layout/hierarchy2"/>
    <dgm:cxn modelId="{73DEE58C-62F9-41F0-9657-A3059788B4BC}" srcId="{1F510098-DA9E-4614-83DE-CBD167378CC2}" destId="{3DD6D93D-3EA7-4A32-8DA7-3C1406AEB0AD}" srcOrd="4" destOrd="0" parTransId="{0289FDE8-2E2F-4A0C-943B-288DC7028475}" sibTransId="{54143C03-A58E-4CA7-B305-F2C3EE3474E4}"/>
    <dgm:cxn modelId="{268A7CB8-04F3-4CBE-A5E5-5BB1898D0473}" type="presOf" srcId="{7FECA20B-2202-4CF9-B9A4-614A7AA958EA}" destId="{F5A20F78-059B-47E2-BAE5-24BFB7748CA9}" srcOrd="0" destOrd="0" presId="urn:microsoft.com/office/officeart/2005/8/layout/hierarchy2"/>
    <dgm:cxn modelId="{0FBDCC88-9258-4BC1-A396-0C96B3B93F94}" type="presOf" srcId="{19C3DC69-CE49-4524-B3A6-E2ED75206DFD}" destId="{B12BAA3C-5A70-4504-855E-CB005EEDB2EC}" srcOrd="0" destOrd="0" presId="urn:microsoft.com/office/officeart/2005/8/layout/hierarchy2"/>
    <dgm:cxn modelId="{CEA023B3-7DF8-4ABA-8452-5DBE43C0EB58}" type="presOf" srcId="{AD941489-6C2B-46E4-9487-F925B95BD4BE}" destId="{B65E879A-FA66-4FD1-BAF5-79345A212332}" srcOrd="1" destOrd="0" presId="urn:microsoft.com/office/officeart/2005/8/layout/hierarchy2"/>
    <dgm:cxn modelId="{EE66B4FB-DDA9-448A-8C77-B3079ACD0097}" srcId="{1F510098-DA9E-4614-83DE-CBD167378CC2}" destId="{322F5092-6B89-493C-A393-CEAE85E3D464}" srcOrd="0" destOrd="0" parTransId="{787FB6C1-C148-48D6-B9F0-BFEC60E58833}" sibTransId="{0A8ABDFD-1F57-4A20-8E99-CC8266EC75A8}"/>
    <dgm:cxn modelId="{561CAB2C-D0F8-4BE2-8AF3-52526BBC81E9}" type="presOf" srcId="{8551EBD2-7DBF-4E65-86EC-40985221E19D}" destId="{1475386F-CF06-426D-8AC3-4A464934D5B4}" srcOrd="1" destOrd="0" presId="urn:microsoft.com/office/officeart/2005/8/layout/hierarchy2"/>
    <dgm:cxn modelId="{F274E325-8DA8-4080-8873-9BE3DE08D58B}" type="presOf" srcId="{25DF74C9-2F62-4344-8E83-F4068A222291}" destId="{CDDCE4E1-CD79-4AAF-988D-26C2C5F3FB36}" srcOrd="0" destOrd="0" presId="urn:microsoft.com/office/officeart/2005/8/layout/hierarchy2"/>
    <dgm:cxn modelId="{D2D3A8E7-80A4-41AE-B236-6D97B54D1135}" type="presOf" srcId="{4B184756-F6B6-410F-BBDD-B5464B0A5D81}" destId="{5D0793FA-F38D-4E53-8533-D3D5AA994B19}" srcOrd="1" destOrd="0" presId="urn:microsoft.com/office/officeart/2005/8/layout/hierarchy2"/>
    <dgm:cxn modelId="{7D47C8CB-1A4F-4785-9615-87CE9F045221}" type="presOf" srcId="{0900CB5F-D45E-4748-B187-3509FC899271}" destId="{0C74F1C0-BD54-44AB-B4F6-AB1300913345}" srcOrd="0" destOrd="0" presId="urn:microsoft.com/office/officeart/2005/8/layout/hierarchy2"/>
    <dgm:cxn modelId="{650F6FCC-AAB6-41D4-A61B-D377B7422EB4}" type="presOf" srcId="{0289FDE8-2E2F-4A0C-943B-288DC7028475}" destId="{5FB92ECD-EE5D-44DA-827C-DF280BF9671A}" srcOrd="0" destOrd="0" presId="urn:microsoft.com/office/officeart/2005/8/layout/hierarchy2"/>
    <dgm:cxn modelId="{8D1BE5E7-0C96-4354-BD2B-56C7517C518F}" srcId="{1F510098-DA9E-4614-83DE-CBD167378CC2}" destId="{253E3B6E-0308-4033-B506-33BA32F3FC37}" srcOrd="1" destOrd="0" parTransId="{1AB4E0D6-775F-4164-9D82-B39FB4E1E3AC}" sibTransId="{8A8C4795-4B9A-47EE-8621-C1B06F8705B3}"/>
    <dgm:cxn modelId="{D593B22C-5D53-4847-B166-017896C4B4E1}" type="presOf" srcId="{AEA299C7-A224-4725-82B7-0ABFFB49ACFF}" destId="{0C2444FC-5026-4187-B5A9-1EF973A6B488}" srcOrd="1" destOrd="0" presId="urn:microsoft.com/office/officeart/2005/8/layout/hierarchy2"/>
    <dgm:cxn modelId="{9ABF665F-7D62-40C4-9862-3FF0C0FCAC4D}" type="presOf" srcId="{C714917B-5A31-4415-8FD9-800C65F79AC1}" destId="{8DE080F9-A2D9-4B53-8111-EC423F602D36}" srcOrd="0" destOrd="0" presId="urn:microsoft.com/office/officeart/2005/8/layout/hierarchy2"/>
    <dgm:cxn modelId="{9C79CD22-C670-4F8F-AC09-630B161B445B}" type="presOf" srcId="{9C4C7DD7-C6B5-4FA8-9A9D-50C2BC2EFB50}" destId="{17EA8281-C572-436A-A54A-F24A998E11BF}" srcOrd="0" destOrd="0" presId="urn:microsoft.com/office/officeart/2005/8/layout/hierarchy2"/>
    <dgm:cxn modelId="{7595B31B-FE4A-4E89-A996-4856419551E1}" type="presOf" srcId="{1F510098-DA9E-4614-83DE-CBD167378CC2}" destId="{51C47E01-BCCC-4E38-B7DD-0BE57C970DAC}" srcOrd="0" destOrd="0" presId="urn:microsoft.com/office/officeart/2005/8/layout/hierarchy2"/>
    <dgm:cxn modelId="{08DC7CA3-2EF7-44C8-B9F9-17BBD44163BC}" type="presOf" srcId="{49F5F887-75F3-4F89-9022-FE9136A5DB96}" destId="{C4A30F8A-8093-4C6B-8E2B-E0D9DB4E37BD}" srcOrd="0" destOrd="0" presId="urn:microsoft.com/office/officeart/2005/8/layout/hierarchy2"/>
    <dgm:cxn modelId="{D0845A73-AAFA-4D64-9480-94A914E45946}" type="presOf" srcId="{253E3B6E-0308-4033-B506-33BA32F3FC37}" destId="{58F79854-059E-4D28-B981-54F2A33BFFDC}" srcOrd="0" destOrd="0" presId="urn:microsoft.com/office/officeart/2005/8/layout/hierarchy2"/>
    <dgm:cxn modelId="{2F79C7A2-45A9-40C7-98AC-BA2E55B8575D}" srcId="{322F5092-6B89-493C-A393-CEAE85E3D464}" destId="{0404352C-60BC-450F-BBC4-911983FD2CE3}" srcOrd="2" destOrd="0" parTransId="{AE1CE698-545C-466E-830F-ACFF885C05E6}" sibTransId="{DE8D052C-1AC3-48E6-A713-E50BBAEE57B6}"/>
    <dgm:cxn modelId="{95EB2CE9-C219-450B-BE88-A499D3338F51}" srcId="{BBD85F82-03B8-4DAA-9D12-97EE1543BD03}" destId="{25DF74C9-2F62-4344-8E83-F4068A222291}" srcOrd="0" destOrd="0" parTransId="{0900CB5F-D45E-4748-B187-3509FC899271}" sibTransId="{E5B53273-EAE9-4347-8FE5-4642F467DC45}"/>
    <dgm:cxn modelId="{789DAEE5-5B24-4320-9ACC-B7610B862292}" type="presOf" srcId="{9C4C7DD7-C6B5-4FA8-9A9D-50C2BC2EFB50}" destId="{EF7374DA-2290-4AD8-9DED-C77F31149A14}" srcOrd="1" destOrd="0" presId="urn:microsoft.com/office/officeart/2005/8/layout/hierarchy2"/>
    <dgm:cxn modelId="{E90862B4-C5BE-43BA-A4DF-A91A3BE7FC27}" srcId="{1F510098-DA9E-4614-83DE-CBD167378CC2}" destId="{A439222F-ABDE-405B-9D25-DE3636D1A048}" srcOrd="5" destOrd="0" parTransId="{8551EBD2-7DBF-4E65-86EC-40985221E19D}" sibTransId="{9C447370-B9B6-4C63-A799-E859F46FA748}"/>
    <dgm:cxn modelId="{ECC4A754-91CC-47FC-9804-BD90862EB2E5}" type="presOf" srcId="{BBD85F82-03B8-4DAA-9D12-97EE1543BD03}" destId="{EE89B8F8-FA1C-44A4-85A5-9F498C6B7DD4}" srcOrd="0" destOrd="0" presId="urn:microsoft.com/office/officeart/2005/8/layout/hierarchy2"/>
    <dgm:cxn modelId="{2500DB72-6EFE-48DD-A8AC-467C6CB99B55}" type="presOf" srcId="{3DD6D93D-3EA7-4A32-8DA7-3C1406AEB0AD}" destId="{613CF7FD-5F5E-4A07-862F-D4F5DAE5CDCE}" srcOrd="0" destOrd="0" presId="urn:microsoft.com/office/officeart/2005/8/layout/hierarchy2"/>
    <dgm:cxn modelId="{98DC80B5-D3B1-4386-AED7-2B4910206089}" type="presOf" srcId="{1CE0DCC7-DE29-476A-BD81-636BF4CCA605}" destId="{D3AA999A-3C30-48EF-B7B7-A9AAC4E6681C}" srcOrd="0" destOrd="0" presId="urn:microsoft.com/office/officeart/2005/8/layout/hierarchy2"/>
    <dgm:cxn modelId="{BA6C93B6-0B45-41AB-B7A6-45933262F9C1}" type="presOf" srcId="{AEA299C7-A224-4725-82B7-0ABFFB49ACFF}" destId="{BA2F0C1F-2BF2-42E8-B232-03BC3D280A6E}" srcOrd="0" destOrd="0" presId="urn:microsoft.com/office/officeart/2005/8/layout/hierarchy2"/>
    <dgm:cxn modelId="{E9655637-792B-4E9D-B724-0C86547DD3C7}" type="presOf" srcId="{787FB6C1-C148-48D6-B9F0-BFEC60E58833}" destId="{DB78205E-EC2D-4DD7-AC89-E44E0E026C6F}" srcOrd="1" destOrd="0" presId="urn:microsoft.com/office/officeart/2005/8/layout/hierarchy2"/>
    <dgm:cxn modelId="{18F71FCA-717C-40E2-AE2B-8AF93C4C81D7}" srcId="{1F510098-DA9E-4614-83DE-CBD167378CC2}" destId="{1579B04B-0122-4147-AF82-D6574B71B271}" srcOrd="3" destOrd="0" parTransId="{4B184756-F6B6-410F-BBDD-B5464B0A5D81}" sibTransId="{8080118A-FF56-4ECF-BCD8-45B61BD40B71}"/>
    <dgm:cxn modelId="{9BE60417-7DFD-4B4B-BEA0-C8F641F29B77}" type="presOf" srcId="{A439222F-ABDE-405B-9D25-DE3636D1A048}" destId="{583EC5A2-1424-4F8F-A778-26C268030428}" srcOrd="0" destOrd="0" presId="urn:microsoft.com/office/officeart/2005/8/layout/hierarchy2"/>
    <dgm:cxn modelId="{D1C452C0-DFFF-49DD-80FA-A087663F200D}" srcId="{BBD85F82-03B8-4DAA-9D12-97EE1543BD03}" destId="{49F5F887-75F3-4F89-9022-FE9136A5DB96}" srcOrd="1" destOrd="0" parTransId="{9C4C7DD7-C6B5-4FA8-9A9D-50C2BC2EFB50}" sibTransId="{F7301F25-7CF6-46F1-BB9F-5725C63A7080}"/>
    <dgm:cxn modelId="{5B53C7E8-0749-4B8F-AE4C-889300BBADF6}" type="presOf" srcId="{AE1CE698-545C-466E-830F-ACFF885C05E6}" destId="{3FF95E97-DE90-4A1D-B6AC-14C58F789F21}" srcOrd="0" destOrd="0" presId="urn:microsoft.com/office/officeart/2005/8/layout/hierarchy2"/>
    <dgm:cxn modelId="{BB7BC87A-48F2-43E6-B42D-FF0BA55AB7D7}" type="presOf" srcId="{928947E0-BF11-4DD4-BA42-76C50F7574A0}" destId="{26BA6B10-71CC-4AA0-97EF-7AA767E1BDBE}" srcOrd="0" destOrd="0" presId="urn:microsoft.com/office/officeart/2005/8/layout/hierarchy2"/>
    <dgm:cxn modelId="{F74A377F-CCDF-421C-80BD-91FBD6832231}" type="presOf" srcId="{7FECA20B-2202-4CF9-B9A4-614A7AA958EA}" destId="{00E3BE8D-6407-4CFA-B133-DFB2291ECD8A}" srcOrd="1" destOrd="0" presId="urn:microsoft.com/office/officeart/2005/8/layout/hierarchy2"/>
    <dgm:cxn modelId="{5576E428-DC97-41F1-811B-82B3E3D8AAC8}" type="presOf" srcId="{AD941489-6C2B-46E4-9487-F925B95BD4BE}" destId="{02DA8A05-5D07-4B8E-82AD-355611E24BFE}" srcOrd="0" destOrd="0" presId="urn:microsoft.com/office/officeart/2005/8/layout/hierarchy2"/>
    <dgm:cxn modelId="{4D0E20A0-7DF6-4193-885A-71DA62017EA7}" srcId="{322F5092-6B89-493C-A393-CEAE85E3D464}" destId="{19C3DC69-CE49-4524-B3A6-E2ED75206DFD}" srcOrd="0" destOrd="0" parTransId="{D08A5F0D-069E-4C47-A907-908C399B18A0}" sibTransId="{3E04E111-2E6E-493F-9641-5D2582A1964B}"/>
    <dgm:cxn modelId="{2EBC08EE-E33C-4F72-86F4-C199AC24BDA8}" type="presOf" srcId="{D08A5F0D-069E-4C47-A907-908C399B18A0}" destId="{06B2F75C-54EA-4BA6-9E85-29E7CB3ECF66}" srcOrd="1" destOrd="0" presId="urn:microsoft.com/office/officeart/2005/8/layout/hierarchy2"/>
    <dgm:cxn modelId="{FEA542C3-6E64-4197-AD39-266F4CA74ECE}" type="presOf" srcId="{970CC186-A810-4A87-B0ED-85643A450543}" destId="{B881DF31-A2E0-44EB-AE8D-801954BD6986}" srcOrd="0" destOrd="0" presId="urn:microsoft.com/office/officeart/2005/8/layout/hierarchy2"/>
    <dgm:cxn modelId="{B4E0D812-11B6-4126-9D5B-7F93D070E6F6}" type="presOf" srcId="{322F5092-6B89-493C-A393-CEAE85E3D464}" destId="{75448FB6-E425-4DAD-B91B-B110B94E61A8}" srcOrd="0" destOrd="0" presId="urn:microsoft.com/office/officeart/2005/8/layout/hierarchy2"/>
    <dgm:cxn modelId="{624617D5-72A7-4871-961F-00356AE1C382}" type="presOf" srcId="{D08A5F0D-069E-4C47-A907-908C399B18A0}" destId="{8106C540-B174-4521-8596-A26AE3F7D386}" srcOrd="0" destOrd="0" presId="urn:microsoft.com/office/officeart/2005/8/layout/hierarchy2"/>
    <dgm:cxn modelId="{6B161DD6-7FD1-4CC3-970A-F677DD1967B4}" type="presOf" srcId="{8551EBD2-7DBF-4E65-86EC-40985221E19D}" destId="{738ACDFB-625B-4804-A7DE-7CB32AA1CD0A}" srcOrd="0" destOrd="0" presId="urn:microsoft.com/office/officeart/2005/8/layout/hierarchy2"/>
    <dgm:cxn modelId="{7F5C9B0A-9354-419E-94B0-42FC83ECC343}" type="presOf" srcId="{756BCA91-C97C-4903-A601-F1B91DBD975D}" destId="{B114925E-E734-4B9B-A70E-5230E8D3D92B}" srcOrd="1" destOrd="0" presId="urn:microsoft.com/office/officeart/2005/8/layout/hierarchy2"/>
    <dgm:cxn modelId="{C11B11B3-77DA-45D4-8321-6BFA5E68648F}" type="presOf" srcId="{4B184756-F6B6-410F-BBDD-B5464B0A5D81}" destId="{8D9D50A1-10AA-4299-81A4-20F7FE13AC14}" srcOrd="0" destOrd="0" presId="urn:microsoft.com/office/officeart/2005/8/layout/hierarchy2"/>
    <dgm:cxn modelId="{66D549CC-7A2A-4AE2-B967-F064AAFE3222}" type="presOf" srcId="{0404352C-60BC-450F-BBC4-911983FD2CE3}" destId="{E1686874-E693-49EE-B022-FC2A71EB1653}" srcOrd="0" destOrd="0" presId="urn:microsoft.com/office/officeart/2005/8/layout/hierarchy2"/>
    <dgm:cxn modelId="{0509C0B6-CA2F-4C51-9670-4D94273F22D0}" srcId="{322F5092-6B89-493C-A393-CEAE85E3D464}" destId="{C714917B-5A31-4415-8FD9-800C65F79AC1}" srcOrd="1" destOrd="0" parTransId="{7FECA20B-2202-4CF9-B9A4-614A7AA958EA}" sibTransId="{EB9261E1-C100-4967-AB21-4F5AA68C5118}"/>
    <dgm:cxn modelId="{DEFD3B69-0583-4D75-B473-3BE6CF6AFDE4}" type="presOf" srcId="{FF3B6312-13C5-4CC5-8A8D-63E57D091BD1}" destId="{0961F5A3-A3BE-4848-9622-ECF5C08977A2}" srcOrd="0" destOrd="0" presId="urn:microsoft.com/office/officeart/2005/8/layout/hierarchy2"/>
    <dgm:cxn modelId="{C7599F30-D971-4FAD-8903-59E63CDC2FAA}" type="presOf" srcId="{1AB4E0D6-775F-4164-9D82-B39FB4E1E3AC}" destId="{996086EB-53AA-423D-828B-637A3522A3A7}" srcOrd="0" destOrd="0" presId="urn:microsoft.com/office/officeart/2005/8/layout/hierarchy2"/>
    <dgm:cxn modelId="{459F7250-609A-4A49-A893-6562F49EE6B4}" srcId="{1F510098-DA9E-4614-83DE-CBD167378CC2}" destId="{F0EDE8AA-E3DD-4A2D-89F8-E6056E15AAD3}" srcOrd="2" destOrd="0" parTransId="{756BCA91-C97C-4903-A601-F1B91DBD975D}" sibTransId="{A92E719E-D58F-4B91-AC1C-B7474794CE5C}"/>
    <dgm:cxn modelId="{15FCB125-760B-43B9-8A55-0EA4AEA34E44}" srcId="{970CC186-A810-4A87-B0ED-85643A450543}" destId="{BBD85F82-03B8-4DAA-9D12-97EE1543BD03}" srcOrd="1" destOrd="0" parTransId="{AD941489-6C2B-46E4-9487-F925B95BD4BE}" sibTransId="{6906E608-21A3-41DD-A3B1-BFFD9B119ED3}"/>
    <dgm:cxn modelId="{E4617771-7524-4C6F-8393-90E31AF25843}" srcId="{1CE0DCC7-DE29-476A-BD81-636BF4CCA605}" destId="{970CC186-A810-4A87-B0ED-85643A450543}" srcOrd="0" destOrd="0" parTransId="{787FFC8B-F291-414F-A96F-DE04E67D8A21}" sibTransId="{5760AF36-7401-44DA-97E2-D3FCDC379283}"/>
    <dgm:cxn modelId="{647646EC-623A-4688-A702-47A832C16070}" type="presOf" srcId="{787FB6C1-C148-48D6-B9F0-BFEC60E58833}" destId="{653C9D95-C656-4C6E-BD5A-121A966B13DF}" srcOrd="0" destOrd="0" presId="urn:microsoft.com/office/officeart/2005/8/layout/hierarchy2"/>
    <dgm:cxn modelId="{B60351D4-87C2-4C18-9EAF-9B44A7B619E5}" type="presOf" srcId="{AE1CE698-545C-466E-830F-ACFF885C05E6}" destId="{E972F352-CF01-4174-B396-2A43F3B1CF6A}" srcOrd="1" destOrd="0" presId="urn:microsoft.com/office/officeart/2005/8/layout/hierarchy2"/>
    <dgm:cxn modelId="{4C6F9B8F-F140-4742-A281-16F136DB4DD5}" type="presOf" srcId="{1579B04B-0122-4147-AF82-D6574B71B271}" destId="{8E3C4A61-887C-4006-BF20-0311B6AD20FA}" srcOrd="0" destOrd="0" presId="urn:microsoft.com/office/officeart/2005/8/layout/hierarchy2"/>
    <dgm:cxn modelId="{2473BBC3-258B-4F63-8F25-F183F9B68BD6}" srcId="{970CC186-A810-4A87-B0ED-85643A450543}" destId="{1F510098-DA9E-4614-83DE-CBD167378CC2}" srcOrd="0" destOrd="0" parTransId="{AEA299C7-A224-4725-82B7-0ABFFB49ACFF}" sibTransId="{DDF21E4B-9BB9-442B-93A8-E3D478C2EBEC}"/>
    <dgm:cxn modelId="{986992F4-D854-468C-AC84-26D7B4D3310E}" type="presOf" srcId="{0289FDE8-2E2F-4A0C-943B-288DC7028475}" destId="{A007027D-E039-4151-97F9-E1E89123820E}" srcOrd="1" destOrd="0" presId="urn:microsoft.com/office/officeart/2005/8/layout/hierarchy2"/>
    <dgm:cxn modelId="{37ABA8CE-DE04-46C5-B242-BDDDC37C3229}" type="presOf" srcId="{FF3B6312-13C5-4CC5-8A8D-63E57D091BD1}" destId="{913EA426-28C9-4D12-BACA-64081E236126}" srcOrd="1" destOrd="0" presId="urn:microsoft.com/office/officeart/2005/8/layout/hierarchy2"/>
    <dgm:cxn modelId="{EEB5BB50-E987-46D0-9048-0DFE9816065B}" srcId="{1F510098-DA9E-4614-83DE-CBD167378CC2}" destId="{928947E0-BF11-4DD4-BA42-76C50F7574A0}" srcOrd="6" destOrd="0" parTransId="{FF3B6312-13C5-4CC5-8A8D-63E57D091BD1}" sibTransId="{9B8C0A36-8320-476B-BC61-10E10B519E72}"/>
    <dgm:cxn modelId="{B04F7EE7-578F-4266-82E9-3605A69B66DE}" type="presOf" srcId="{756BCA91-C97C-4903-A601-F1B91DBD975D}" destId="{4A2AE8AC-A96E-49B8-9613-E199877BB277}" srcOrd="0" destOrd="0" presId="urn:microsoft.com/office/officeart/2005/8/layout/hierarchy2"/>
    <dgm:cxn modelId="{A65FF4B5-6E25-4A41-B0D7-403B8760B9E2}" type="presOf" srcId="{0900CB5F-D45E-4748-B187-3509FC899271}" destId="{62265B63-A0BB-4E04-BFEE-64EB0F3CE255}" srcOrd="1" destOrd="0" presId="urn:microsoft.com/office/officeart/2005/8/layout/hierarchy2"/>
    <dgm:cxn modelId="{144651A7-5DED-4EF4-AA0D-CE23663FAE30}" type="presParOf" srcId="{D3AA999A-3C30-48EF-B7B7-A9AAC4E6681C}" destId="{FDBD0183-97DC-4EC3-B356-082FDBA84A04}" srcOrd="0" destOrd="0" presId="urn:microsoft.com/office/officeart/2005/8/layout/hierarchy2"/>
    <dgm:cxn modelId="{2D8086CA-A2B1-41C5-9409-0559D6D085AF}" type="presParOf" srcId="{FDBD0183-97DC-4EC3-B356-082FDBA84A04}" destId="{B881DF31-A2E0-44EB-AE8D-801954BD6986}" srcOrd="0" destOrd="0" presId="urn:microsoft.com/office/officeart/2005/8/layout/hierarchy2"/>
    <dgm:cxn modelId="{5E9C4689-CC00-4339-AF32-CC480EC8B8A5}" type="presParOf" srcId="{FDBD0183-97DC-4EC3-B356-082FDBA84A04}" destId="{6752ED69-177E-4E29-9EEF-9AA3F0673515}" srcOrd="1" destOrd="0" presId="urn:microsoft.com/office/officeart/2005/8/layout/hierarchy2"/>
    <dgm:cxn modelId="{78B274CF-4AAC-44BF-8A27-81FAA56420DF}" type="presParOf" srcId="{6752ED69-177E-4E29-9EEF-9AA3F0673515}" destId="{BA2F0C1F-2BF2-42E8-B232-03BC3D280A6E}" srcOrd="0" destOrd="0" presId="urn:microsoft.com/office/officeart/2005/8/layout/hierarchy2"/>
    <dgm:cxn modelId="{42BF6C25-173C-41B4-B7A5-CF362D0C197B}" type="presParOf" srcId="{BA2F0C1F-2BF2-42E8-B232-03BC3D280A6E}" destId="{0C2444FC-5026-4187-B5A9-1EF973A6B488}" srcOrd="0" destOrd="0" presId="urn:microsoft.com/office/officeart/2005/8/layout/hierarchy2"/>
    <dgm:cxn modelId="{20F242C4-A08B-4CAF-993F-98AA07AA969B}" type="presParOf" srcId="{6752ED69-177E-4E29-9EEF-9AA3F0673515}" destId="{1269BC53-5222-44F8-8D7D-D318DE281176}" srcOrd="1" destOrd="0" presId="urn:microsoft.com/office/officeart/2005/8/layout/hierarchy2"/>
    <dgm:cxn modelId="{438E0E62-23BE-4B1F-A996-106D48A66367}" type="presParOf" srcId="{1269BC53-5222-44F8-8D7D-D318DE281176}" destId="{51C47E01-BCCC-4E38-B7DD-0BE57C970DAC}" srcOrd="0" destOrd="0" presId="urn:microsoft.com/office/officeart/2005/8/layout/hierarchy2"/>
    <dgm:cxn modelId="{EAFA4B67-69D7-4853-891D-CBEAAA7B2701}" type="presParOf" srcId="{1269BC53-5222-44F8-8D7D-D318DE281176}" destId="{B46E6AD0-6B7F-40BB-8216-E891BD7D03BA}" srcOrd="1" destOrd="0" presId="urn:microsoft.com/office/officeart/2005/8/layout/hierarchy2"/>
    <dgm:cxn modelId="{EA7564B4-343D-49C1-B04E-F121897E0571}" type="presParOf" srcId="{B46E6AD0-6B7F-40BB-8216-E891BD7D03BA}" destId="{653C9D95-C656-4C6E-BD5A-121A966B13DF}" srcOrd="0" destOrd="0" presId="urn:microsoft.com/office/officeart/2005/8/layout/hierarchy2"/>
    <dgm:cxn modelId="{E7CB6821-099C-4BCA-80DB-7A3E577506A2}" type="presParOf" srcId="{653C9D95-C656-4C6E-BD5A-121A966B13DF}" destId="{DB78205E-EC2D-4DD7-AC89-E44E0E026C6F}" srcOrd="0" destOrd="0" presId="urn:microsoft.com/office/officeart/2005/8/layout/hierarchy2"/>
    <dgm:cxn modelId="{89CEC533-C43A-43B8-BB63-6D2BCF6DE7DC}" type="presParOf" srcId="{B46E6AD0-6B7F-40BB-8216-E891BD7D03BA}" destId="{4ACCA14E-D361-4873-AA5B-7A39AF960EE4}" srcOrd="1" destOrd="0" presId="urn:microsoft.com/office/officeart/2005/8/layout/hierarchy2"/>
    <dgm:cxn modelId="{660DC3E8-3BA8-4C19-B30B-5516FB61BA81}" type="presParOf" srcId="{4ACCA14E-D361-4873-AA5B-7A39AF960EE4}" destId="{75448FB6-E425-4DAD-B91B-B110B94E61A8}" srcOrd="0" destOrd="0" presId="urn:microsoft.com/office/officeart/2005/8/layout/hierarchy2"/>
    <dgm:cxn modelId="{74915D7D-B156-4079-A4A7-344D374F1867}" type="presParOf" srcId="{4ACCA14E-D361-4873-AA5B-7A39AF960EE4}" destId="{F3C70B3E-06CC-454F-808D-08C5F1A0272D}" srcOrd="1" destOrd="0" presId="urn:microsoft.com/office/officeart/2005/8/layout/hierarchy2"/>
    <dgm:cxn modelId="{DB84C8D4-FA59-4B96-ABE2-793C0BBB9FDE}" type="presParOf" srcId="{F3C70B3E-06CC-454F-808D-08C5F1A0272D}" destId="{8106C540-B174-4521-8596-A26AE3F7D386}" srcOrd="0" destOrd="0" presId="urn:microsoft.com/office/officeart/2005/8/layout/hierarchy2"/>
    <dgm:cxn modelId="{E2F16401-3ACD-499C-9518-6C6D56B949EA}" type="presParOf" srcId="{8106C540-B174-4521-8596-A26AE3F7D386}" destId="{06B2F75C-54EA-4BA6-9E85-29E7CB3ECF66}" srcOrd="0" destOrd="0" presId="urn:microsoft.com/office/officeart/2005/8/layout/hierarchy2"/>
    <dgm:cxn modelId="{67E89D30-8AE0-4E96-B316-D213D5E477CB}" type="presParOf" srcId="{F3C70B3E-06CC-454F-808D-08C5F1A0272D}" destId="{F061FC5B-D1CB-4FD5-998D-6C80F4463B7F}" srcOrd="1" destOrd="0" presId="urn:microsoft.com/office/officeart/2005/8/layout/hierarchy2"/>
    <dgm:cxn modelId="{FD07693E-AD2A-4263-A990-369C262B0579}" type="presParOf" srcId="{F061FC5B-D1CB-4FD5-998D-6C80F4463B7F}" destId="{B12BAA3C-5A70-4504-855E-CB005EEDB2EC}" srcOrd="0" destOrd="0" presId="urn:microsoft.com/office/officeart/2005/8/layout/hierarchy2"/>
    <dgm:cxn modelId="{D530C1BC-3702-4C49-9F44-3FB535A47474}" type="presParOf" srcId="{F061FC5B-D1CB-4FD5-998D-6C80F4463B7F}" destId="{D51F5E12-BCDE-4424-B308-7B625BA14067}" srcOrd="1" destOrd="0" presId="urn:microsoft.com/office/officeart/2005/8/layout/hierarchy2"/>
    <dgm:cxn modelId="{1485849E-47F7-4B57-8754-F81856290909}" type="presParOf" srcId="{F3C70B3E-06CC-454F-808D-08C5F1A0272D}" destId="{F5A20F78-059B-47E2-BAE5-24BFB7748CA9}" srcOrd="2" destOrd="0" presId="urn:microsoft.com/office/officeart/2005/8/layout/hierarchy2"/>
    <dgm:cxn modelId="{69B0D427-560F-413C-8580-032DDB8F51A3}" type="presParOf" srcId="{F5A20F78-059B-47E2-BAE5-24BFB7748CA9}" destId="{00E3BE8D-6407-4CFA-B133-DFB2291ECD8A}" srcOrd="0" destOrd="0" presId="urn:microsoft.com/office/officeart/2005/8/layout/hierarchy2"/>
    <dgm:cxn modelId="{14304EE4-4B8B-419B-AAB1-296EB2DB9A27}" type="presParOf" srcId="{F3C70B3E-06CC-454F-808D-08C5F1A0272D}" destId="{C0C4FF9E-E582-4739-ABBC-0FFBCE45DAA9}" srcOrd="3" destOrd="0" presId="urn:microsoft.com/office/officeart/2005/8/layout/hierarchy2"/>
    <dgm:cxn modelId="{AB268608-5B36-41FC-80C1-97B77CD1364B}" type="presParOf" srcId="{C0C4FF9E-E582-4739-ABBC-0FFBCE45DAA9}" destId="{8DE080F9-A2D9-4B53-8111-EC423F602D36}" srcOrd="0" destOrd="0" presId="urn:microsoft.com/office/officeart/2005/8/layout/hierarchy2"/>
    <dgm:cxn modelId="{D970DA15-1DD6-4284-A0BE-76ACD822BEFA}" type="presParOf" srcId="{C0C4FF9E-E582-4739-ABBC-0FFBCE45DAA9}" destId="{35787B47-ECBE-4608-9D01-14B4A6F145B5}" srcOrd="1" destOrd="0" presId="urn:microsoft.com/office/officeart/2005/8/layout/hierarchy2"/>
    <dgm:cxn modelId="{FB17BD34-9E56-44A9-8508-C06775D743F3}" type="presParOf" srcId="{F3C70B3E-06CC-454F-808D-08C5F1A0272D}" destId="{3FF95E97-DE90-4A1D-B6AC-14C58F789F21}" srcOrd="4" destOrd="0" presId="urn:microsoft.com/office/officeart/2005/8/layout/hierarchy2"/>
    <dgm:cxn modelId="{C3A724FB-95D4-49E3-A1DC-64938A507DE5}" type="presParOf" srcId="{3FF95E97-DE90-4A1D-B6AC-14C58F789F21}" destId="{E972F352-CF01-4174-B396-2A43F3B1CF6A}" srcOrd="0" destOrd="0" presId="urn:microsoft.com/office/officeart/2005/8/layout/hierarchy2"/>
    <dgm:cxn modelId="{B8C1B421-C38F-4E95-BC30-C8261B5AC774}" type="presParOf" srcId="{F3C70B3E-06CC-454F-808D-08C5F1A0272D}" destId="{3F8753FE-A97D-4339-B574-DD550AC200E1}" srcOrd="5" destOrd="0" presId="urn:microsoft.com/office/officeart/2005/8/layout/hierarchy2"/>
    <dgm:cxn modelId="{E6F40F96-F3FF-4FC0-A365-E721B4491F3A}" type="presParOf" srcId="{3F8753FE-A97D-4339-B574-DD550AC200E1}" destId="{E1686874-E693-49EE-B022-FC2A71EB1653}" srcOrd="0" destOrd="0" presId="urn:microsoft.com/office/officeart/2005/8/layout/hierarchy2"/>
    <dgm:cxn modelId="{6C7AAEEF-965A-4D10-90E0-35B9324AD853}" type="presParOf" srcId="{3F8753FE-A97D-4339-B574-DD550AC200E1}" destId="{57E86C52-3AEF-4828-9046-9C8AA15B447A}" srcOrd="1" destOrd="0" presId="urn:microsoft.com/office/officeart/2005/8/layout/hierarchy2"/>
    <dgm:cxn modelId="{8124A66B-E4DF-494A-86BA-1A8D7BA61DEC}" type="presParOf" srcId="{B46E6AD0-6B7F-40BB-8216-E891BD7D03BA}" destId="{996086EB-53AA-423D-828B-637A3522A3A7}" srcOrd="2" destOrd="0" presId="urn:microsoft.com/office/officeart/2005/8/layout/hierarchy2"/>
    <dgm:cxn modelId="{B310F47E-9D43-41C9-A5AC-E6ADC90BBD5D}" type="presParOf" srcId="{996086EB-53AA-423D-828B-637A3522A3A7}" destId="{5679155D-7AA6-4A7F-9C91-EFF567EBE28F}" srcOrd="0" destOrd="0" presId="urn:microsoft.com/office/officeart/2005/8/layout/hierarchy2"/>
    <dgm:cxn modelId="{0816B2E6-F942-45C0-A757-692FFC2FB4DD}" type="presParOf" srcId="{B46E6AD0-6B7F-40BB-8216-E891BD7D03BA}" destId="{EF48CF0F-6BF0-4889-8E18-AD3A93F871F5}" srcOrd="3" destOrd="0" presId="urn:microsoft.com/office/officeart/2005/8/layout/hierarchy2"/>
    <dgm:cxn modelId="{7FBC2D97-CAF2-4420-9A7B-9C9CBD7812CF}" type="presParOf" srcId="{EF48CF0F-6BF0-4889-8E18-AD3A93F871F5}" destId="{58F79854-059E-4D28-B981-54F2A33BFFDC}" srcOrd="0" destOrd="0" presId="urn:microsoft.com/office/officeart/2005/8/layout/hierarchy2"/>
    <dgm:cxn modelId="{6CD755E1-EEC5-4B34-9BD4-641D15D119EE}" type="presParOf" srcId="{EF48CF0F-6BF0-4889-8E18-AD3A93F871F5}" destId="{A37F8F6E-45B8-4A83-87EA-F5B6AD44AF12}" srcOrd="1" destOrd="0" presId="urn:microsoft.com/office/officeart/2005/8/layout/hierarchy2"/>
    <dgm:cxn modelId="{EDE4B9DE-2159-4F2C-8944-4265EFC5D062}" type="presParOf" srcId="{B46E6AD0-6B7F-40BB-8216-E891BD7D03BA}" destId="{4A2AE8AC-A96E-49B8-9613-E199877BB277}" srcOrd="4" destOrd="0" presId="urn:microsoft.com/office/officeart/2005/8/layout/hierarchy2"/>
    <dgm:cxn modelId="{F8B2BACE-E5D7-454A-BF3C-2F26121D3FA3}" type="presParOf" srcId="{4A2AE8AC-A96E-49B8-9613-E199877BB277}" destId="{B114925E-E734-4B9B-A70E-5230E8D3D92B}" srcOrd="0" destOrd="0" presId="urn:microsoft.com/office/officeart/2005/8/layout/hierarchy2"/>
    <dgm:cxn modelId="{D0768A05-2C3D-4A59-B753-8BB71013E782}" type="presParOf" srcId="{B46E6AD0-6B7F-40BB-8216-E891BD7D03BA}" destId="{2F30DE24-6EE6-4024-9171-ED2846352E37}" srcOrd="5" destOrd="0" presId="urn:microsoft.com/office/officeart/2005/8/layout/hierarchy2"/>
    <dgm:cxn modelId="{BBA5D0F1-2C55-41C5-A27A-591B47DF60C5}" type="presParOf" srcId="{2F30DE24-6EE6-4024-9171-ED2846352E37}" destId="{164DBD52-FBC5-40CC-AE70-35D7949C1B17}" srcOrd="0" destOrd="0" presId="urn:microsoft.com/office/officeart/2005/8/layout/hierarchy2"/>
    <dgm:cxn modelId="{D50B94D6-87FC-4DD4-9F5D-45462F2505BA}" type="presParOf" srcId="{2F30DE24-6EE6-4024-9171-ED2846352E37}" destId="{C3AD1BD0-8191-4A3C-86C4-FEA361840A26}" srcOrd="1" destOrd="0" presId="urn:microsoft.com/office/officeart/2005/8/layout/hierarchy2"/>
    <dgm:cxn modelId="{DF81D338-2B98-44BF-9F67-E7CEC3B9BE0E}" type="presParOf" srcId="{B46E6AD0-6B7F-40BB-8216-E891BD7D03BA}" destId="{8D9D50A1-10AA-4299-81A4-20F7FE13AC14}" srcOrd="6" destOrd="0" presId="urn:microsoft.com/office/officeart/2005/8/layout/hierarchy2"/>
    <dgm:cxn modelId="{B9F5E6E3-48B3-44A3-8D24-5F0C53F6461C}" type="presParOf" srcId="{8D9D50A1-10AA-4299-81A4-20F7FE13AC14}" destId="{5D0793FA-F38D-4E53-8533-D3D5AA994B19}" srcOrd="0" destOrd="0" presId="urn:microsoft.com/office/officeart/2005/8/layout/hierarchy2"/>
    <dgm:cxn modelId="{90FABBA0-9216-4970-99F7-4449DA8E18B4}" type="presParOf" srcId="{B46E6AD0-6B7F-40BB-8216-E891BD7D03BA}" destId="{365A5393-E587-4F80-B05F-827287AC1771}" srcOrd="7" destOrd="0" presId="urn:microsoft.com/office/officeart/2005/8/layout/hierarchy2"/>
    <dgm:cxn modelId="{0CCD2B8A-1846-4FFE-8FC4-73C1FCFE20C3}" type="presParOf" srcId="{365A5393-E587-4F80-B05F-827287AC1771}" destId="{8E3C4A61-887C-4006-BF20-0311B6AD20FA}" srcOrd="0" destOrd="0" presId="urn:microsoft.com/office/officeart/2005/8/layout/hierarchy2"/>
    <dgm:cxn modelId="{0E997A91-D05A-482C-BB12-66038EC690FE}" type="presParOf" srcId="{365A5393-E587-4F80-B05F-827287AC1771}" destId="{C5363379-B665-493D-8538-4856568143B1}" srcOrd="1" destOrd="0" presId="urn:microsoft.com/office/officeart/2005/8/layout/hierarchy2"/>
    <dgm:cxn modelId="{6294438C-36A0-4FF0-B3C5-97D9F285F661}" type="presParOf" srcId="{B46E6AD0-6B7F-40BB-8216-E891BD7D03BA}" destId="{5FB92ECD-EE5D-44DA-827C-DF280BF9671A}" srcOrd="8" destOrd="0" presId="urn:microsoft.com/office/officeart/2005/8/layout/hierarchy2"/>
    <dgm:cxn modelId="{CFF130CC-0CA5-487F-939B-F22BFBA6A5EF}" type="presParOf" srcId="{5FB92ECD-EE5D-44DA-827C-DF280BF9671A}" destId="{A007027D-E039-4151-97F9-E1E89123820E}" srcOrd="0" destOrd="0" presId="urn:microsoft.com/office/officeart/2005/8/layout/hierarchy2"/>
    <dgm:cxn modelId="{D77C275A-6121-45E7-9DAA-13E7B808187F}" type="presParOf" srcId="{B46E6AD0-6B7F-40BB-8216-E891BD7D03BA}" destId="{B474351C-D449-4617-8571-513CD665533F}" srcOrd="9" destOrd="0" presId="urn:microsoft.com/office/officeart/2005/8/layout/hierarchy2"/>
    <dgm:cxn modelId="{BB4A891A-DB4A-401F-A4C2-DA593567AAA6}" type="presParOf" srcId="{B474351C-D449-4617-8571-513CD665533F}" destId="{613CF7FD-5F5E-4A07-862F-D4F5DAE5CDCE}" srcOrd="0" destOrd="0" presId="urn:microsoft.com/office/officeart/2005/8/layout/hierarchy2"/>
    <dgm:cxn modelId="{CA119791-01AE-4917-8549-94F89213B77B}" type="presParOf" srcId="{B474351C-D449-4617-8571-513CD665533F}" destId="{8FF6D2F2-A0EB-40E8-8CAC-94DBE84988F4}" srcOrd="1" destOrd="0" presId="urn:microsoft.com/office/officeart/2005/8/layout/hierarchy2"/>
    <dgm:cxn modelId="{DBE52FA6-C606-4B39-970D-EEA9A4D857BA}" type="presParOf" srcId="{B46E6AD0-6B7F-40BB-8216-E891BD7D03BA}" destId="{738ACDFB-625B-4804-A7DE-7CB32AA1CD0A}" srcOrd="10" destOrd="0" presId="urn:microsoft.com/office/officeart/2005/8/layout/hierarchy2"/>
    <dgm:cxn modelId="{472BA9B1-C00C-43C6-A614-E9F37C8D5518}" type="presParOf" srcId="{738ACDFB-625B-4804-A7DE-7CB32AA1CD0A}" destId="{1475386F-CF06-426D-8AC3-4A464934D5B4}" srcOrd="0" destOrd="0" presId="urn:microsoft.com/office/officeart/2005/8/layout/hierarchy2"/>
    <dgm:cxn modelId="{1666EEA7-AF2F-4D82-8BAF-DFE6DD609BE5}" type="presParOf" srcId="{B46E6AD0-6B7F-40BB-8216-E891BD7D03BA}" destId="{8F7E13BA-46CE-4780-8AA7-E0C3A47BB247}" srcOrd="11" destOrd="0" presId="urn:microsoft.com/office/officeart/2005/8/layout/hierarchy2"/>
    <dgm:cxn modelId="{A7EBA98F-2741-432E-B19F-9A8A27C8B2DD}" type="presParOf" srcId="{8F7E13BA-46CE-4780-8AA7-E0C3A47BB247}" destId="{583EC5A2-1424-4F8F-A778-26C268030428}" srcOrd="0" destOrd="0" presId="urn:microsoft.com/office/officeart/2005/8/layout/hierarchy2"/>
    <dgm:cxn modelId="{447267A4-E671-4B1F-B6F0-D5F56CDDEAA7}" type="presParOf" srcId="{8F7E13BA-46CE-4780-8AA7-E0C3A47BB247}" destId="{FE8DC491-04CB-48D1-80D9-65C625687B0F}" srcOrd="1" destOrd="0" presId="urn:microsoft.com/office/officeart/2005/8/layout/hierarchy2"/>
    <dgm:cxn modelId="{818E1F3C-8A0B-43EF-A90E-9F62757AEB9B}" type="presParOf" srcId="{B46E6AD0-6B7F-40BB-8216-E891BD7D03BA}" destId="{0961F5A3-A3BE-4848-9622-ECF5C08977A2}" srcOrd="12" destOrd="0" presId="urn:microsoft.com/office/officeart/2005/8/layout/hierarchy2"/>
    <dgm:cxn modelId="{FB51DADD-9779-492F-8A65-991800983309}" type="presParOf" srcId="{0961F5A3-A3BE-4848-9622-ECF5C08977A2}" destId="{913EA426-28C9-4D12-BACA-64081E236126}" srcOrd="0" destOrd="0" presId="urn:microsoft.com/office/officeart/2005/8/layout/hierarchy2"/>
    <dgm:cxn modelId="{3DCED049-35C7-4212-A3B0-B63EB5C4D2B2}" type="presParOf" srcId="{B46E6AD0-6B7F-40BB-8216-E891BD7D03BA}" destId="{9AA750B9-4142-4008-81A8-E8DBBDEE2891}" srcOrd="13" destOrd="0" presId="urn:microsoft.com/office/officeart/2005/8/layout/hierarchy2"/>
    <dgm:cxn modelId="{F9F34A73-CB4D-4A4D-906E-F66A882B0B4B}" type="presParOf" srcId="{9AA750B9-4142-4008-81A8-E8DBBDEE2891}" destId="{26BA6B10-71CC-4AA0-97EF-7AA767E1BDBE}" srcOrd="0" destOrd="0" presId="urn:microsoft.com/office/officeart/2005/8/layout/hierarchy2"/>
    <dgm:cxn modelId="{585EAEF0-2B0B-4541-B3A9-10B62B08CECE}" type="presParOf" srcId="{9AA750B9-4142-4008-81A8-E8DBBDEE2891}" destId="{2FD934B0-CDBF-463A-8558-2713A9975990}" srcOrd="1" destOrd="0" presId="urn:microsoft.com/office/officeart/2005/8/layout/hierarchy2"/>
    <dgm:cxn modelId="{44A58A21-A968-4E70-A37A-FB09F4285C45}" type="presParOf" srcId="{6752ED69-177E-4E29-9EEF-9AA3F0673515}" destId="{02DA8A05-5D07-4B8E-82AD-355611E24BFE}" srcOrd="2" destOrd="0" presId="urn:microsoft.com/office/officeart/2005/8/layout/hierarchy2"/>
    <dgm:cxn modelId="{54E7E729-C3F7-453C-BA01-DAE7CD16E613}" type="presParOf" srcId="{02DA8A05-5D07-4B8E-82AD-355611E24BFE}" destId="{B65E879A-FA66-4FD1-BAF5-79345A212332}" srcOrd="0" destOrd="0" presId="urn:microsoft.com/office/officeart/2005/8/layout/hierarchy2"/>
    <dgm:cxn modelId="{AB568FE0-A110-4C7F-9548-C02244C41943}" type="presParOf" srcId="{6752ED69-177E-4E29-9EEF-9AA3F0673515}" destId="{5409D0DA-6229-4DCB-A311-7AF301A508CF}" srcOrd="3" destOrd="0" presId="urn:microsoft.com/office/officeart/2005/8/layout/hierarchy2"/>
    <dgm:cxn modelId="{D7C2051A-57A4-43A4-948D-78D6DF680010}" type="presParOf" srcId="{5409D0DA-6229-4DCB-A311-7AF301A508CF}" destId="{EE89B8F8-FA1C-44A4-85A5-9F498C6B7DD4}" srcOrd="0" destOrd="0" presId="urn:microsoft.com/office/officeart/2005/8/layout/hierarchy2"/>
    <dgm:cxn modelId="{BD802F2E-E870-4BDE-B404-AB6584D45B6F}" type="presParOf" srcId="{5409D0DA-6229-4DCB-A311-7AF301A508CF}" destId="{05C7BC4C-3561-4454-97D7-07CA8D015264}" srcOrd="1" destOrd="0" presId="urn:microsoft.com/office/officeart/2005/8/layout/hierarchy2"/>
    <dgm:cxn modelId="{7404644B-D11A-40BB-801C-2812F7287D39}" type="presParOf" srcId="{05C7BC4C-3561-4454-97D7-07CA8D015264}" destId="{0C74F1C0-BD54-44AB-B4F6-AB1300913345}" srcOrd="0" destOrd="0" presId="urn:microsoft.com/office/officeart/2005/8/layout/hierarchy2"/>
    <dgm:cxn modelId="{8193C108-AE6C-4F76-BD72-CEC3B3387F0B}" type="presParOf" srcId="{0C74F1C0-BD54-44AB-B4F6-AB1300913345}" destId="{62265B63-A0BB-4E04-BFEE-64EB0F3CE255}" srcOrd="0" destOrd="0" presId="urn:microsoft.com/office/officeart/2005/8/layout/hierarchy2"/>
    <dgm:cxn modelId="{5EBCEBC8-2B50-4DFC-8556-77EC432D0426}" type="presParOf" srcId="{05C7BC4C-3561-4454-97D7-07CA8D015264}" destId="{B939B5C6-E474-4121-A643-47E0EBABA8E6}" srcOrd="1" destOrd="0" presId="urn:microsoft.com/office/officeart/2005/8/layout/hierarchy2"/>
    <dgm:cxn modelId="{31BF926F-C1D2-48FB-98DA-D861A953642B}" type="presParOf" srcId="{B939B5C6-E474-4121-A643-47E0EBABA8E6}" destId="{CDDCE4E1-CD79-4AAF-988D-26C2C5F3FB36}" srcOrd="0" destOrd="0" presId="urn:microsoft.com/office/officeart/2005/8/layout/hierarchy2"/>
    <dgm:cxn modelId="{91D1E8D2-4BF1-4E29-B3BA-6E473D4C9C61}" type="presParOf" srcId="{B939B5C6-E474-4121-A643-47E0EBABA8E6}" destId="{5DE35921-C03A-4920-98FF-15E691277AB4}" srcOrd="1" destOrd="0" presId="urn:microsoft.com/office/officeart/2005/8/layout/hierarchy2"/>
    <dgm:cxn modelId="{4720E0A1-6F3E-42CF-9D32-30E3C558DECA}" type="presParOf" srcId="{05C7BC4C-3561-4454-97D7-07CA8D015264}" destId="{17EA8281-C572-436A-A54A-F24A998E11BF}" srcOrd="2" destOrd="0" presId="urn:microsoft.com/office/officeart/2005/8/layout/hierarchy2"/>
    <dgm:cxn modelId="{4C62D1E3-B34C-4E20-9EA5-D37FF6F56658}" type="presParOf" srcId="{17EA8281-C572-436A-A54A-F24A998E11BF}" destId="{EF7374DA-2290-4AD8-9DED-C77F31149A14}" srcOrd="0" destOrd="0" presId="urn:microsoft.com/office/officeart/2005/8/layout/hierarchy2"/>
    <dgm:cxn modelId="{36473E9D-68C6-44AF-9C94-32546E9EC8D0}" type="presParOf" srcId="{05C7BC4C-3561-4454-97D7-07CA8D015264}" destId="{39841C5B-34FC-4DA3-8474-4E1E9C38EBA6}" srcOrd="3" destOrd="0" presId="urn:microsoft.com/office/officeart/2005/8/layout/hierarchy2"/>
    <dgm:cxn modelId="{332591EB-6F65-4291-86F6-267768F43E93}" type="presParOf" srcId="{39841C5B-34FC-4DA3-8474-4E1E9C38EBA6}" destId="{C4A30F8A-8093-4C6B-8E2B-E0D9DB4E37BD}" srcOrd="0" destOrd="0" presId="urn:microsoft.com/office/officeart/2005/8/layout/hierarchy2"/>
    <dgm:cxn modelId="{5A3AB0D4-F3C3-49A8-98C2-D8106FA08221}" type="presParOf" srcId="{39841C5B-34FC-4DA3-8474-4E1E9C38EBA6}" destId="{874B3904-B585-4E11-80BC-BE9A1E62BBD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5DD0E2-F774-42CD-876B-C5564663ADB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C825445A-A6B2-4CF9-987F-30FFE796EBAD}">
      <dgm:prSet phldrT="[Metin]" custT="1"/>
      <dgm:spPr>
        <a:solidFill>
          <a:schemeClr val="accent5">
            <a:lumMod val="60000"/>
            <a:lumOff val="40000"/>
            <a:alpha val="90000"/>
          </a:schemeClr>
        </a:solidFill>
      </dgm:spPr>
      <dgm:t>
        <a:bodyPr/>
        <a:lstStyle/>
        <a:p>
          <a:pPr>
            <a:lnSpc>
              <a:spcPct val="150000"/>
            </a:lnSpc>
            <a:spcAft>
              <a:spcPts val="0"/>
            </a:spcAft>
          </a:pPr>
          <a:r>
            <a:rPr lang="tr-TR" sz="1600" dirty="0" smtClean="0"/>
            <a:t>Klasik dönem Osmanlı ekonomisinin temel ilkeleri </a:t>
          </a:r>
          <a:r>
            <a:rPr lang="tr-TR" sz="1600" b="1" dirty="0" err="1" smtClean="0"/>
            <a:t>İaşecilik</a:t>
          </a:r>
          <a:r>
            <a:rPr lang="tr-TR" sz="1600" b="1" dirty="0" smtClean="0"/>
            <a:t>, Gelenekçilik </a:t>
          </a:r>
          <a:r>
            <a:rPr lang="tr-TR" sz="1600" b="0" dirty="0" smtClean="0"/>
            <a:t>ile birlikte </a:t>
          </a:r>
          <a:r>
            <a:rPr lang="tr-TR" sz="1600" b="1" dirty="0" err="1" smtClean="0"/>
            <a:t>Fiskalizm</a:t>
          </a:r>
          <a:r>
            <a:rPr lang="tr-TR" sz="1600" dirty="0" smtClean="0"/>
            <a:t>, hazineye ait gelirlerinin ulaştığı düzeyin altına inmemesine dayanırdı.</a:t>
          </a:r>
          <a:endParaRPr lang="tr-TR" sz="1600" dirty="0"/>
        </a:p>
      </dgm:t>
    </dgm:pt>
    <dgm:pt modelId="{04681E0C-DDDC-4009-B047-82B281158ACE}" type="parTrans" cxnId="{BBC54CC9-A272-4FB3-B2BD-AB3AC22E1127}">
      <dgm:prSet/>
      <dgm:spPr/>
      <dgm:t>
        <a:bodyPr/>
        <a:lstStyle/>
        <a:p>
          <a:endParaRPr lang="tr-TR"/>
        </a:p>
      </dgm:t>
    </dgm:pt>
    <dgm:pt modelId="{2A822E64-065B-4597-B521-6851CF5E922B}" type="sibTrans" cxnId="{BBC54CC9-A272-4FB3-B2BD-AB3AC22E1127}">
      <dgm:prSet/>
      <dgm:spPr/>
      <dgm:t>
        <a:bodyPr/>
        <a:lstStyle/>
        <a:p>
          <a:endParaRPr lang="tr-TR"/>
        </a:p>
      </dgm:t>
    </dgm:pt>
    <dgm:pt modelId="{7A5E0AA6-5CC1-4E81-9A9E-F3F3261631EA}">
      <dgm:prSet custT="1"/>
      <dgm:spPr>
        <a:solidFill>
          <a:schemeClr val="accent4">
            <a:alpha val="90000"/>
          </a:schemeClr>
        </a:solidFill>
      </dgm:spPr>
      <dgm:t>
        <a:bodyPr/>
        <a:lstStyle/>
        <a:p>
          <a:r>
            <a:rPr lang="tr-TR" sz="1800" b="1" dirty="0" smtClean="0"/>
            <a:t>Osmanlı Ekonomisi</a:t>
          </a:r>
          <a:endParaRPr lang="tr-TR" sz="1800" b="1" dirty="0"/>
        </a:p>
      </dgm:t>
    </dgm:pt>
    <dgm:pt modelId="{EB89505F-09F7-426A-80FB-E7E63DABAC45}" type="parTrans" cxnId="{32F70C46-8122-4E26-8931-8C8D0520FAF0}">
      <dgm:prSet/>
      <dgm:spPr/>
      <dgm:t>
        <a:bodyPr/>
        <a:lstStyle/>
        <a:p>
          <a:endParaRPr lang="tr-TR"/>
        </a:p>
      </dgm:t>
    </dgm:pt>
    <dgm:pt modelId="{E46A2E50-3D05-402D-B46A-9867354A73DB}" type="sibTrans" cxnId="{32F70C46-8122-4E26-8931-8C8D0520FAF0}">
      <dgm:prSet/>
      <dgm:spPr/>
      <dgm:t>
        <a:bodyPr/>
        <a:lstStyle/>
        <a:p>
          <a:endParaRPr lang="tr-TR"/>
        </a:p>
      </dgm:t>
    </dgm:pt>
    <dgm:pt modelId="{5CC4AB7D-5A8A-44F8-88FC-6A1A07430D6F}">
      <dgm:prSet custT="1"/>
      <dgm:spPr>
        <a:solidFill>
          <a:schemeClr val="accent6">
            <a:lumMod val="40000"/>
            <a:lumOff val="60000"/>
            <a:alpha val="90000"/>
          </a:schemeClr>
        </a:solidFill>
      </dgm:spPr>
      <dgm:t>
        <a:bodyPr/>
        <a:lstStyle/>
        <a:p>
          <a:pPr>
            <a:lnSpc>
              <a:spcPct val="150000"/>
            </a:lnSpc>
            <a:spcAft>
              <a:spcPts val="0"/>
            </a:spcAft>
          </a:pPr>
          <a:r>
            <a:rPr lang="tr-TR" sz="1600" dirty="0" smtClean="0"/>
            <a:t>Ekonomide devletin gelirlerini artırmayı ve giderlerini daraltmayı amaç edinen bir mantık ile hazinenin gücünü sürekli artırmaya çalışan ve güçlü kalmasını isteyen vergi kaçağını sıkı bir denetimle önlemeye çalışan sisteme </a:t>
          </a:r>
          <a:r>
            <a:rPr lang="tr-TR" sz="1600" dirty="0" err="1" smtClean="0"/>
            <a:t>Fiskalizm</a:t>
          </a:r>
          <a:r>
            <a:rPr lang="tr-TR" sz="1600" dirty="0" smtClean="0"/>
            <a:t> (Gelircilik) denir. </a:t>
          </a:r>
          <a:endParaRPr lang="tr-TR" sz="1600" dirty="0"/>
        </a:p>
      </dgm:t>
    </dgm:pt>
    <dgm:pt modelId="{6C6EF1C8-8E0D-4CCA-9461-2DD6484ABBF0}" type="parTrans" cxnId="{44DAD6D5-06E4-45E9-91F5-7BF0240BBBB6}">
      <dgm:prSet/>
      <dgm:spPr/>
      <dgm:t>
        <a:bodyPr/>
        <a:lstStyle/>
        <a:p>
          <a:endParaRPr lang="tr-TR"/>
        </a:p>
      </dgm:t>
    </dgm:pt>
    <dgm:pt modelId="{FD8ABD0C-1AC1-4F78-96C7-15881F2C67D7}" type="sibTrans" cxnId="{44DAD6D5-06E4-45E9-91F5-7BF0240BBBB6}">
      <dgm:prSet/>
      <dgm:spPr/>
      <dgm:t>
        <a:bodyPr/>
        <a:lstStyle/>
        <a:p>
          <a:endParaRPr lang="tr-TR"/>
        </a:p>
      </dgm:t>
    </dgm:pt>
    <dgm:pt modelId="{14FA6A96-C958-4EAA-8312-B9F7BCDC541E}">
      <dgm:prSet custT="1"/>
      <dgm:spPr>
        <a:solidFill>
          <a:srgbClr val="00B0F0">
            <a:alpha val="90000"/>
          </a:srgbClr>
        </a:solidFill>
      </dgm:spPr>
      <dgm:t>
        <a:bodyPr/>
        <a:lstStyle/>
        <a:p>
          <a:pPr>
            <a:lnSpc>
              <a:spcPct val="150000"/>
            </a:lnSpc>
            <a:spcAft>
              <a:spcPts val="0"/>
            </a:spcAft>
          </a:pPr>
          <a:r>
            <a:rPr lang="tr-TR" sz="1400" dirty="0" smtClean="0"/>
            <a:t>Bu ilkeye göre reayanın refahını sürekli kılmak için öncelikle piyasalarda istenilen kalitede uygun fiyata yeterli miktarda mal bulunmalıdır. Bu nedenle Osmanlı ekonomisinde üretime büyük önem verilmiştir. Büyük çapta ve seri üretiminin olmadığı bir ortamda, küçük işletmelere dayalı yüksek bir üretim potansiyeline erişilmişti. İthalat serbestti. </a:t>
          </a:r>
          <a:endParaRPr lang="tr-TR" sz="1400" dirty="0"/>
        </a:p>
      </dgm:t>
    </dgm:pt>
    <dgm:pt modelId="{4A886882-0CEC-4B6D-95DD-DE7F1DDFEDA4}" type="parTrans" cxnId="{0543460E-4BB4-49F1-9F98-E31C127E3515}">
      <dgm:prSet/>
      <dgm:spPr/>
      <dgm:t>
        <a:bodyPr/>
        <a:lstStyle/>
        <a:p>
          <a:endParaRPr lang="tr-TR"/>
        </a:p>
      </dgm:t>
    </dgm:pt>
    <dgm:pt modelId="{E11E35CE-A7ED-4C2F-9B48-5C596D2FA5E0}" type="sibTrans" cxnId="{0543460E-4BB4-49F1-9F98-E31C127E3515}">
      <dgm:prSet/>
      <dgm:spPr/>
      <dgm:t>
        <a:bodyPr/>
        <a:lstStyle/>
        <a:p>
          <a:endParaRPr lang="tr-TR"/>
        </a:p>
      </dgm:t>
    </dgm:pt>
    <dgm:pt modelId="{C2EB1BE1-9B44-49AB-8235-24020CC6668F}">
      <dgm:prSet/>
      <dgm:spPr>
        <a:solidFill>
          <a:srgbClr val="FF99FF">
            <a:alpha val="90000"/>
          </a:srgbClr>
        </a:solidFill>
      </dgm:spPr>
      <dgm:t>
        <a:bodyPr/>
        <a:lstStyle/>
        <a:p>
          <a:pPr>
            <a:lnSpc>
              <a:spcPct val="150000"/>
            </a:lnSpc>
            <a:spcAft>
              <a:spcPts val="0"/>
            </a:spcAft>
          </a:pPr>
          <a:r>
            <a:rPr lang="tr-TR" dirty="0" smtClean="0"/>
            <a:t>Gelenekçilik, sosyal ve iktisadi ilişkilerde yavaş yavaş oluşan dengeleri eğilimleri mümkün olduğu ölçüde muhafaza etme ve değişme eğilimlerini engelleme ve herhangi bir değişme çıktığı taktirde, tekrar eski dengeye dönmek üzere değişmeyi ortadan kaldırma iradesinin hakim olması şeklinde tanımlanabilir.</a:t>
          </a:r>
          <a:endParaRPr lang="tr-TR" dirty="0"/>
        </a:p>
      </dgm:t>
    </dgm:pt>
    <dgm:pt modelId="{44F433F2-6619-4D60-8DBE-583AA44112E0}" type="parTrans" cxnId="{1BBD8D3F-1F56-4890-BD45-ECBCB3516E59}">
      <dgm:prSet/>
      <dgm:spPr/>
      <dgm:t>
        <a:bodyPr/>
        <a:lstStyle/>
        <a:p>
          <a:endParaRPr lang="tr-TR"/>
        </a:p>
      </dgm:t>
    </dgm:pt>
    <dgm:pt modelId="{698DF6F9-EEC0-4C67-92AB-08313F745E6B}" type="sibTrans" cxnId="{1BBD8D3F-1F56-4890-BD45-ECBCB3516E59}">
      <dgm:prSet/>
      <dgm:spPr/>
      <dgm:t>
        <a:bodyPr/>
        <a:lstStyle/>
        <a:p>
          <a:endParaRPr lang="tr-TR"/>
        </a:p>
      </dgm:t>
    </dgm:pt>
    <dgm:pt modelId="{35E44208-0586-4990-87AB-67F9E6BA8CE5}" type="pres">
      <dgm:prSet presAssocID="{855DD0E2-F774-42CD-876B-C5564663ADBF}" presName="hierChild1" presStyleCnt="0">
        <dgm:presLayoutVars>
          <dgm:chPref val="1"/>
          <dgm:dir/>
          <dgm:animOne val="branch"/>
          <dgm:animLvl val="lvl"/>
          <dgm:resizeHandles/>
        </dgm:presLayoutVars>
      </dgm:prSet>
      <dgm:spPr/>
      <dgm:t>
        <a:bodyPr/>
        <a:lstStyle/>
        <a:p>
          <a:endParaRPr lang="tr-TR"/>
        </a:p>
      </dgm:t>
    </dgm:pt>
    <dgm:pt modelId="{3A1E102D-1581-4946-8B91-613F6F98C577}" type="pres">
      <dgm:prSet presAssocID="{7A5E0AA6-5CC1-4E81-9A9E-F3F3261631EA}" presName="hierRoot1" presStyleCnt="0"/>
      <dgm:spPr/>
    </dgm:pt>
    <dgm:pt modelId="{B2E8FD70-2241-48FC-AA0E-3BE21DC3EB24}" type="pres">
      <dgm:prSet presAssocID="{7A5E0AA6-5CC1-4E81-9A9E-F3F3261631EA}" presName="composite" presStyleCnt="0"/>
      <dgm:spPr/>
    </dgm:pt>
    <dgm:pt modelId="{3527FD2D-B45E-4890-88E3-6F21EAFF6332}" type="pres">
      <dgm:prSet presAssocID="{7A5E0AA6-5CC1-4E81-9A9E-F3F3261631EA}" presName="background" presStyleLbl="node0" presStyleIdx="0" presStyleCnt="1"/>
      <dgm:spPr/>
    </dgm:pt>
    <dgm:pt modelId="{42F938A4-575F-43EE-AFE2-802994A6F636}" type="pres">
      <dgm:prSet presAssocID="{7A5E0AA6-5CC1-4E81-9A9E-F3F3261631EA}" presName="text" presStyleLbl="fgAcc0" presStyleIdx="0" presStyleCnt="1" custScaleX="199308" custScaleY="39664">
        <dgm:presLayoutVars>
          <dgm:chPref val="3"/>
        </dgm:presLayoutVars>
      </dgm:prSet>
      <dgm:spPr/>
      <dgm:t>
        <a:bodyPr/>
        <a:lstStyle/>
        <a:p>
          <a:endParaRPr lang="tr-TR"/>
        </a:p>
      </dgm:t>
    </dgm:pt>
    <dgm:pt modelId="{01B9F97D-FA1C-40F2-8A67-20D409CFB88B}" type="pres">
      <dgm:prSet presAssocID="{7A5E0AA6-5CC1-4E81-9A9E-F3F3261631EA}" presName="hierChild2" presStyleCnt="0"/>
      <dgm:spPr/>
    </dgm:pt>
    <dgm:pt modelId="{3329419C-33B1-4185-9F84-350F3416453D}" type="pres">
      <dgm:prSet presAssocID="{04681E0C-DDDC-4009-B047-82B281158ACE}" presName="Name10" presStyleLbl="parChTrans1D2" presStyleIdx="0" presStyleCnt="1"/>
      <dgm:spPr/>
      <dgm:t>
        <a:bodyPr/>
        <a:lstStyle/>
        <a:p>
          <a:endParaRPr lang="tr-TR"/>
        </a:p>
      </dgm:t>
    </dgm:pt>
    <dgm:pt modelId="{96889B33-51A8-4E67-AF59-CBD9DCED30FC}" type="pres">
      <dgm:prSet presAssocID="{C825445A-A6B2-4CF9-987F-30FFE796EBAD}" presName="hierRoot2" presStyleCnt="0"/>
      <dgm:spPr/>
    </dgm:pt>
    <dgm:pt modelId="{5FE232C1-34F8-4C6C-AB3F-3E2D2477241F}" type="pres">
      <dgm:prSet presAssocID="{C825445A-A6B2-4CF9-987F-30FFE796EBAD}" presName="composite2" presStyleCnt="0"/>
      <dgm:spPr/>
    </dgm:pt>
    <dgm:pt modelId="{AC316DCE-EC7F-4E33-B81F-999858221644}" type="pres">
      <dgm:prSet presAssocID="{C825445A-A6B2-4CF9-987F-30FFE796EBAD}" presName="background2" presStyleLbl="node2" presStyleIdx="0" presStyleCnt="1"/>
      <dgm:spPr/>
    </dgm:pt>
    <dgm:pt modelId="{653505EC-B89C-4249-A8AA-01EDD5900768}" type="pres">
      <dgm:prSet presAssocID="{C825445A-A6B2-4CF9-987F-30FFE796EBAD}" presName="text2" presStyleLbl="fgAcc2" presStyleIdx="0" presStyleCnt="1" custScaleX="452594" custScaleY="108033">
        <dgm:presLayoutVars>
          <dgm:chPref val="3"/>
        </dgm:presLayoutVars>
      </dgm:prSet>
      <dgm:spPr/>
      <dgm:t>
        <a:bodyPr/>
        <a:lstStyle/>
        <a:p>
          <a:endParaRPr lang="tr-TR"/>
        </a:p>
      </dgm:t>
    </dgm:pt>
    <dgm:pt modelId="{3027C85C-04DF-4E4D-9F39-EEDC46162C69}" type="pres">
      <dgm:prSet presAssocID="{C825445A-A6B2-4CF9-987F-30FFE796EBAD}" presName="hierChild3" presStyleCnt="0"/>
      <dgm:spPr/>
    </dgm:pt>
    <dgm:pt modelId="{511C4AD8-7CB1-4711-9127-C6C567D91D0D}" type="pres">
      <dgm:prSet presAssocID="{6C6EF1C8-8E0D-4CCA-9461-2DD6484ABBF0}" presName="Name17" presStyleLbl="parChTrans1D3" presStyleIdx="0" presStyleCnt="3"/>
      <dgm:spPr/>
      <dgm:t>
        <a:bodyPr/>
        <a:lstStyle/>
        <a:p>
          <a:endParaRPr lang="tr-TR"/>
        </a:p>
      </dgm:t>
    </dgm:pt>
    <dgm:pt modelId="{19F21BCB-B5BF-4206-B924-4553D262A3E6}" type="pres">
      <dgm:prSet presAssocID="{5CC4AB7D-5A8A-44F8-88FC-6A1A07430D6F}" presName="hierRoot3" presStyleCnt="0"/>
      <dgm:spPr/>
    </dgm:pt>
    <dgm:pt modelId="{F63BBF08-BC53-4249-B832-D53687E694E2}" type="pres">
      <dgm:prSet presAssocID="{5CC4AB7D-5A8A-44F8-88FC-6A1A07430D6F}" presName="composite3" presStyleCnt="0"/>
      <dgm:spPr/>
    </dgm:pt>
    <dgm:pt modelId="{3608ED53-2750-475C-B71B-91F95BB6F7CA}" type="pres">
      <dgm:prSet presAssocID="{5CC4AB7D-5A8A-44F8-88FC-6A1A07430D6F}" presName="background3" presStyleLbl="node3" presStyleIdx="0" presStyleCnt="3"/>
      <dgm:spPr/>
    </dgm:pt>
    <dgm:pt modelId="{0ACC7809-7B06-4ADE-AD5F-DF8209204E9F}" type="pres">
      <dgm:prSet presAssocID="{5CC4AB7D-5A8A-44F8-88FC-6A1A07430D6F}" presName="text3" presStyleLbl="fgAcc3" presStyleIdx="0" presStyleCnt="3" custScaleX="153753" custScaleY="375020">
        <dgm:presLayoutVars>
          <dgm:chPref val="3"/>
        </dgm:presLayoutVars>
      </dgm:prSet>
      <dgm:spPr/>
      <dgm:t>
        <a:bodyPr/>
        <a:lstStyle/>
        <a:p>
          <a:endParaRPr lang="tr-TR"/>
        </a:p>
      </dgm:t>
    </dgm:pt>
    <dgm:pt modelId="{09AEF6E4-566A-4387-8443-C96DA9FA270C}" type="pres">
      <dgm:prSet presAssocID="{5CC4AB7D-5A8A-44F8-88FC-6A1A07430D6F}" presName="hierChild4" presStyleCnt="0"/>
      <dgm:spPr/>
    </dgm:pt>
    <dgm:pt modelId="{85563452-429E-46E2-BD76-A39DCB27291E}" type="pres">
      <dgm:prSet presAssocID="{4A886882-0CEC-4B6D-95DD-DE7F1DDFEDA4}" presName="Name17" presStyleLbl="parChTrans1D3" presStyleIdx="1" presStyleCnt="3"/>
      <dgm:spPr/>
      <dgm:t>
        <a:bodyPr/>
        <a:lstStyle/>
        <a:p>
          <a:endParaRPr lang="tr-TR"/>
        </a:p>
      </dgm:t>
    </dgm:pt>
    <dgm:pt modelId="{CC7FD709-8465-4A36-A1BD-9E0FB0CA74AB}" type="pres">
      <dgm:prSet presAssocID="{14FA6A96-C958-4EAA-8312-B9F7BCDC541E}" presName="hierRoot3" presStyleCnt="0"/>
      <dgm:spPr/>
    </dgm:pt>
    <dgm:pt modelId="{F719345C-4875-4985-A6DF-8751D6B6A069}" type="pres">
      <dgm:prSet presAssocID="{14FA6A96-C958-4EAA-8312-B9F7BCDC541E}" presName="composite3" presStyleCnt="0"/>
      <dgm:spPr/>
    </dgm:pt>
    <dgm:pt modelId="{F23265E8-A94F-4791-BDEF-E30194C012A1}" type="pres">
      <dgm:prSet presAssocID="{14FA6A96-C958-4EAA-8312-B9F7BCDC541E}" presName="background3" presStyleLbl="node3" presStyleIdx="1" presStyleCnt="3"/>
      <dgm:spPr/>
    </dgm:pt>
    <dgm:pt modelId="{35436B6E-2E2D-4E2D-ACE5-ADDAAF1ABC86}" type="pres">
      <dgm:prSet presAssocID="{14FA6A96-C958-4EAA-8312-B9F7BCDC541E}" presName="text3" presStyleLbl="fgAcc3" presStyleIdx="1" presStyleCnt="3" custScaleX="178238" custScaleY="375400">
        <dgm:presLayoutVars>
          <dgm:chPref val="3"/>
        </dgm:presLayoutVars>
      </dgm:prSet>
      <dgm:spPr/>
      <dgm:t>
        <a:bodyPr/>
        <a:lstStyle/>
        <a:p>
          <a:endParaRPr lang="tr-TR"/>
        </a:p>
      </dgm:t>
    </dgm:pt>
    <dgm:pt modelId="{FA026E7E-0C19-46E2-8492-8DA2F3F88DC3}" type="pres">
      <dgm:prSet presAssocID="{14FA6A96-C958-4EAA-8312-B9F7BCDC541E}" presName="hierChild4" presStyleCnt="0"/>
      <dgm:spPr/>
    </dgm:pt>
    <dgm:pt modelId="{85D32200-FF34-4E9A-B1BA-1EDDD4188E69}" type="pres">
      <dgm:prSet presAssocID="{44F433F2-6619-4D60-8DBE-583AA44112E0}" presName="Name17" presStyleLbl="parChTrans1D3" presStyleIdx="2" presStyleCnt="3"/>
      <dgm:spPr/>
      <dgm:t>
        <a:bodyPr/>
        <a:lstStyle/>
        <a:p>
          <a:endParaRPr lang="tr-TR"/>
        </a:p>
      </dgm:t>
    </dgm:pt>
    <dgm:pt modelId="{4F9CD615-3DCD-476E-8213-89A1C4667144}" type="pres">
      <dgm:prSet presAssocID="{C2EB1BE1-9B44-49AB-8235-24020CC6668F}" presName="hierRoot3" presStyleCnt="0"/>
      <dgm:spPr/>
    </dgm:pt>
    <dgm:pt modelId="{78129370-5BAB-4D1D-9949-0AAC41C1B735}" type="pres">
      <dgm:prSet presAssocID="{C2EB1BE1-9B44-49AB-8235-24020CC6668F}" presName="composite3" presStyleCnt="0"/>
      <dgm:spPr/>
    </dgm:pt>
    <dgm:pt modelId="{DC13431B-EE50-47DC-BA6D-CD494B0F795B}" type="pres">
      <dgm:prSet presAssocID="{C2EB1BE1-9B44-49AB-8235-24020CC6668F}" presName="background3" presStyleLbl="node3" presStyleIdx="2" presStyleCnt="3"/>
      <dgm:spPr/>
    </dgm:pt>
    <dgm:pt modelId="{2A0C623A-B748-4C03-807F-6AD4EC765001}" type="pres">
      <dgm:prSet presAssocID="{C2EB1BE1-9B44-49AB-8235-24020CC6668F}" presName="text3" presStyleLbl="fgAcc3" presStyleIdx="2" presStyleCnt="3" custScaleX="165587" custScaleY="365291">
        <dgm:presLayoutVars>
          <dgm:chPref val="3"/>
        </dgm:presLayoutVars>
      </dgm:prSet>
      <dgm:spPr/>
      <dgm:t>
        <a:bodyPr/>
        <a:lstStyle/>
        <a:p>
          <a:endParaRPr lang="tr-TR"/>
        </a:p>
      </dgm:t>
    </dgm:pt>
    <dgm:pt modelId="{34B3033F-4323-4436-8E8D-0642041CF94E}" type="pres">
      <dgm:prSet presAssocID="{C2EB1BE1-9B44-49AB-8235-24020CC6668F}" presName="hierChild4" presStyleCnt="0"/>
      <dgm:spPr/>
    </dgm:pt>
  </dgm:ptLst>
  <dgm:cxnLst>
    <dgm:cxn modelId="{D99E32C8-DC09-4492-83D9-E4AF62F2E4DD}" type="presOf" srcId="{855DD0E2-F774-42CD-876B-C5564663ADBF}" destId="{35E44208-0586-4990-87AB-67F9E6BA8CE5}" srcOrd="0" destOrd="0" presId="urn:microsoft.com/office/officeart/2005/8/layout/hierarchy1"/>
    <dgm:cxn modelId="{8EDAE865-9AA4-45ED-9379-50AF2DA962DE}" type="presOf" srcId="{C2EB1BE1-9B44-49AB-8235-24020CC6668F}" destId="{2A0C623A-B748-4C03-807F-6AD4EC765001}" srcOrd="0" destOrd="0" presId="urn:microsoft.com/office/officeart/2005/8/layout/hierarchy1"/>
    <dgm:cxn modelId="{1BBD8D3F-1F56-4890-BD45-ECBCB3516E59}" srcId="{C825445A-A6B2-4CF9-987F-30FFE796EBAD}" destId="{C2EB1BE1-9B44-49AB-8235-24020CC6668F}" srcOrd="2" destOrd="0" parTransId="{44F433F2-6619-4D60-8DBE-583AA44112E0}" sibTransId="{698DF6F9-EEC0-4C67-92AB-08313F745E6B}"/>
    <dgm:cxn modelId="{44DAD6D5-06E4-45E9-91F5-7BF0240BBBB6}" srcId="{C825445A-A6B2-4CF9-987F-30FFE796EBAD}" destId="{5CC4AB7D-5A8A-44F8-88FC-6A1A07430D6F}" srcOrd="0" destOrd="0" parTransId="{6C6EF1C8-8E0D-4CCA-9461-2DD6484ABBF0}" sibTransId="{FD8ABD0C-1AC1-4F78-96C7-15881F2C67D7}"/>
    <dgm:cxn modelId="{E6B03046-F8D2-4A6A-938C-D1374CE04671}" type="presOf" srcId="{C825445A-A6B2-4CF9-987F-30FFE796EBAD}" destId="{653505EC-B89C-4249-A8AA-01EDD5900768}" srcOrd="0" destOrd="0" presId="urn:microsoft.com/office/officeart/2005/8/layout/hierarchy1"/>
    <dgm:cxn modelId="{0543460E-4BB4-49F1-9F98-E31C127E3515}" srcId="{C825445A-A6B2-4CF9-987F-30FFE796EBAD}" destId="{14FA6A96-C958-4EAA-8312-B9F7BCDC541E}" srcOrd="1" destOrd="0" parTransId="{4A886882-0CEC-4B6D-95DD-DE7F1DDFEDA4}" sibTransId="{E11E35CE-A7ED-4C2F-9B48-5C596D2FA5E0}"/>
    <dgm:cxn modelId="{7EB9C684-6789-45AF-96D0-5B12A228627F}" type="presOf" srcId="{5CC4AB7D-5A8A-44F8-88FC-6A1A07430D6F}" destId="{0ACC7809-7B06-4ADE-AD5F-DF8209204E9F}" srcOrd="0" destOrd="0" presId="urn:microsoft.com/office/officeart/2005/8/layout/hierarchy1"/>
    <dgm:cxn modelId="{32F70C46-8122-4E26-8931-8C8D0520FAF0}" srcId="{855DD0E2-F774-42CD-876B-C5564663ADBF}" destId="{7A5E0AA6-5CC1-4E81-9A9E-F3F3261631EA}" srcOrd="0" destOrd="0" parTransId="{EB89505F-09F7-426A-80FB-E7E63DABAC45}" sibTransId="{E46A2E50-3D05-402D-B46A-9867354A73DB}"/>
    <dgm:cxn modelId="{8A91FFAE-57AD-42E4-A550-1CDDAD908CAB}" type="presOf" srcId="{6C6EF1C8-8E0D-4CCA-9461-2DD6484ABBF0}" destId="{511C4AD8-7CB1-4711-9127-C6C567D91D0D}" srcOrd="0" destOrd="0" presId="urn:microsoft.com/office/officeart/2005/8/layout/hierarchy1"/>
    <dgm:cxn modelId="{622174E2-179B-482E-928F-D7026366AFC9}" type="presOf" srcId="{4A886882-0CEC-4B6D-95DD-DE7F1DDFEDA4}" destId="{85563452-429E-46E2-BD76-A39DCB27291E}" srcOrd="0" destOrd="0" presId="urn:microsoft.com/office/officeart/2005/8/layout/hierarchy1"/>
    <dgm:cxn modelId="{2FC9E05F-073D-4534-8912-2B859E2F7440}" type="presOf" srcId="{14FA6A96-C958-4EAA-8312-B9F7BCDC541E}" destId="{35436B6E-2E2D-4E2D-ACE5-ADDAAF1ABC86}" srcOrd="0" destOrd="0" presId="urn:microsoft.com/office/officeart/2005/8/layout/hierarchy1"/>
    <dgm:cxn modelId="{7BB3820A-BEBA-4FEE-887E-498E47BD50D9}" type="presOf" srcId="{7A5E0AA6-5CC1-4E81-9A9E-F3F3261631EA}" destId="{42F938A4-575F-43EE-AFE2-802994A6F636}" srcOrd="0" destOrd="0" presId="urn:microsoft.com/office/officeart/2005/8/layout/hierarchy1"/>
    <dgm:cxn modelId="{08E20274-1478-4284-8EFE-2A979EE90D03}" type="presOf" srcId="{44F433F2-6619-4D60-8DBE-583AA44112E0}" destId="{85D32200-FF34-4E9A-B1BA-1EDDD4188E69}" srcOrd="0" destOrd="0" presId="urn:microsoft.com/office/officeart/2005/8/layout/hierarchy1"/>
    <dgm:cxn modelId="{BBC54CC9-A272-4FB3-B2BD-AB3AC22E1127}" srcId="{7A5E0AA6-5CC1-4E81-9A9E-F3F3261631EA}" destId="{C825445A-A6B2-4CF9-987F-30FFE796EBAD}" srcOrd="0" destOrd="0" parTransId="{04681E0C-DDDC-4009-B047-82B281158ACE}" sibTransId="{2A822E64-065B-4597-B521-6851CF5E922B}"/>
    <dgm:cxn modelId="{30CB23D3-0FE8-4457-8AA2-CBCC914C07C3}" type="presOf" srcId="{04681E0C-DDDC-4009-B047-82B281158ACE}" destId="{3329419C-33B1-4185-9F84-350F3416453D}" srcOrd="0" destOrd="0" presId="urn:microsoft.com/office/officeart/2005/8/layout/hierarchy1"/>
    <dgm:cxn modelId="{3DA6F198-35D9-4948-97AB-915F45F56F98}" type="presParOf" srcId="{35E44208-0586-4990-87AB-67F9E6BA8CE5}" destId="{3A1E102D-1581-4946-8B91-613F6F98C577}" srcOrd="0" destOrd="0" presId="urn:microsoft.com/office/officeart/2005/8/layout/hierarchy1"/>
    <dgm:cxn modelId="{AF81595F-0278-42CA-A2CE-523FD009D0F7}" type="presParOf" srcId="{3A1E102D-1581-4946-8B91-613F6F98C577}" destId="{B2E8FD70-2241-48FC-AA0E-3BE21DC3EB24}" srcOrd="0" destOrd="0" presId="urn:microsoft.com/office/officeart/2005/8/layout/hierarchy1"/>
    <dgm:cxn modelId="{1E1245B7-89BA-411A-919F-DCC613914A75}" type="presParOf" srcId="{B2E8FD70-2241-48FC-AA0E-3BE21DC3EB24}" destId="{3527FD2D-B45E-4890-88E3-6F21EAFF6332}" srcOrd="0" destOrd="0" presId="urn:microsoft.com/office/officeart/2005/8/layout/hierarchy1"/>
    <dgm:cxn modelId="{A467BEA6-3D6C-45D6-95EE-D545D27D9EFF}" type="presParOf" srcId="{B2E8FD70-2241-48FC-AA0E-3BE21DC3EB24}" destId="{42F938A4-575F-43EE-AFE2-802994A6F636}" srcOrd="1" destOrd="0" presId="urn:microsoft.com/office/officeart/2005/8/layout/hierarchy1"/>
    <dgm:cxn modelId="{87092027-8191-4BE2-9DE1-B64D0FD17E11}" type="presParOf" srcId="{3A1E102D-1581-4946-8B91-613F6F98C577}" destId="{01B9F97D-FA1C-40F2-8A67-20D409CFB88B}" srcOrd="1" destOrd="0" presId="urn:microsoft.com/office/officeart/2005/8/layout/hierarchy1"/>
    <dgm:cxn modelId="{052E9CAA-AF1B-4AC0-BFD0-17BFE37992D4}" type="presParOf" srcId="{01B9F97D-FA1C-40F2-8A67-20D409CFB88B}" destId="{3329419C-33B1-4185-9F84-350F3416453D}" srcOrd="0" destOrd="0" presId="urn:microsoft.com/office/officeart/2005/8/layout/hierarchy1"/>
    <dgm:cxn modelId="{11211D55-F345-4AC0-B0D6-341771A5B093}" type="presParOf" srcId="{01B9F97D-FA1C-40F2-8A67-20D409CFB88B}" destId="{96889B33-51A8-4E67-AF59-CBD9DCED30FC}" srcOrd="1" destOrd="0" presId="urn:microsoft.com/office/officeart/2005/8/layout/hierarchy1"/>
    <dgm:cxn modelId="{6F00D593-F12F-465E-97ED-1593668C5548}" type="presParOf" srcId="{96889B33-51A8-4E67-AF59-CBD9DCED30FC}" destId="{5FE232C1-34F8-4C6C-AB3F-3E2D2477241F}" srcOrd="0" destOrd="0" presId="urn:microsoft.com/office/officeart/2005/8/layout/hierarchy1"/>
    <dgm:cxn modelId="{CBE6D804-749B-428C-BDB7-9BA71490F7BA}" type="presParOf" srcId="{5FE232C1-34F8-4C6C-AB3F-3E2D2477241F}" destId="{AC316DCE-EC7F-4E33-B81F-999858221644}" srcOrd="0" destOrd="0" presId="urn:microsoft.com/office/officeart/2005/8/layout/hierarchy1"/>
    <dgm:cxn modelId="{98E28194-618C-41C6-859D-E20D9B15A1CE}" type="presParOf" srcId="{5FE232C1-34F8-4C6C-AB3F-3E2D2477241F}" destId="{653505EC-B89C-4249-A8AA-01EDD5900768}" srcOrd="1" destOrd="0" presId="urn:microsoft.com/office/officeart/2005/8/layout/hierarchy1"/>
    <dgm:cxn modelId="{806B7163-45CD-48D2-AFC4-CC825D6C7C53}" type="presParOf" srcId="{96889B33-51A8-4E67-AF59-CBD9DCED30FC}" destId="{3027C85C-04DF-4E4D-9F39-EEDC46162C69}" srcOrd="1" destOrd="0" presId="urn:microsoft.com/office/officeart/2005/8/layout/hierarchy1"/>
    <dgm:cxn modelId="{4E4A4E85-777A-46CF-9A0B-6DD8341141E6}" type="presParOf" srcId="{3027C85C-04DF-4E4D-9F39-EEDC46162C69}" destId="{511C4AD8-7CB1-4711-9127-C6C567D91D0D}" srcOrd="0" destOrd="0" presId="urn:microsoft.com/office/officeart/2005/8/layout/hierarchy1"/>
    <dgm:cxn modelId="{C92F8266-40ED-4039-8341-669A923943ED}" type="presParOf" srcId="{3027C85C-04DF-4E4D-9F39-EEDC46162C69}" destId="{19F21BCB-B5BF-4206-B924-4553D262A3E6}" srcOrd="1" destOrd="0" presId="urn:microsoft.com/office/officeart/2005/8/layout/hierarchy1"/>
    <dgm:cxn modelId="{CEEBA1B7-3529-4AF0-B06D-56716A2F0DF6}" type="presParOf" srcId="{19F21BCB-B5BF-4206-B924-4553D262A3E6}" destId="{F63BBF08-BC53-4249-B832-D53687E694E2}" srcOrd="0" destOrd="0" presId="urn:microsoft.com/office/officeart/2005/8/layout/hierarchy1"/>
    <dgm:cxn modelId="{B9BE64FB-56CF-4069-84DA-865631393DD7}" type="presParOf" srcId="{F63BBF08-BC53-4249-B832-D53687E694E2}" destId="{3608ED53-2750-475C-B71B-91F95BB6F7CA}" srcOrd="0" destOrd="0" presId="urn:microsoft.com/office/officeart/2005/8/layout/hierarchy1"/>
    <dgm:cxn modelId="{C3CED7CA-B12B-4D55-85DE-02222EBFDF57}" type="presParOf" srcId="{F63BBF08-BC53-4249-B832-D53687E694E2}" destId="{0ACC7809-7B06-4ADE-AD5F-DF8209204E9F}" srcOrd="1" destOrd="0" presId="urn:microsoft.com/office/officeart/2005/8/layout/hierarchy1"/>
    <dgm:cxn modelId="{2BF356B0-9153-4042-BF4C-316AE82E2D0F}" type="presParOf" srcId="{19F21BCB-B5BF-4206-B924-4553D262A3E6}" destId="{09AEF6E4-566A-4387-8443-C96DA9FA270C}" srcOrd="1" destOrd="0" presId="urn:microsoft.com/office/officeart/2005/8/layout/hierarchy1"/>
    <dgm:cxn modelId="{00C5D2E3-402B-44B2-BDDF-D1ADF32A015F}" type="presParOf" srcId="{3027C85C-04DF-4E4D-9F39-EEDC46162C69}" destId="{85563452-429E-46E2-BD76-A39DCB27291E}" srcOrd="2" destOrd="0" presId="urn:microsoft.com/office/officeart/2005/8/layout/hierarchy1"/>
    <dgm:cxn modelId="{B73F919E-B0A4-4A0B-8D2C-98E1776B1234}" type="presParOf" srcId="{3027C85C-04DF-4E4D-9F39-EEDC46162C69}" destId="{CC7FD709-8465-4A36-A1BD-9E0FB0CA74AB}" srcOrd="3" destOrd="0" presId="urn:microsoft.com/office/officeart/2005/8/layout/hierarchy1"/>
    <dgm:cxn modelId="{233E5109-43B3-4FCD-A639-FB7A7BDCE845}" type="presParOf" srcId="{CC7FD709-8465-4A36-A1BD-9E0FB0CA74AB}" destId="{F719345C-4875-4985-A6DF-8751D6B6A069}" srcOrd="0" destOrd="0" presId="urn:microsoft.com/office/officeart/2005/8/layout/hierarchy1"/>
    <dgm:cxn modelId="{45AD2DB1-6AB0-45CD-94D9-30612EFB84EB}" type="presParOf" srcId="{F719345C-4875-4985-A6DF-8751D6B6A069}" destId="{F23265E8-A94F-4791-BDEF-E30194C012A1}" srcOrd="0" destOrd="0" presId="urn:microsoft.com/office/officeart/2005/8/layout/hierarchy1"/>
    <dgm:cxn modelId="{3650C26F-4B9C-402D-B503-5B773290EDFC}" type="presParOf" srcId="{F719345C-4875-4985-A6DF-8751D6B6A069}" destId="{35436B6E-2E2D-4E2D-ACE5-ADDAAF1ABC86}" srcOrd="1" destOrd="0" presId="urn:microsoft.com/office/officeart/2005/8/layout/hierarchy1"/>
    <dgm:cxn modelId="{33E5E60C-C772-47F0-B006-F44CF6AD3613}" type="presParOf" srcId="{CC7FD709-8465-4A36-A1BD-9E0FB0CA74AB}" destId="{FA026E7E-0C19-46E2-8492-8DA2F3F88DC3}" srcOrd="1" destOrd="0" presId="urn:microsoft.com/office/officeart/2005/8/layout/hierarchy1"/>
    <dgm:cxn modelId="{FE4D42D3-6CC8-411D-B05D-7A394CE250B0}" type="presParOf" srcId="{3027C85C-04DF-4E4D-9F39-EEDC46162C69}" destId="{85D32200-FF34-4E9A-B1BA-1EDDD4188E69}" srcOrd="4" destOrd="0" presId="urn:microsoft.com/office/officeart/2005/8/layout/hierarchy1"/>
    <dgm:cxn modelId="{6EB60089-BAC4-4261-95FA-A87E9F2FF908}" type="presParOf" srcId="{3027C85C-04DF-4E4D-9F39-EEDC46162C69}" destId="{4F9CD615-3DCD-476E-8213-89A1C4667144}" srcOrd="5" destOrd="0" presId="urn:microsoft.com/office/officeart/2005/8/layout/hierarchy1"/>
    <dgm:cxn modelId="{3072F39D-8203-4774-8C7F-54B41114CA61}" type="presParOf" srcId="{4F9CD615-3DCD-476E-8213-89A1C4667144}" destId="{78129370-5BAB-4D1D-9949-0AAC41C1B735}" srcOrd="0" destOrd="0" presId="urn:microsoft.com/office/officeart/2005/8/layout/hierarchy1"/>
    <dgm:cxn modelId="{902C782E-669A-427F-8325-0F1F656F9A9C}" type="presParOf" srcId="{78129370-5BAB-4D1D-9949-0AAC41C1B735}" destId="{DC13431B-EE50-47DC-BA6D-CD494B0F795B}" srcOrd="0" destOrd="0" presId="urn:microsoft.com/office/officeart/2005/8/layout/hierarchy1"/>
    <dgm:cxn modelId="{CBAA3BA3-EB58-40BB-96F3-0C4CE767BA95}" type="presParOf" srcId="{78129370-5BAB-4D1D-9949-0AAC41C1B735}" destId="{2A0C623A-B748-4C03-807F-6AD4EC765001}" srcOrd="1" destOrd="0" presId="urn:microsoft.com/office/officeart/2005/8/layout/hierarchy1"/>
    <dgm:cxn modelId="{2D44AA6B-615A-4BF0-80E5-E0439FA8A341}" type="presParOf" srcId="{4F9CD615-3DCD-476E-8213-89A1C4667144}" destId="{34B3033F-4323-4436-8E8D-0642041CF94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5E9FAE-7C30-4AFF-A685-81BBC9A02E43}"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17D0E8CC-F7CC-4CD1-AF1E-FF8257650C73}">
      <dgm:prSet phldrT="[Metin]" custT="1"/>
      <dgm:spPr>
        <a:solidFill>
          <a:srgbClr val="FF99FF">
            <a:alpha val="90000"/>
          </a:srgbClr>
        </a:solidFill>
        <a:ln>
          <a:solidFill>
            <a:schemeClr val="accent1"/>
          </a:solidFill>
        </a:ln>
      </dgm:spPr>
      <dgm:t>
        <a:bodyPr/>
        <a:lstStyle/>
        <a:p>
          <a:r>
            <a:rPr lang="tr-TR" sz="2000" dirty="0" smtClean="0"/>
            <a:t>Klasik </a:t>
          </a:r>
          <a:r>
            <a:rPr lang="tr-TR" sz="2000" dirty="0" smtClean="0"/>
            <a:t>Dönemde Ekonomik Yapı</a:t>
          </a:r>
          <a:endParaRPr lang="tr-TR" sz="2000" dirty="0"/>
        </a:p>
      </dgm:t>
    </dgm:pt>
    <dgm:pt modelId="{363AB8FB-925B-4E56-8BBF-BAD7942B27E7}" type="parTrans" cxnId="{E4EB744B-0B38-4F4A-9DB9-5FB142E59C45}">
      <dgm:prSet/>
      <dgm:spPr/>
      <dgm:t>
        <a:bodyPr/>
        <a:lstStyle/>
        <a:p>
          <a:endParaRPr lang="tr-TR"/>
        </a:p>
      </dgm:t>
    </dgm:pt>
    <dgm:pt modelId="{4AC04CE0-DEC7-4E07-8529-D075662254D5}" type="sibTrans" cxnId="{E4EB744B-0B38-4F4A-9DB9-5FB142E59C45}">
      <dgm:prSet/>
      <dgm:spPr/>
      <dgm:t>
        <a:bodyPr/>
        <a:lstStyle/>
        <a:p>
          <a:endParaRPr lang="tr-TR"/>
        </a:p>
      </dgm:t>
    </dgm:pt>
    <dgm:pt modelId="{9B073E7C-7136-4C3C-9B9D-F863FD3B2ADA}">
      <dgm:prSet phldrT="[Metin]" custT="1"/>
      <dgm:spPr>
        <a:solidFill>
          <a:schemeClr val="accent6">
            <a:alpha val="90000"/>
          </a:schemeClr>
        </a:solidFill>
      </dgm:spPr>
      <dgm:t>
        <a:bodyPr/>
        <a:lstStyle/>
        <a:p>
          <a:r>
            <a:rPr lang="tr-TR" sz="1400" b="1" dirty="0" smtClean="0"/>
            <a:t>A-Merkez Maliyesi</a:t>
          </a:r>
          <a:endParaRPr lang="tr-TR" sz="1400" b="1" dirty="0"/>
        </a:p>
      </dgm:t>
    </dgm:pt>
    <dgm:pt modelId="{363BABDF-B0E0-4092-B280-66F8A0012423}" type="parTrans" cxnId="{4E036C50-B553-4DE4-917F-BB93D3FC8F4C}">
      <dgm:prSet/>
      <dgm:spPr/>
      <dgm:t>
        <a:bodyPr/>
        <a:lstStyle/>
        <a:p>
          <a:endParaRPr lang="tr-TR"/>
        </a:p>
      </dgm:t>
    </dgm:pt>
    <dgm:pt modelId="{39408D92-4F6F-4110-90E2-6D36C63EAB66}" type="sibTrans" cxnId="{4E036C50-B553-4DE4-917F-BB93D3FC8F4C}">
      <dgm:prSet/>
      <dgm:spPr/>
      <dgm:t>
        <a:bodyPr/>
        <a:lstStyle/>
        <a:p>
          <a:endParaRPr lang="tr-TR"/>
        </a:p>
      </dgm:t>
    </dgm:pt>
    <dgm:pt modelId="{2C0E06D8-5EA3-42BF-8135-EE9253C27692}">
      <dgm:prSet phldrT="[Metin]" custT="1"/>
      <dgm:spPr>
        <a:solidFill>
          <a:schemeClr val="accent6">
            <a:alpha val="90000"/>
          </a:schemeClr>
        </a:solidFill>
      </dgm:spPr>
      <dgm:t>
        <a:bodyPr/>
        <a:lstStyle/>
        <a:p>
          <a:pPr>
            <a:lnSpc>
              <a:spcPct val="150000"/>
            </a:lnSpc>
            <a:spcAft>
              <a:spcPts val="0"/>
            </a:spcAft>
          </a:pPr>
          <a:r>
            <a:rPr lang="tr-TR" sz="1400" dirty="0" smtClean="0">
              <a:latin typeface="Times New Roman" pitchFamily="18" charset="0"/>
              <a:cs typeface="Times New Roman" pitchFamily="18" charset="0"/>
            </a:rPr>
            <a:t>Gelir ve gider</a:t>
          </a:r>
        </a:p>
        <a:p>
          <a:pPr>
            <a:lnSpc>
              <a:spcPct val="150000"/>
            </a:lnSpc>
            <a:spcAft>
              <a:spcPts val="0"/>
            </a:spcAft>
          </a:pPr>
          <a:r>
            <a:rPr lang="tr-TR" sz="1400" dirty="0" smtClean="0">
              <a:latin typeface="Times New Roman" pitchFamily="18" charset="0"/>
              <a:cs typeface="Times New Roman" pitchFamily="18" charset="0"/>
            </a:rPr>
            <a:t>hesaplarının tutulduğu bu teşkilatın başında</a:t>
          </a:r>
        </a:p>
        <a:p>
          <a:pPr>
            <a:lnSpc>
              <a:spcPct val="150000"/>
            </a:lnSpc>
            <a:spcAft>
              <a:spcPts val="0"/>
            </a:spcAft>
          </a:pPr>
          <a:r>
            <a:rPr lang="sv-SE" sz="1400" dirty="0" smtClean="0">
              <a:latin typeface="Times New Roman" pitchFamily="18" charset="0"/>
              <a:cs typeface="Times New Roman" pitchFamily="18" charset="0"/>
            </a:rPr>
            <a:t>sadrazama kar</a:t>
          </a:r>
          <a:r>
            <a:rPr lang="tr-TR" sz="1400" dirty="0" err="1" smtClean="0">
              <a:latin typeface="Times New Roman" pitchFamily="18" charset="0"/>
              <a:cs typeface="Times New Roman" pitchFamily="18" charset="0"/>
            </a:rPr>
            <a:t>şı</a:t>
          </a:r>
          <a:r>
            <a:rPr lang="sv-SE" sz="1400" dirty="0" smtClean="0">
              <a:latin typeface="Times New Roman" pitchFamily="18" charset="0"/>
              <a:cs typeface="Times New Roman" pitchFamily="18" charset="0"/>
            </a:rPr>
            <a:t> sorumlu olan ba</a:t>
          </a:r>
          <a:r>
            <a:rPr lang="tr-TR" sz="1400" dirty="0" smtClean="0">
              <a:latin typeface="Times New Roman" pitchFamily="18" charset="0"/>
              <a:cs typeface="Times New Roman" pitchFamily="18" charset="0"/>
            </a:rPr>
            <a:t>ş</a:t>
          </a:r>
          <a:r>
            <a:rPr lang="sv-SE" sz="1400" dirty="0" smtClean="0">
              <a:latin typeface="Times New Roman" pitchFamily="18" charset="0"/>
              <a:cs typeface="Times New Roman" pitchFamily="18" charset="0"/>
            </a:rPr>
            <a:t> defterdar</a:t>
          </a:r>
          <a:r>
            <a:rPr lang="tr-TR" sz="1400" dirty="0" smtClean="0">
              <a:latin typeface="Times New Roman" pitchFamily="18" charset="0"/>
              <a:cs typeface="Times New Roman" pitchFamily="18" charset="0"/>
            </a:rPr>
            <a:t> (Rumeli Defterdarı)</a:t>
          </a:r>
        </a:p>
        <a:p>
          <a:pPr>
            <a:lnSpc>
              <a:spcPct val="150000"/>
            </a:lnSpc>
            <a:spcAft>
              <a:spcPts val="0"/>
            </a:spcAft>
          </a:pPr>
          <a:r>
            <a:rPr lang="tr-TR" sz="1400" dirty="0" smtClean="0">
              <a:latin typeface="Times New Roman" pitchFamily="18" charset="0"/>
              <a:cs typeface="Times New Roman" pitchFamily="18" charset="0"/>
            </a:rPr>
            <a:t>bulunurdu. </a:t>
          </a:r>
        </a:p>
        <a:p>
          <a:pPr>
            <a:lnSpc>
              <a:spcPct val="150000"/>
            </a:lnSpc>
            <a:spcAft>
              <a:spcPts val="0"/>
            </a:spcAft>
          </a:pPr>
          <a:r>
            <a:rPr lang="tr-TR" sz="1400" dirty="0" smtClean="0">
              <a:latin typeface="Times New Roman" pitchFamily="18" charset="0"/>
              <a:cs typeface="Times New Roman" pitchFamily="18" charset="0"/>
            </a:rPr>
            <a:t>Vergiler: Müslümanlardan alınan ürün vergisi </a:t>
          </a:r>
          <a:r>
            <a:rPr lang="tr-TR" sz="1400" b="1" dirty="0" smtClean="0">
              <a:latin typeface="Times New Roman" pitchFamily="18" charset="0"/>
              <a:cs typeface="Times New Roman" pitchFamily="18" charset="0"/>
            </a:rPr>
            <a:t>öşür</a:t>
          </a:r>
          <a:r>
            <a:rPr lang="tr-TR" sz="1400" dirty="0" smtClean="0">
              <a:latin typeface="Times New Roman" pitchFamily="18" charset="0"/>
              <a:cs typeface="Times New Roman" pitchFamily="18" charset="0"/>
            </a:rPr>
            <a:t>, gayrimüslimlerden </a:t>
          </a:r>
          <a:r>
            <a:rPr lang="tr-TR" sz="1400" b="0" dirty="0" smtClean="0">
              <a:latin typeface="Times New Roman" pitchFamily="18" charset="0"/>
              <a:cs typeface="Times New Roman" pitchFamily="18" charset="0"/>
            </a:rPr>
            <a:t>ise</a:t>
          </a:r>
          <a:r>
            <a:rPr lang="tr-TR" sz="1400" b="1" dirty="0" smtClean="0">
              <a:latin typeface="Times New Roman" pitchFamily="18" charset="0"/>
              <a:cs typeface="Times New Roman" pitchFamily="18" charset="0"/>
            </a:rPr>
            <a:t> haraçtı</a:t>
          </a:r>
          <a:r>
            <a:rPr lang="tr-TR" sz="1400" dirty="0" smtClean="0">
              <a:latin typeface="Times New Roman" pitchFamily="18" charset="0"/>
              <a:cs typeface="Times New Roman" pitchFamily="18" charset="0"/>
            </a:rPr>
            <a:t>. </a:t>
          </a:r>
          <a:r>
            <a:rPr lang="tr-TR" sz="1400" b="1" dirty="0" smtClean="0">
              <a:latin typeface="Times New Roman" pitchFamily="18" charset="0"/>
              <a:cs typeface="Times New Roman" pitchFamily="18" charset="0"/>
            </a:rPr>
            <a:t>Cizye </a:t>
          </a:r>
          <a:r>
            <a:rPr lang="tr-TR" sz="1400" dirty="0" smtClean="0">
              <a:latin typeface="Times New Roman" pitchFamily="18" charset="0"/>
              <a:cs typeface="Times New Roman" pitchFamily="18" charset="0"/>
            </a:rPr>
            <a:t>gayrimüslimler erkeklerden alınan korunma vergisi idi. Hayvanlar sahiplerinden alınan vergi </a:t>
          </a:r>
          <a:r>
            <a:rPr lang="tr-TR" sz="1400" b="1" dirty="0" smtClean="0">
              <a:latin typeface="Times New Roman" pitchFamily="18" charset="0"/>
              <a:cs typeface="Times New Roman" pitchFamily="18" charset="0"/>
            </a:rPr>
            <a:t>adet-i ağnam  </a:t>
          </a:r>
          <a:r>
            <a:rPr lang="tr-TR" sz="1400" dirty="0" smtClean="0">
              <a:latin typeface="Times New Roman" pitchFamily="18" charset="0"/>
              <a:cs typeface="Times New Roman" pitchFamily="18" charset="0"/>
            </a:rPr>
            <a:t>idi. Olağanüstü zamanlarda alınan vergi </a:t>
          </a:r>
          <a:r>
            <a:rPr lang="tr-TR" sz="1400" b="1" dirty="0" smtClean="0">
              <a:latin typeface="Times New Roman" pitchFamily="18" charset="0"/>
              <a:cs typeface="Times New Roman" pitchFamily="18" charset="0"/>
            </a:rPr>
            <a:t>avarız v</a:t>
          </a:r>
          <a:r>
            <a:rPr lang="tr-TR" sz="1400" dirty="0" smtClean="0">
              <a:latin typeface="Times New Roman" pitchFamily="18" charset="0"/>
              <a:cs typeface="Times New Roman" pitchFamily="18" charset="0"/>
            </a:rPr>
            <a:t>ergisi idi. </a:t>
          </a:r>
          <a:endParaRPr lang="tr-TR" sz="1400" dirty="0">
            <a:latin typeface="Times New Roman" pitchFamily="18" charset="0"/>
            <a:cs typeface="Times New Roman" pitchFamily="18" charset="0"/>
          </a:endParaRPr>
        </a:p>
      </dgm:t>
    </dgm:pt>
    <dgm:pt modelId="{4E61665C-E090-4BB4-8E5B-94284A9580A9}" type="parTrans" cxnId="{C8B51087-BDC8-42E8-90A0-1FC965CBC412}">
      <dgm:prSet/>
      <dgm:spPr/>
      <dgm:t>
        <a:bodyPr/>
        <a:lstStyle/>
        <a:p>
          <a:endParaRPr lang="tr-TR"/>
        </a:p>
      </dgm:t>
    </dgm:pt>
    <dgm:pt modelId="{7E38A058-532E-49E1-9925-998AD6EE91E5}" type="sibTrans" cxnId="{C8B51087-BDC8-42E8-90A0-1FC965CBC412}">
      <dgm:prSet/>
      <dgm:spPr/>
      <dgm:t>
        <a:bodyPr/>
        <a:lstStyle/>
        <a:p>
          <a:endParaRPr lang="tr-TR"/>
        </a:p>
      </dgm:t>
    </dgm:pt>
    <dgm:pt modelId="{CEF03303-6F2A-4D31-81D9-5F2B88562516}">
      <dgm:prSet phldrT="[Metin]" custT="1"/>
      <dgm:spPr>
        <a:solidFill>
          <a:schemeClr val="accent2">
            <a:lumMod val="40000"/>
            <a:lumOff val="60000"/>
            <a:alpha val="90000"/>
          </a:schemeClr>
        </a:solidFill>
      </dgm:spPr>
      <dgm:t>
        <a:bodyPr/>
        <a:lstStyle/>
        <a:p>
          <a:r>
            <a:rPr lang="tr-TR" sz="1400" b="1" dirty="0" smtClean="0"/>
            <a:t>b- Tımar Sistemi</a:t>
          </a:r>
          <a:endParaRPr lang="tr-TR" sz="1400" b="1" dirty="0"/>
        </a:p>
      </dgm:t>
    </dgm:pt>
    <dgm:pt modelId="{28642F28-A27D-4AD1-81C1-5E3AE53EECA8}" type="parTrans" cxnId="{B9ED44E5-FCC7-4F0B-85AE-E017BA7CC011}">
      <dgm:prSet/>
      <dgm:spPr/>
      <dgm:t>
        <a:bodyPr/>
        <a:lstStyle/>
        <a:p>
          <a:endParaRPr lang="tr-TR"/>
        </a:p>
      </dgm:t>
    </dgm:pt>
    <dgm:pt modelId="{B9C56C12-BDC4-4067-849C-19FB97653710}" type="sibTrans" cxnId="{B9ED44E5-FCC7-4F0B-85AE-E017BA7CC011}">
      <dgm:prSet/>
      <dgm:spPr/>
      <dgm:t>
        <a:bodyPr/>
        <a:lstStyle/>
        <a:p>
          <a:endParaRPr lang="tr-TR"/>
        </a:p>
      </dgm:t>
    </dgm:pt>
    <dgm:pt modelId="{EF807012-6557-4F99-84E3-53B8218E9EF9}">
      <dgm:prSet phldrT="[Metin]" custT="1"/>
      <dgm:spPr>
        <a:solidFill>
          <a:schemeClr val="accent3">
            <a:lumMod val="40000"/>
            <a:lumOff val="60000"/>
            <a:alpha val="90000"/>
          </a:schemeClr>
        </a:solidFill>
      </dgm:spPr>
      <dgm:t>
        <a:bodyPr/>
        <a:lstStyle/>
        <a:p>
          <a:pPr>
            <a:lnSpc>
              <a:spcPct val="150000"/>
            </a:lnSpc>
            <a:spcAft>
              <a:spcPts val="0"/>
            </a:spcAft>
          </a:pPr>
          <a:r>
            <a:rPr lang="tr-TR" sz="1600" dirty="0" smtClean="0">
              <a:latin typeface="Times New Roman" pitchFamily="18" charset="0"/>
              <a:cs typeface="Times New Roman" pitchFamily="18" charset="0"/>
            </a:rPr>
            <a:t>Osmanlı mali siteminde tımar; bir kısım asker ve</a:t>
          </a:r>
        </a:p>
        <a:p>
          <a:pPr>
            <a:lnSpc>
              <a:spcPct val="150000"/>
            </a:lnSpc>
            <a:spcAft>
              <a:spcPts val="0"/>
            </a:spcAft>
          </a:pPr>
          <a:r>
            <a:rPr lang="tr-TR" sz="1600" dirty="0" smtClean="0">
              <a:latin typeface="Times New Roman" pitchFamily="18" charset="0"/>
              <a:cs typeface="Times New Roman" pitchFamily="18" charset="0"/>
            </a:rPr>
            <a:t>memurlara geçim, hizmet veya masraflarına karşılık belirli</a:t>
          </a:r>
        </a:p>
        <a:p>
          <a:pPr>
            <a:lnSpc>
              <a:spcPct val="150000"/>
            </a:lnSpc>
            <a:spcAft>
              <a:spcPts val="0"/>
            </a:spcAft>
          </a:pPr>
          <a:r>
            <a:rPr lang="tr-TR" sz="1600" dirty="0" smtClean="0">
              <a:latin typeface="Times New Roman" pitchFamily="18" charset="0"/>
              <a:cs typeface="Times New Roman" pitchFamily="18" charset="0"/>
            </a:rPr>
            <a:t>bölgelerin vergi kaynaklarının tahsis edilmesidir.</a:t>
          </a:r>
          <a:endParaRPr lang="tr-TR" sz="1600" dirty="0">
            <a:latin typeface="Times New Roman" pitchFamily="18" charset="0"/>
            <a:cs typeface="Times New Roman" pitchFamily="18" charset="0"/>
          </a:endParaRPr>
        </a:p>
      </dgm:t>
    </dgm:pt>
    <dgm:pt modelId="{7CFF8691-2EED-4DAB-AB7A-B91992A34865}" type="parTrans" cxnId="{3441DB0B-BFEB-4C66-BEC0-C4F289E90790}">
      <dgm:prSet/>
      <dgm:spPr/>
      <dgm:t>
        <a:bodyPr/>
        <a:lstStyle/>
        <a:p>
          <a:endParaRPr lang="tr-TR"/>
        </a:p>
      </dgm:t>
    </dgm:pt>
    <dgm:pt modelId="{07DD1FCE-27A0-487E-8C38-301C51C9A772}" type="sibTrans" cxnId="{3441DB0B-BFEB-4C66-BEC0-C4F289E90790}">
      <dgm:prSet/>
      <dgm:spPr/>
      <dgm:t>
        <a:bodyPr/>
        <a:lstStyle/>
        <a:p>
          <a:endParaRPr lang="tr-TR"/>
        </a:p>
      </dgm:t>
    </dgm:pt>
    <dgm:pt modelId="{9F2A157B-3A9E-4200-897D-1AB401126F12}">
      <dgm:prSet custT="1"/>
      <dgm:spPr>
        <a:solidFill>
          <a:srgbClr val="FFCC99">
            <a:alpha val="90000"/>
          </a:srgbClr>
        </a:solidFill>
      </dgm:spPr>
      <dgm:t>
        <a:bodyPr/>
        <a:lstStyle/>
        <a:p>
          <a:r>
            <a:rPr lang="tr-TR" sz="1400" b="1" dirty="0" smtClean="0"/>
            <a:t>c- Vakıf Sistemi</a:t>
          </a:r>
          <a:endParaRPr lang="tr-TR" sz="1400" b="1" dirty="0"/>
        </a:p>
      </dgm:t>
    </dgm:pt>
    <dgm:pt modelId="{293F898E-BC03-4759-A503-D307231A8C8B}" type="parTrans" cxnId="{D064F926-2898-4B1E-97C5-F23270EDC876}">
      <dgm:prSet/>
      <dgm:spPr/>
      <dgm:t>
        <a:bodyPr/>
        <a:lstStyle/>
        <a:p>
          <a:endParaRPr lang="tr-TR"/>
        </a:p>
      </dgm:t>
    </dgm:pt>
    <dgm:pt modelId="{3F4F09D2-B630-4DF5-80AC-E9718F072BE4}" type="sibTrans" cxnId="{D064F926-2898-4B1E-97C5-F23270EDC876}">
      <dgm:prSet/>
      <dgm:spPr/>
      <dgm:t>
        <a:bodyPr/>
        <a:lstStyle/>
        <a:p>
          <a:endParaRPr lang="tr-TR"/>
        </a:p>
      </dgm:t>
    </dgm:pt>
    <dgm:pt modelId="{1736EFEE-D852-41D6-8652-D6A712B25920}">
      <dgm:prSet custT="1"/>
      <dgm:spPr>
        <a:solidFill>
          <a:srgbClr val="FFCC99">
            <a:alpha val="89804"/>
          </a:srgbClr>
        </a:solidFill>
      </dgm:spPr>
      <dgm:t>
        <a:bodyPr/>
        <a:lstStyle/>
        <a:p>
          <a:pPr>
            <a:lnSpc>
              <a:spcPct val="150000"/>
            </a:lnSpc>
            <a:spcAft>
              <a:spcPts val="0"/>
            </a:spcAft>
          </a:pPr>
          <a:r>
            <a:rPr lang="tr-TR" sz="1300" dirty="0" smtClean="0">
              <a:latin typeface="Times New Roman" pitchFamily="18" charset="0"/>
              <a:cs typeface="Times New Roman" pitchFamily="18" charset="0"/>
            </a:rPr>
            <a:t>Türk-İslam devletlerinde olduğu gibi Osmanlılarda da servet ve</a:t>
          </a:r>
        </a:p>
        <a:p>
          <a:pPr>
            <a:lnSpc>
              <a:spcPct val="150000"/>
            </a:lnSpc>
            <a:spcAft>
              <a:spcPts val="0"/>
            </a:spcAft>
          </a:pPr>
          <a:r>
            <a:rPr lang="tr-TR" sz="1300" dirty="0" smtClean="0">
              <a:latin typeface="Times New Roman" pitchFamily="18" charset="0"/>
              <a:cs typeface="Times New Roman" pitchFamily="18" charset="0"/>
            </a:rPr>
            <a:t>mülkiyetin toplumun tüm katmanlarına mümkün olduğunca eşit</a:t>
          </a:r>
        </a:p>
        <a:p>
          <a:pPr>
            <a:lnSpc>
              <a:spcPct val="150000"/>
            </a:lnSpc>
            <a:spcAft>
              <a:spcPts val="0"/>
            </a:spcAft>
          </a:pPr>
          <a:r>
            <a:rPr lang="tr-TR" sz="1300" dirty="0" smtClean="0">
              <a:latin typeface="Times New Roman" pitchFamily="18" charset="0"/>
              <a:cs typeface="Times New Roman" pitchFamily="18" charset="0"/>
            </a:rPr>
            <a:t>yayılması ve halkın temel ihtiyaçlarının karşılanmasına büyük</a:t>
          </a:r>
        </a:p>
        <a:p>
          <a:pPr>
            <a:lnSpc>
              <a:spcPct val="150000"/>
            </a:lnSpc>
            <a:spcAft>
              <a:spcPts val="0"/>
            </a:spcAft>
          </a:pPr>
          <a:r>
            <a:rPr lang="tr-TR" sz="1300" dirty="0" smtClean="0">
              <a:latin typeface="Times New Roman" pitchFamily="18" charset="0"/>
              <a:cs typeface="Times New Roman" pitchFamily="18" charset="0"/>
            </a:rPr>
            <a:t>önem verilirdi. Bunu gerçekleştirmek için özellikle vakıflar, sosyal</a:t>
          </a:r>
        </a:p>
        <a:p>
          <a:pPr>
            <a:lnSpc>
              <a:spcPct val="150000"/>
            </a:lnSpc>
            <a:spcAft>
              <a:spcPts val="0"/>
            </a:spcAft>
          </a:pPr>
          <a:r>
            <a:rPr lang="tr-TR" sz="1300" dirty="0" smtClean="0">
              <a:latin typeface="Times New Roman" pitchFamily="18" charset="0"/>
              <a:cs typeface="Times New Roman" pitchFamily="18" charset="0"/>
            </a:rPr>
            <a:t>refahı artırmaya yönelik bir çok yatırım yapmışlardı.</a:t>
          </a:r>
          <a:endParaRPr lang="tr-TR" sz="1300" dirty="0">
            <a:latin typeface="Times New Roman" pitchFamily="18" charset="0"/>
            <a:cs typeface="Times New Roman" pitchFamily="18" charset="0"/>
          </a:endParaRPr>
        </a:p>
      </dgm:t>
    </dgm:pt>
    <dgm:pt modelId="{859E8368-93CD-48B0-A8E1-0D37F07C9F40}" type="parTrans" cxnId="{46CA6FDA-B852-4E23-BEDD-1173CB2ED56B}">
      <dgm:prSet/>
      <dgm:spPr/>
      <dgm:t>
        <a:bodyPr/>
        <a:lstStyle/>
        <a:p>
          <a:endParaRPr lang="tr-TR"/>
        </a:p>
      </dgm:t>
    </dgm:pt>
    <dgm:pt modelId="{6F753BBF-06D8-40F0-8A5D-347DF91DE523}" type="sibTrans" cxnId="{46CA6FDA-B852-4E23-BEDD-1173CB2ED56B}">
      <dgm:prSet/>
      <dgm:spPr/>
      <dgm:t>
        <a:bodyPr/>
        <a:lstStyle/>
        <a:p>
          <a:endParaRPr lang="tr-TR"/>
        </a:p>
      </dgm:t>
    </dgm:pt>
    <dgm:pt modelId="{466B630C-60FF-4440-8104-82061BA0ED11}" type="pres">
      <dgm:prSet presAssocID="{F25E9FAE-7C30-4AFF-A685-81BBC9A02E43}" presName="hierChild1" presStyleCnt="0">
        <dgm:presLayoutVars>
          <dgm:chPref val="1"/>
          <dgm:dir/>
          <dgm:animOne val="branch"/>
          <dgm:animLvl val="lvl"/>
          <dgm:resizeHandles/>
        </dgm:presLayoutVars>
      </dgm:prSet>
      <dgm:spPr/>
      <dgm:t>
        <a:bodyPr/>
        <a:lstStyle/>
        <a:p>
          <a:endParaRPr lang="tr-TR"/>
        </a:p>
      </dgm:t>
    </dgm:pt>
    <dgm:pt modelId="{2819EA76-C177-474D-9CAC-B9C01F040F8D}" type="pres">
      <dgm:prSet presAssocID="{17D0E8CC-F7CC-4CD1-AF1E-FF8257650C73}" presName="hierRoot1" presStyleCnt="0"/>
      <dgm:spPr/>
    </dgm:pt>
    <dgm:pt modelId="{50A6B877-7697-4C09-A0F1-FF2276C3F782}" type="pres">
      <dgm:prSet presAssocID="{17D0E8CC-F7CC-4CD1-AF1E-FF8257650C73}" presName="composite" presStyleCnt="0"/>
      <dgm:spPr/>
    </dgm:pt>
    <dgm:pt modelId="{D8C0BAE2-1CA0-4AA9-8938-86E98683C30E}" type="pres">
      <dgm:prSet presAssocID="{17D0E8CC-F7CC-4CD1-AF1E-FF8257650C73}" presName="background" presStyleLbl="node0" presStyleIdx="0" presStyleCnt="1"/>
      <dgm:spPr/>
    </dgm:pt>
    <dgm:pt modelId="{258A9233-40D8-4BC0-BA89-4E8321363C36}" type="pres">
      <dgm:prSet presAssocID="{17D0E8CC-F7CC-4CD1-AF1E-FF8257650C73}" presName="text" presStyleLbl="fgAcc0" presStyleIdx="0" presStyleCnt="1" custScaleX="217820" custScaleY="62639">
        <dgm:presLayoutVars>
          <dgm:chPref val="3"/>
        </dgm:presLayoutVars>
      </dgm:prSet>
      <dgm:spPr/>
      <dgm:t>
        <a:bodyPr/>
        <a:lstStyle/>
        <a:p>
          <a:endParaRPr lang="tr-TR"/>
        </a:p>
      </dgm:t>
    </dgm:pt>
    <dgm:pt modelId="{5798A1B6-DE1A-4949-BA56-B5BBF75BF4D3}" type="pres">
      <dgm:prSet presAssocID="{17D0E8CC-F7CC-4CD1-AF1E-FF8257650C73}" presName="hierChild2" presStyleCnt="0"/>
      <dgm:spPr/>
    </dgm:pt>
    <dgm:pt modelId="{15978E24-FBFA-4895-8369-382BA047955C}" type="pres">
      <dgm:prSet presAssocID="{363BABDF-B0E0-4092-B280-66F8A0012423}" presName="Name10" presStyleLbl="parChTrans1D2" presStyleIdx="0" presStyleCnt="3"/>
      <dgm:spPr/>
      <dgm:t>
        <a:bodyPr/>
        <a:lstStyle/>
        <a:p>
          <a:endParaRPr lang="tr-TR"/>
        </a:p>
      </dgm:t>
    </dgm:pt>
    <dgm:pt modelId="{DB82A669-AF7F-45C9-8A13-023E5CF78BA1}" type="pres">
      <dgm:prSet presAssocID="{9B073E7C-7136-4C3C-9B9D-F863FD3B2ADA}" presName="hierRoot2" presStyleCnt="0"/>
      <dgm:spPr/>
    </dgm:pt>
    <dgm:pt modelId="{6AEDA89D-4A05-460B-BA21-8EE4C5D71868}" type="pres">
      <dgm:prSet presAssocID="{9B073E7C-7136-4C3C-9B9D-F863FD3B2ADA}" presName="composite2" presStyleCnt="0"/>
      <dgm:spPr/>
    </dgm:pt>
    <dgm:pt modelId="{D31CF871-5463-4413-ACB6-8FCBCA51354A}" type="pres">
      <dgm:prSet presAssocID="{9B073E7C-7136-4C3C-9B9D-F863FD3B2ADA}" presName="background2" presStyleLbl="node2" presStyleIdx="0" presStyleCnt="3"/>
      <dgm:spPr/>
    </dgm:pt>
    <dgm:pt modelId="{2B9864EE-D3AE-43A3-B542-472E21BA6576}" type="pres">
      <dgm:prSet presAssocID="{9B073E7C-7136-4C3C-9B9D-F863FD3B2ADA}" presName="text2" presStyleLbl="fgAcc2" presStyleIdx="0" presStyleCnt="3" custScaleY="37687">
        <dgm:presLayoutVars>
          <dgm:chPref val="3"/>
        </dgm:presLayoutVars>
      </dgm:prSet>
      <dgm:spPr/>
      <dgm:t>
        <a:bodyPr/>
        <a:lstStyle/>
        <a:p>
          <a:endParaRPr lang="tr-TR"/>
        </a:p>
      </dgm:t>
    </dgm:pt>
    <dgm:pt modelId="{DEDCBEAE-EC8B-4B8B-BE44-243DD40DA43F}" type="pres">
      <dgm:prSet presAssocID="{9B073E7C-7136-4C3C-9B9D-F863FD3B2ADA}" presName="hierChild3" presStyleCnt="0"/>
      <dgm:spPr/>
    </dgm:pt>
    <dgm:pt modelId="{75A87A66-4F33-4C51-BA5B-75E04DA0A344}" type="pres">
      <dgm:prSet presAssocID="{4E61665C-E090-4BB4-8E5B-94284A9580A9}" presName="Name17" presStyleLbl="parChTrans1D3" presStyleIdx="0" presStyleCnt="3"/>
      <dgm:spPr/>
      <dgm:t>
        <a:bodyPr/>
        <a:lstStyle/>
        <a:p>
          <a:endParaRPr lang="tr-TR"/>
        </a:p>
      </dgm:t>
    </dgm:pt>
    <dgm:pt modelId="{1C352DCF-6C9E-4837-AA20-0ADC02CC2BB0}" type="pres">
      <dgm:prSet presAssocID="{2C0E06D8-5EA3-42BF-8135-EE9253C27692}" presName="hierRoot3" presStyleCnt="0"/>
      <dgm:spPr/>
    </dgm:pt>
    <dgm:pt modelId="{E78776CE-A052-4E37-AB2D-646ACBE204AB}" type="pres">
      <dgm:prSet presAssocID="{2C0E06D8-5EA3-42BF-8135-EE9253C27692}" presName="composite3" presStyleCnt="0"/>
      <dgm:spPr/>
    </dgm:pt>
    <dgm:pt modelId="{5E63D64C-074E-4242-8A03-D68D8C85F6AE}" type="pres">
      <dgm:prSet presAssocID="{2C0E06D8-5EA3-42BF-8135-EE9253C27692}" presName="background3" presStyleLbl="node3" presStyleIdx="0" presStyleCnt="3"/>
      <dgm:spPr/>
    </dgm:pt>
    <dgm:pt modelId="{46FC0206-448D-4022-A7F5-1B3252DF1700}" type="pres">
      <dgm:prSet presAssocID="{2C0E06D8-5EA3-42BF-8135-EE9253C27692}" presName="text3" presStyleLbl="fgAcc3" presStyleIdx="0" presStyleCnt="3" custScaleX="168391" custScaleY="314502">
        <dgm:presLayoutVars>
          <dgm:chPref val="3"/>
        </dgm:presLayoutVars>
      </dgm:prSet>
      <dgm:spPr/>
      <dgm:t>
        <a:bodyPr/>
        <a:lstStyle/>
        <a:p>
          <a:endParaRPr lang="tr-TR"/>
        </a:p>
      </dgm:t>
    </dgm:pt>
    <dgm:pt modelId="{228D55AF-6605-4335-8540-E5EA09A162D1}" type="pres">
      <dgm:prSet presAssocID="{2C0E06D8-5EA3-42BF-8135-EE9253C27692}" presName="hierChild4" presStyleCnt="0"/>
      <dgm:spPr/>
    </dgm:pt>
    <dgm:pt modelId="{0201DD22-28C8-4519-87C4-8893AF913DD7}" type="pres">
      <dgm:prSet presAssocID="{28642F28-A27D-4AD1-81C1-5E3AE53EECA8}" presName="Name10" presStyleLbl="parChTrans1D2" presStyleIdx="1" presStyleCnt="3"/>
      <dgm:spPr/>
      <dgm:t>
        <a:bodyPr/>
        <a:lstStyle/>
        <a:p>
          <a:endParaRPr lang="tr-TR"/>
        </a:p>
      </dgm:t>
    </dgm:pt>
    <dgm:pt modelId="{BFDE48E6-EE82-4608-9AE1-6B4397EFB45A}" type="pres">
      <dgm:prSet presAssocID="{CEF03303-6F2A-4D31-81D9-5F2B88562516}" presName="hierRoot2" presStyleCnt="0"/>
      <dgm:spPr/>
    </dgm:pt>
    <dgm:pt modelId="{B4BC4C76-B2D3-483F-A873-731BD984C58A}" type="pres">
      <dgm:prSet presAssocID="{CEF03303-6F2A-4D31-81D9-5F2B88562516}" presName="composite2" presStyleCnt="0"/>
      <dgm:spPr/>
    </dgm:pt>
    <dgm:pt modelId="{6391F0FE-91D3-4123-81A0-5DA601AB3509}" type="pres">
      <dgm:prSet presAssocID="{CEF03303-6F2A-4D31-81D9-5F2B88562516}" presName="background2" presStyleLbl="node2" presStyleIdx="1" presStyleCnt="3"/>
      <dgm:spPr/>
    </dgm:pt>
    <dgm:pt modelId="{6971F291-CA5E-4F52-AEF3-47FEAAB55CC1}" type="pres">
      <dgm:prSet presAssocID="{CEF03303-6F2A-4D31-81D9-5F2B88562516}" presName="text2" presStyleLbl="fgAcc2" presStyleIdx="1" presStyleCnt="3" custScaleY="37687">
        <dgm:presLayoutVars>
          <dgm:chPref val="3"/>
        </dgm:presLayoutVars>
      </dgm:prSet>
      <dgm:spPr/>
      <dgm:t>
        <a:bodyPr/>
        <a:lstStyle/>
        <a:p>
          <a:endParaRPr lang="tr-TR"/>
        </a:p>
      </dgm:t>
    </dgm:pt>
    <dgm:pt modelId="{125FD0E6-6BAB-437F-8FB7-B7F37C79E58B}" type="pres">
      <dgm:prSet presAssocID="{CEF03303-6F2A-4D31-81D9-5F2B88562516}" presName="hierChild3" presStyleCnt="0"/>
      <dgm:spPr/>
    </dgm:pt>
    <dgm:pt modelId="{77F08C92-876B-4491-920C-3F0BE9041613}" type="pres">
      <dgm:prSet presAssocID="{7CFF8691-2EED-4DAB-AB7A-B91992A34865}" presName="Name17" presStyleLbl="parChTrans1D3" presStyleIdx="1" presStyleCnt="3"/>
      <dgm:spPr/>
      <dgm:t>
        <a:bodyPr/>
        <a:lstStyle/>
        <a:p>
          <a:endParaRPr lang="tr-TR"/>
        </a:p>
      </dgm:t>
    </dgm:pt>
    <dgm:pt modelId="{B0206F5A-CB3F-498A-901B-A79D8BF730CB}" type="pres">
      <dgm:prSet presAssocID="{EF807012-6557-4F99-84E3-53B8218E9EF9}" presName="hierRoot3" presStyleCnt="0"/>
      <dgm:spPr/>
    </dgm:pt>
    <dgm:pt modelId="{1297E2D6-59DA-4A03-A217-127063F2CFAF}" type="pres">
      <dgm:prSet presAssocID="{EF807012-6557-4F99-84E3-53B8218E9EF9}" presName="composite3" presStyleCnt="0"/>
      <dgm:spPr/>
    </dgm:pt>
    <dgm:pt modelId="{625A552F-1A9E-471F-963A-C1A92E2B8BED}" type="pres">
      <dgm:prSet presAssocID="{EF807012-6557-4F99-84E3-53B8218E9EF9}" presName="background3" presStyleLbl="node3" presStyleIdx="1" presStyleCnt="3"/>
      <dgm:spPr/>
    </dgm:pt>
    <dgm:pt modelId="{B6474ACD-DC67-48A7-B024-776BB907D29D}" type="pres">
      <dgm:prSet presAssocID="{EF807012-6557-4F99-84E3-53B8218E9EF9}" presName="text3" presStyleLbl="fgAcc3" presStyleIdx="1" presStyleCnt="3" custScaleX="112529" custScaleY="311340">
        <dgm:presLayoutVars>
          <dgm:chPref val="3"/>
        </dgm:presLayoutVars>
      </dgm:prSet>
      <dgm:spPr/>
      <dgm:t>
        <a:bodyPr/>
        <a:lstStyle/>
        <a:p>
          <a:endParaRPr lang="tr-TR"/>
        </a:p>
      </dgm:t>
    </dgm:pt>
    <dgm:pt modelId="{1A0661A8-D993-4213-8F22-C75F8812D99F}" type="pres">
      <dgm:prSet presAssocID="{EF807012-6557-4F99-84E3-53B8218E9EF9}" presName="hierChild4" presStyleCnt="0"/>
      <dgm:spPr/>
    </dgm:pt>
    <dgm:pt modelId="{A2B48361-BED0-4F69-91B8-9383391B3756}" type="pres">
      <dgm:prSet presAssocID="{293F898E-BC03-4759-A503-D307231A8C8B}" presName="Name10" presStyleLbl="parChTrans1D2" presStyleIdx="2" presStyleCnt="3"/>
      <dgm:spPr/>
      <dgm:t>
        <a:bodyPr/>
        <a:lstStyle/>
        <a:p>
          <a:endParaRPr lang="tr-TR"/>
        </a:p>
      </dgm:t>
    </dgm:pt>
    <dgm:pt modelId="{C5E2DD61-BD37-4DEC-B760-9CE0FBFF5380}" type="pres">
      <dgm:prSet presAssocID="{9F2A157B-3A9E-4200-897D-1AB401126F12}" presName="hierRoot2" presStyleCnt="0"/>
      <dgm:spPr/>
    </dgm:pt>
    <dgm:pt modelId="{08EE76C0-FD4A-496C-91A3-E1652EAFB5DA}" type="pres">
      <dgm:prSet presAssocID="{9F2A157B-3A9E-4200-897D-1AB401126F12}" presName="composite2" presStyleCnt="0"/>
      <dgm:spPr/>
    </dgm:pt>
    <dgm:pt modelId="{C516C9A5-C35F-4FDB-8B56-00D1433258D7}" type="pres">
      <dgm:prSet presAssocID="{9F2A157B-3A9E-4200-897D-1AB401126F12}" presName="background2" presStyleLbl="node2" presStyleIdx="2" presStyleCnt="3"/>
      <dgm:spPr/>
    </dgm:pt>
    <dgm:pt modelId="{36F91FF8-B62A-4E39-BA05-113D61FEFC97}" type="pres">
      <dgm:prSet presAssocID="{9F2A157B-3A9E-4200-897D-1AB401126F12}" presName="text2" presStyleLbl="fgAcc2" presStyleIdx="2" presStyleCnt="3" custScaleY="37687">
        <dgm:presLayoutVars>
          <dgm:chPref val="3"/>
        </dgm:presLayoutVars>
      </dgm:prSet>
      <dgm:spPr/>
      <dgm:t>
        <a:bodyPr/>
        <a:lstStyle/>
        <a:p>
          <a:endParaRPr lang="tr-TR"/>
        </a:p>
      </dgm:t>
    </dgm:pt>
    <dgm:pt modelId="{025C3F3F-7554-450A-B8AF-D806F319139A}" type="pres">
      <dgm:prSet presAssocID="{9F2A157B-3A9E-4200-897D-1AB401126F12}" presName="hierChild3" presStyleCnt="0"/>
      <dgm:spPr/>
    </dgm:pt>
    <dgm:pt modelId="{F89AA725-CE21-4A20-A014-4183B6A7C3CD}" type="pres">
      <dgm:prSet presAssocID="{859E8368-93CD-48B0-A8E1-0D37F07C9F40}" presName="Name17" presStyleLbl="parChTrans1D3" presStyleIdx="2" presStyleCnt="3"/>
      <dgm:spPr/>
      <dgm:t>
        <a:bodyPr/>
        <a:lstStyle/>
        <a:p>
          <a:endParaRPr lang="tr-TR"/>
        </a:p>
      </dgm:t>
    </dgm:pt>
    <dgm:pt modelId="{84B7AF40-4576-4637-BF01-D65638BBFA86}" type="pres">
      <dgm:prSet presAssocID="{1736EFEE-D852-41D6-8652-D6A712B25920}" presName="hierRoot3" presStyleCnt="0"/>
      <dgm:spPr/>
    </dgm:pt>
    <dgm:pt modelId="{4A755F80-9A5D-4EBF-A73E-CD870230C33E}" type="pres">
      <dgm:prSet presAssocID="{1736EFEE-D852-41D6-8652-D6A712B25920}" presName="composite3" presStyleCnt="0"/>
      <dgm:spPr/>
    </dgm:pt>
    <dgm:pt modelId="{FFDA7A6E-F01D-4394-8FCA-CB2AB17C5946}" type="pres">
      <dgm:prSet presAssocID="{1736EFEE-D852-41D6-8652-D6A712B25920}" presName="background3" presStyleLbl="node3" presStyleIdx="2" presStyleCnt="3"/>
      <dgm:spPr/>
    </dgm:pt>
    <dgm:pt modelId="{420F4B21-2A14-42CC-B391-D9D8514B6943}" type="pres">
      <dgm:prSet presAssocID="{1736EFEE-D852-41D6-8652-D6A712B25920}" presName="text3" presStyleLbl="fgAcc3" presStyleIdx="2" presStyleCnt="3" custScaleX="122579" custScaleY="311647">
        <dgm:presLayoutVars>
          <dgm:chPref val="3"/>
        </dgm:presLayoutVars>
      </dgm:prSet>
      <dgm:spPr/>
      <dgm:t>
        <a:bodyPr/>
        <a:lstStyle/>
        <a:p>
          <a:endParaRPr lang="tr-TR"/>
        </a:p>
      </dgm:t>
    </dgm:pt>
    <dgm:pt modelId="{2C0817D5-30C0-48BA-BFB5-CDCF7DACB2A4}" type="pres">
      <dgm:prSet presAssocID="{1736EFEE-D852-41D6-8652-D6A712B25920}" presName="hierChild4" presStyleCnt="0"/>
      <dgm:spPr/>
    </dgm:pt>
  </dgm:ptLst>
  <dgm:cxnLst>
    <dgm:cxn modelId="{5DFF024A-5B92-4FC9-888D-C4658ADC0BA4}" type="presOf" srcId="{2C0E06D8-5EA3-42BF-8135-EE9253C27692}" destId="{46FC0206-448D-4022-A7F5-1B3252DF1700}" srcOrd="0" destOrd="0" presId="urn:microsoft.com/office/officeart/2005/8/layout/hierarchy1"/>
    <dgm:cxn modelId="{1183E8DB-0E4D-4899-A3F2-D0A78D60ECA4}" type="presOf" srcId="{CEF03303-6F2A-4D31-81D9-5F2B88562516}" destId="{6971F291-CA5E-4F52-AEF3-47FEAAB55CC1}" srcOrd="0" destOrd="0" presId="urn:microsoft.com/office/officeart/2005/8/layout/hierarchy1"/>
    <dgm:cxn modelId="{46CA6FDA-B852-4E23-BEDD-1173CB2ED56B}" srcId="{9F2A157B-3A9E-4200-897D-1AB401126F12}" destId="{1736EFEE-D852-41D6-8652-D6A712B25920}" srcOrd="0" destOrd="0" parTransId="{859E8368-93CD-48B0-A8E1-0D37F07C9F40}" sibTransId="{6F753BBF-06D8-40F0-8A5D-347DF91DE523}"/>
    <dgm:cxn modelId="{3441DB0B-BFEB-4C66-BEC0-C4F289E90790}" srcId="{CEF03303-6F2A-4D31-81D9-5F2B88562516}" destId="{EF807012-6557-4F99-84E3-53B8218E9EF9}" srcOrd="0" destOrd="0" parTransId="{7CFF8691-2EED-4DAB-AB7A-B91992A34865}" sibTransId="{07DD1FCE-27A0-487E-8C38-301C51C9A772}"/>
    <dgm:cxn modelId="{6293D582-284B-4CFB-AA04-68EE2B773F9F}" type="presOf" srcId="{9F2A157B-3A9E-4200-897D-1AB401126F12}" destId="{36F91FF8-B62A-4E39-BA05-113D61FEFC97}" srcOrd="0" destOrd="0" presId="urn:microsoft.com/office/officeart/2005/8/layout/hierarchy1"/>
    <dgm:cxn modelId="{008A3BC2-4F14-4935-8CCD-8F7582125E83}" type="presOf" srcId="{4E61665C-E090-4BB4-8E5B-94284A9580A9}" destId="{75A87A66-4F33-4C51-BA5B-75E04DA0A344}" srcOrd="0" destOrd="0" presId="urn:microsoft.com/office/officeart/2005/8/layout/hierarchy1"/>
    <dgm:cxn modelId="{363AA60E-67FE-4FA8-A209-421EFC89EC8E}" type="presOf" srcId="{28642F28-A27D-4AD1-81C1-5E3AE53EECA8}" destId="{0201DD22-28C8-4519-87C4-8893AF913DD7}" srcOrd="0" destOrd="0" presId="urn:microsoft.com/office/officeart/2005/8/layout/hierarchy1"/>
    <dgm:cxn modelId="{2F02EB6D-3CB1-41BA-9F9D-4AE6B4563274}" type="presOf" srcId="{293F898E-BC03-4759-A503-D307231A8C8B}" destId="{A2B48361-BED0-4F69-91B8-9383391B3756}" srcOrd="0" destOrd="0" presId="urn:microsoft.com/office/officeart/2005/8/layout/hierarchy1"/>
    <dgm:cxn modelId="{4E036C50-B553-4DE4-917F-BB93D3FC8F4C}" srcId="{17D0E8CC-F7CC-4CD1-AF1E-FF8257650C73}" destId="{9B073E7C-7136-4C3C-9B9D-F863FD3B2ADA}" srcOrd="0" destOrd="0" parTransId="{363BABDF-B0E0-4092-B280-66F8A0012423}" sibTransId="{39408D92-4F6F-4110-90E2-6D36C63EAB66}"/>
    <dgm:cxn modelId="{B029E50F-EE74-49F8-B672-ACF8F377D531}" type="presOf" srcId="{9B073E7C-7136-4C3C-9B9D-F863FD3B2ADA}" destId="{2B9864EE-D3AE-43A3-B542-472E21BA6576}" srcOrd="0" destOrd="0" presId="urn:microsoft.com/office/officeart/2005/8/layout/hierarchy1"/>
    <dgm:cxn modelId="{D064F926-2898-4B1E-97C5-F23270EDC876}" srcId="{17D0E8CC-F7CC-4CD1-AF1E-FF8257650C73}" destId="{9F2A157B-3A9E-4200-897D-1AB401126F12}" srcOrd="2" destOrd="0" parTransId="{293F898E-BC03-4759-A503-D307231A8C8B}" sibTransId="{3F4F09D2-B630-4DF5-80AC-E9718F072BE4}"/>
    <dgm:cxn modelId="{E4EB744B-0B38-4F4A-9DB9-5FB142E59C45}" srcId="{F25E9FAE-7C30-4AFF-A685-81BBC9A02E43}" destId="{17D0E8CC-F7CC-4CD1-AF1E-FF8257650C73}" srcOrd="0" destOrd="0" parTransId="{363AB8FB-925B-4E56-8BBF-BAD7942B27E7}" sibTransId="{4AC04CE0-DEC7-4E07-8529-D075662254D5}"/>
    <dgm:cxn modelId="{B9ED44E5-FCC7-4F0B-85AE-E017BA7CC011}" srcId="{17D0E8CC-F7CC-4CD1-AF1E-FF8257650C73}" destId="{CEF03303-6F2A-4D31-81D9-5F2B88562516}" srcOrd="1" destOrd="0" parTransId="{28642F28-A27D-4AD1-81C1-5E3AE53EECA8}" sibTransId="{B9C56C12-BDC4-4067-849C-19FB97653710}"/>
    <dgm:cxn modelId="{36DA4ED5-70BF-492E-9604-77F2A9A40DDF}" type="presOf" srcId="{17D0E8CC-F7CC-4CD1-AF1E-FF8257650C73}" destId="{258A9233-40D8-4BC0-BA89-4E8321363C36}" srcOrd="0" destOrd="0" presId="urn:microsoft.com/office/officeart/2005/8/layout/hierarchy1"/>
    <dgm:cxn modelId="{00F5ED31-2FE4-485D-85A0-85AD7FCAAC6B}" type="presOf" srcId="{859E8368-93CD-48B0-A8E1-0D37F07C9F40}" destId="{F89AA725-CE21-4A20-A014-4183B6A7C3CD}" srcOrd="0" destOrd="0" presId="urn:microsoft.com/office/officeart/2005/8/layout/hierarchy1"/>
    <dgm:cxn modelId="{C8B51087-BDC8-42E8-90A0-1FC965CBC412}" srcId="{9B073E7C-7136-4C3C-9B9D-F863FD3B2ADA}" destId="{2C0E06D8-5EA3-42BF-8135-EE9253C27692}" srcOrd="0" destOrd="0" parTransId="{4E61665C-E090-4BB4-8E5B-94284A9580A9}" sibTransId="{7E38A058-532E-49E1-9925-998AD6EE91E5}"/>
    <dgm:cxn modelId="{0DEE49C4-E7E1-4725-A909-416FA37D9AA2}" type="presOf" srcId="{363BABDF-B0E0-4092-B280-66F8A0012423}" destId="{15978E24-FBFA-4895-8369-382BA047955C}" srcOrd="0" destOrd="0" presId="urn:microsoft.com/office/officeart/2005/8/layout/hierarchy1"/>
    <dgm:cxn modelId="{C9EEA40E-554D-40A5-BB7B-EB8334E0FF4C}" type="presOf" srcId="{F25E9FAE-7C30-4AFF-A685-81BBC9A02E43}" destId="{466B630C-60FF-4440-8104-82061BA0ED11}" srcOrd="0" destOrd="0" presId="urn:microsoft.com/office/officeart/2005/8/layout/hierarchy1"/>
    <dgm:cxn modelId="{292B7109-413C-4A60-8CCC-F5AF32669E2B}" type="presOf" srcId="{EF807012-6557-4F99-84E3-53B8218E9EF9}" destId="{B6474ACD-DC67-48A7-B024-776BB907D29D}" srcOrd="0" destOrd="0" presId="urn:microsoft.com/office/officeart/2005/8/layout/hierarchy1"/>
    <dgm:cxn modelId="{FCBDBDBE-4953-4D4E-8010-9CAC884AC59C}" type="presOf" srcId="{7CFF8691-2EED-4DAB-AB7A-B91992A34865}" destId="{77F08C92-876B-4491-920C-3F0BE9041613}" srcOrd="0" destOrd="0" presId="urn:microsoft.com/office/officeart/2005/8/layout/hierarchy1"/>
    <dgm:cxn modelId="{63924599-E0BB-4FDD-A7DC-FD6151B78DE4}" type="presOf" srcId="{1736EFEE-D852-41D6-8652-D6A712B25920}" destId="{420F4B21-2A14-42CC-B391-D9D8514B6943}" srcOrd="0" destOrd="0" presId="urn:microsoft.com/office/officeart/2005/8/layout/hierarchy1"/>
    <dgm:cxn modelId="{51094D01-0A23-49CE-A30B-ED7B650479C7}" type="presParOf" srcId="{466B630C-60FF-4440-8104-82061BA0ED11}" destId="{2819EA76-C177-474D-9CAC-B9C01F040F8D}" srcOrd="0" destOrd="0" presId="urn:microsoft.com/office/officeart/2005/8/layout/hierarchy1"/>
    <dgm:cxn modelId="{94C38B39-5A9C-4211-896C-EF1F8BCA374A}" type="presParOf" srcId="{2819EA76-C177-474D-9CAC-B9C01F040F8D}" destId="{50A6B877-7697-4C09-A0F1-FF2276C3F782}" srcOrd="0" destOrd="0" presId="urn:microsoft.com/office/officeart/2005/8/layout/hierarchy1"/>
    <dgm:cxn modelId="{D7137FBE-304C-4141-AA58-FBFDF18487EA}" type="presParOf" srcId="{50A6B877-7697-4C09-A0F1-FF2276C3F782}" destId="{D8C0BAE2-1CA0-4AA9-8938-86E98683C30E}" srcOrd="0" destOrd="0" presId="urn:microsoft.com/office/officeart/2005/8/layout/hierarchy1"/>
    <dgm:cxn modelId="{0CE14931-CC65-44BF-8EC7-DE67CE060F9E}" type="presParOf" srcId="{50A6B877-7697-4C09-A0F1-FF2276C3F782}" destId="{258A9233-40D8-4BC0-BA89-4E8321363C36}" srcOrd="1" destOrd="0" presId="urn:microsoft.com/office/officeart/2005/8/layout/hierarchy1"/>
    <dgm:cxn modelId="{CE026A89-F3FB-4B3A-B8AD-2BB99408A501}" type="presParOf" srcId="{2819EA76-C177-474D-9CAC-B9C01F040F8D}" destId="{5798A1B6-DE1A-4949-BA56-B5BBF75BF4D3}" srcOrd="1" destOrd="0" presId="urn:microsoft.com/office/officeart/2005/8/layout/hierarchy1"/>
    <dgm:cxn modelId="{10DBD2C8-05D3-4089-9F1B-B319150C656B}" type="presParOf" srcId="{5798A1B6-DE1A-4949-BA56-B5BBF75BF4D3}" destId="{15978E24-FBFA-4895-8369-382BA047955C}" srcOrd="0" destOrd="0" presId="urn:microsoft.com/office/officeart/2005/8/layout/hierarchy1"/>
    <dgm:cxn modelId="{318528E7-9DA3-4027-8192-AEFBAD017879}" type="presParOf" srcId="{5798A1B6-DE1A-4949-BA56-B5BBF75BF4D3}" destId="{DB82A669-AF7F-45C9-8A13-023E5CF78BA1}" srcOrd="1" destOrd="0" presId="urn:microsoft.com/office/officeart/2005/8/layout/hierarchy1"/>
    <dgm:cxn modelId="{D722DCA1-6908-46A4-9851-2B8C8A7FD555}" type="presParOf" srcId="{DB82A669-AF7F-45C9-8A13-023E5CF78BA1}" destId="{6AEDA89D-4A05-460B-BA21-8EE4C5D71868}" srcOrd="0" destOrd="0" presId="urn:microsoft.com/office/officeart/2005/8/layout/hierarchy1"/>
    <dgm:cxn modelId="{DF17DE7C-539B-4711-A308-245AEC6B5221}" type="presParOf" srcId="{6AEDA89D-4A05-460B-BA21-8EE4C5D71868}" destId="{D31CF871-5463-4413-ACB6-8FCBCA51354A}" srcOrd="0" destOrd="0" presId="urn:microsoft.com/office/officeart/2005/8/layout/hierarchy1"/>
    <dgm:cxn modelId="{4253F659-CD4D-4DB6-97BE-134BB6795923}" type="presParOf" srcId="{6AEDA89D-4A05-460B-BA21-8EE4C5D71868}" destId="{2B9864EE-D3AE-43A3-B542-472E21BA6576}" srcOrd="1" destOrd="0" presId="urn:microsoft.com/office/officeart/2005/8/layout/hierarchy1"/>
    <dgm:cxn modelId="{346E2FCC-5DB0-484A-9F46-8FD73316F7A1}" type="presParOf" srcId="{DB82A669-AF7F-45C9-8A13-023E5CF78BA1}" destId="{DEDCBEAE-EC8B-4B8B-BE44-243DD40DA43F}" srcOrd="1" destOrd="0" presId="urn:microsoft.com/office/officeart/2005/8/layout/hierarchy1"/>
    <dgm:cxn modelId="{26AD3099-B21E-4BA3-8962-116C09B250CE}" type="presParOf" srcId="{DEDCBEAE-EC8B-4B8B-BE44-243DD40DA43F}" destId="{75A87A66-4F33-4C51-BA5B-75E04DA0A344}" srcOrd="0" destOrd="0" presId="urn:microsoft.com/office/officeart/2005/8/layout/hierarchy1"/>
    <dgm:cxn modelId="{CEF81A11-9F55-47F6-8918-3E9E5173F802}" type="presParOf" srcId="{DEDCBEAE-EC8B-4B8B-BE44-243DD40DA43F}" destId="{1C352DCF-6C9E-4837-AA20-0ADC02CC2BB0}" srcOrd="1" destOrd="0" presId="urn:microsoft.com/office/officeart/2005/8/layout/hierarchy1"/>
    <dgm:cxn modelId="{2977E7D5-185B-4FB1-BFBD-2D3951EC3D26}" type="presParOf" srcId="{1C352DCF-6C9E-4837-AA20-0ADC02CC2BB0}" destId="{E78776CE-A052-4E37-AB2D-646ACBE204AB}" srcOrd="0" destOrd="0" presId="urn:microsoft.com/office/officeart/2005/8/layout/hierarchy1"/>
    <dgm:cxn modelId="{EA42BE82-A3E2-4602-8596-A9E218F9F994}" type="presParOf" srcId="{E78776CE-A052-4E37-AB2D-646ACBE204AB}" destId="{5E63D64C-074E-4242-8A03-D68D8C85F6AE}" srcOrd="0" destOrd="0" presId="urn:microsoft.com/office/officeart/2005/8/layout/hierarchy1"/>
    <dgm:cxn modelId="{5EFE5C66-078C-4390-80EC-9A3997029D2C}" type="presParOf" srcId="{E78776CE-A052-4E37-AB2D-646ACBE204AB}" destId="{46FC0206-448D-4022-A7F5-1B3252DF1700}" srcOrd="1" destOrd="0" presId="urn:microsoft.com/office/officeart/2005/8/layout/hierarchy1"/>
    <dgm:cxn modelId="{47D85AA4-0D45-43B6-BAAC-6E601EB2A222}" type="presParOf" srcId="{1C352DCF-6C9E-4837-AA20-0ADC02CC2BB0}" destId="{228D55AF-6605-4335-8540-E5EA09A162D1}" srcOrd="1" destOrd="0" presId="urn:microsoft.com/office/officeart/2005/8/layout/hierarchy1"/>
    <dgm:cxn modelId="{D507FE6C-459A-4F8A-B08C-C1061FDB939C}" type="presParOf" srcId="{5798A1B6-DE1A-4949-BA56-B5BBF75BF4D3}" destId="{0201DD22-28C8-4519-87C4-8893AF913DD7}" srcOrd="2" destOrd="0" presId="urn:microsoft.com/office/officeart/2005/8/layout/hierarchy1"/>
    <dgm:cxn modelId="{E280175C-691E-4DE4-AFA8-BC7EF45D06A5}" type="presParOf" srcId="{5798A1B6-DE1A-4949-BA56-B5BBF75BF4D3}" destId="{BFDE48E6-EE82-4608-9AE1-6B4397EFB45A}" srcOrd="3" destOrd="0" presId="urn:microsoft.com/office/officeart/2005/8/layout/hierarchy1"/>
    <dgm:cxn modelId="{DF31C795-3D2D-4151-8499-B4C1F328F6C9}" type="presParOf" srcId="{BFDE48E6-EE82-4608-9AE1-6B4397EFB45A}" destId="{B4BC4C76-B2D3-483F-A873-731BD984C58A}" srcOrd="0" destOrd="0" presId="urn:microsoft.com/office/officeart/2005/8/layout/hierarchy1"/>
    <dgm:cxn modelId="{A71F4AAC-2318-4343-9CE1-0C3850C36D00}" type="presParOf" srcId="{B4BC4C76-B2D3-483F-A873-731BD984C58A}" destId="{6391F0FE-91D3-4123-81A0-5DA601AB3509}" srcOrd="0" destOrd="0" presId="urn:microsoft.com/office/officeart/2005/8/layout/hierarchy1"/>
    <dgm:cxn modelId="{0DF13E30-D2ED-4AC3-9B3C-AEFB2B4EE64B}" type="presParOf" srcId="{B4BC4C76-B2D3-483F-A873-731BD984C58A}" destId="{6971F291-CA5E-4F52-AEF3-47FEAAB55CC1}" srcOrd="1" destOrd="0" presId="urn:microsoft.com/office/officeart/2005/8/layout/hierarchy1"/>
    <dgm:cxn modelId="{7B94E8D6-600E-48D1-A1CA-A01BF468A742}" type="presParOf" srcId="{BFDE48E6-EE82-4608-9AE1-6B4397EFB45A}" destId="{125FD0E6-6BAB-437F-8FB7-B7F37C79E58B}" srcOrd="1" destOrd="0" presId="urn:microsoft.com/office/officeart/2005/8/layout/hierarchy1"/>
    <dgm:cxn modelId="{BBDD913D-97AC-43FE-A829-0F5A1745A4EC}" type="presParOf" srcId="{125FD0E6-6BAB-437F-8FB7-B7F37C79E58B}" destId="{77F08C92-876B-4491-920C-3F0BE9041613}" srcOrd="0" destOrd="0" presId="urn:microsoft.com/office/officeart/2005/8/layout/hierarchy1"/>
    <dgm:cxn modelId="{79052C1E-44D8-4928-92B2-2B58E74ADBA5}" type="presParOf" srcId="{125FD0E6-6BAB-437F-8FB7-B7F37C79E58B}" destId="{B0206F5A-CB3F-498A-901B-A79D8BF730CB}" srcOrd="1" destOrd="0" presId="urn:microsoft.com/office/officeart/2005/8/layout/hierarchy1"/>
    <dgm:cxn modelId="{997B8762-C6F4-4E47-A81C-C36CF09B8649}" type="presParOf" srcId="{B0206F5A-CB3F-498A-901B-A79D8BF730CB}" destId="{1297E2D6-59DA-4A03-A217-127063F2CFAF}" srcOrd="0" destOrd="0" presId="urn:microsoft.com/office/officeart/2005/8/layout/hierarchy1"/>
    <dgm:cxn modelId="{3795A0D8-EE65-4D41-8B25-37B18337B0D0}" type="presParOf" srcId="{1297E2D6-59DA-4A03-A217-127063F2CFAF}" destId="{625A552F-1A9E-471F-963A-C1A92E2B8BED}" srcOrd="0" destOrd="0" presId="urn:microsoft.com/office/officeart/2005/8/layout/hierarchy1"/>
    <dgm:cxn modelId="{C27A73B9-709F-4D53-9DA4-2381DA01FE2A}" type="presParOf" srcId="{1297E2D6-59DA-4A03-A217-127063F2CFAF}" destId="{B6474ACD-DC67-48A7-B024-776BB907D29D}" srcOrd="1" destOrd="0" presId="urn:microsoft.com/office/officeart/2005/8/layout/hierarchy1"/>
    <dgm:cxn modelId="{FBDB8460-2C82-4B45-AA85-83BB806A8F29}" type="presParOf" srcId="{B0206F5A-CB3F-498A-901B-A79D8BF730CB}" destId="{1A0661A8-D993-4213-8F22-C75F8812D99F}" srcOrd="1" destOrd="0" presId="urn:microsoft.com/office/officeart/2005/8/layout/hierarchy1"/>
    <dgm:cxn modelId="{FF707E00-B652-41CB-A7E2-8DA59CCF458D}" type="presParOf" srcId="{5798A1B6-DE1A-4949-BA56-B5BBF75BF4D3}" destId="{A2B48361-BED0-4F69-91B8-9383391B3756}" srcOrd="4" destOrd="0" presId="urn:microsoft.com/office/officeart/2005/8/layout/hierarchy1"/>
    <dgm:cxn modelId="{2FA8A6F0-7617-45E5-BFA4-C03696A24EAB}" type="presParOf" srcId="{5798A1B6-DE1A-4949-BA56-B5BBF75BF4D3}" destId="{C5E2DD61-BD37-4DEC-B760-9CE0FBFF5380}" srcOrd="5" destOrd="0" presId="urn:microsoft.com/office/officeart/2005/8/layout/hierarchy1"/>
    <dgm:cxn modelId="{095ED46D-2329-4D4C-8BA0-CB94D6044CEE}" type="presParOf" srcId="{C5E2DD61-BD37-4DEC-B760-9CE0FBFF5380}" destId="{08EE76C0-FD4A-496C-91A3-E1652EAFB5DA}" srcOrd="0" destOrd="0" presId="urn:microsoft.com/office/officeart/2005/8/layout/hierarchy1"/>
    <dgm:cxn modelId="{23DAC3FF-3AF7-429C-A2A5-CD0F96938F03}" type="presParOf" srcId="{08EE76C0-FD4A-496C-91A3-E1652EAFB5DA}" destId="{C516C9A5-C35F-4FDB-8B56-00D1433258D7}" srcOrd="0" destOrd="0" presId="urn:microsoft.com/office/officeart/2005/8/layout/hierarchy1"/>
    <dgm:cxn modelId="{ADC9F749-5B64-43C9-A202-D8DC2B64CCAC}" type="presParOf" srcId="{08EE76C0-FD4A-496C-91A3-E1652EAFB5DA}" destId="{36F91FF8-B62A-4E39-BA05-113D61FEFC97}" srcOrd="1" destOrd="0" presId="urn:microsoft.com/office/officeart/2005/8/layout/hierarchy1"/>
    <dgm:cxn modelId="{3F3B8067-723B-417C-AF85-5A67093DE662}" type="presParOf" srcId="{C5E2DD61-BD37-4DEC-B760-9CE0FBFF5380}" destId="{025C3F3F-7554-450A-B8AF-D806F319139A}" srcOrd="1" destOrd="0" presId="urn:microsoft.com/office/officeart/2005/8/layout/hierarchy1"/>
    <dgm:cxn modelId="{03BDF8B2-8E15-4F40-9E3B-6E3833598DB6}" type="presParOf" srcId="{025C3F3F-7554-450A-B8AF-D806F319139A}" destId="{F89AA725-CE21-4A20-A014-4183B6A7C3CD}" srcOrd="0" destOrd="0" presId="urn:microsoft.com/office/officeart/2005/8/layout/hierarchy1"/>
    <dgm:cxn modelId="{DE0E865E-050E-4F1D-9B8A-45B337D46FA7}" type="presParOf" srcId="{025C3F3F-7554-450A-B8AF-D806F319139A}" destId="{84B7AF40-4576-4637-BF01-D65638BBFA86}" srcOrd="1" destOrd="0" presId="urn:microsoft.com/office/officeart/2005/8/layout/hierarchy1"/>
    <dgm:cxn modelId="{98286549-927B-417D-899D-AACF0EE1FC1B}" type="presParOf" srcId="{84B7AF40-4576-4637-BF01-D65638BBFA86}" destId="{4A755F80-9A5D-4EBF-A73E-CD870230C33E}" srcOrd="0" destOrd="0" presId="urn:microsoft.com/office/officeart/2005/8/layout/hierarchy1"/>
    <dgm:cxn modelId="{5E7BA854-9F49-439E-AFEA-03C830C170DD}" type="presParOf" srcId="{4A755F80-9A5D-4EBF-A73E-CD870230C33E}" destId="{FFDA7A6E-F01D-4394-8FCA-CB2AB17C5946}" srcOrd="0" destOrd="0" presId="urn:microsoft.com/office/officeart/2005/8/layout/hierarchy1"/>
    <dgm:cxn modelId="{8660E6A7-970C-45FB-9A7F-CE79B87AF12E}" type="presParOf" srcId="{4A755F80-9A5D-4EBF-A73E-CD870230C33E}" destId="{420F4B21-2A14-42CC-B391-D9D8514B6943}" srcOrd="1" destOrd="0" presId="urn:microsoft.com/office/officeart/2005/8/layout/hierarchy1"/>
    <dgm:cxn modelId="{6EB8F4CB-2557-41F2-9F71-E2E779B28182}" type="presParOf" srcId="{84B7AF40-4576-4637-BF01-D65638BBFA86}" destId="{2C0817D5-30C0-48BA-BFB5-CDCF7DACB2A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12524C-7566-47BB-AED9-A3FA8FEC559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tr-TR"/>
        </a:p>
      </dgm:t>
    </dgm:pt>
    <dgm:pt modelId="{A92D3031-E7A5-4922-B2EE-D0BCCFBE3896}">
      <dgm:prSet phldrT="[Metin]" custT="1"/>
      <dgm:spPr>
        <a:solidFill>
          <a:srgbClr val="92D050">
            <a:alpha val="90000"/>
          </a:srgbClr>
        </a:solidFill>
      </dgm:spPr>
      <dgm:t>
        <a:bodyPr/>
        <a:lstStyle/>
        <a:p>
          <a:r>
            <a:rPr lang="tr-TR" sz="2400" b="1" dirty="0" smtClean="0"/>
            <a:t>OSMANLI EKONOMİSİ</a:t>
          </a:r>
          <a:endParaRPr lang="tr-TR" sz="2400" b="1" dirty="0"/>
        </a:p>
      </dgm:t>
    </dgm:pt>
    <dgm:pt modelId="{F2BF2EEE-8048-4A64-92E8-87259A87EC32}" type="parTrans" cxnId="{C06C3D2E-2E77-49E3-ACBD-118509A4F021}">
      <dgm:prSet/>
      <dgm:spPr/>
      <dgm:t>
        <a:bodyPr/>
        <a:lstStyle/>
        <a:p>
          <a:endParaRPr lang="tr-TR"/>
        </a:p>
      </dgm:t>
    </dgm:pt>
    <dgm:pt modelId="{D52A6047-E27D-4BC3-8705-10FC86096698}" type="sibTrans" cxnId="{C06C3D2E-2E77-49E3-ACBD-118509A4F021}">
      <dgm:prSet/>
      <dgm:spPr/>
      <dgm:t>
        <a:bodyPr/>
        <a:lstStyle/>
        <a:p>
          <a:endParaRPr lang="tr-TR"/>
        </a:p>
      </dgm:t>
    </dgm:pt>
    <dgm:pt modelId="{B70EDD76-5F85-48DC-A087-CB2F1CA81E3A}">
      <dgm:prSet custT="1"/>
      <dgm:spPr>
        <a:solidFill>
          <a:srgbClr val="FFFF00">
            <a:alpha val="90000"/>
          </a:srgbClr>
        </a:solidFill>
      </dgm:spPr>
      <dgm:t>
        <a:bodyPr/>
        <a:lstStyle/>
        <a:p>
          <a:r>
            <a:rPr lang="tr-TR" sz="1800" b="1" dirty="0" smtClean="0"/>
            <a:t>OSMANLI DEVLETİNDE ÜRETİM YAPISI</a:t>
          </a:r>
          <a:endParaRPr lang="tr-TR" sz="1800" dirty="0"/>
        </a:p>
      </dgm:t>
    </dgm:pt>
    <dgm:pt modelId="{9543F140-23AD-49BB-9A9A-71F8F9305E96}" type="parTrans" cxnId="{56C7CAE1-BB5F-45AB-8E18-D9990EEFA756}">
      <dgm:prSet/>
      <dgm:spPr/>
      <dgm:t>
        <a:bodyPr/>
        <a:lstStyle/>
        <a:p>
          <a:endParaRPr lang="tr-TR"/>
        </a:p>
      </dgm:t>
    </dgm:pt>
    <dgm:pt modelId="{91D1CD92-8475-4D24-8BC6-19D47D7583E2}" type="sibTrans" cxnId="{56C7CAE1-BB5F-45AB-8E18-D9990EEFA756}">
      <dgm:prSet/>
      <dgm:spPr/>
      <dgm:t>
        <a:bodyPr/>
        <a:lstStyle/>
        <a:p>
          <a:endParaRPr lang="tr-TR"/>
        </a:p>
      </dgm:t>
    </dgm:pt>
    <dgm:pt modelId="{09B10CE9-B85C-4592-B304-0D920C3CB297}">
      <dgm:prSet custT="1"/>
      <dgm:spPr>
        <a:solidFill>
          <a:srgbClr val="FFC000">
            <a:alpha val="90000"/>
          </a:srgbClr>
        </a:solidFill>
      </dgm:spPr>
      <dgm:t>
        <a:bodyPr/>
        <a:lstStyle/>
        <a:p>
          <a:r>
            <a:rPr lang="tr-TR" sz="1400" b="1" dirty="0" smtClean="0"/>
            <a:t>B-(Ziraî Üretim)</a:t>
          </a:r>
          <a:endParaRPr lang="tr-TR" sz="1400" dirty="0"/>
        </a:p>
      </dgm:t>
    </dgm:pt>
    <dgm:pt modelId="{19A5A817-F99E-4A1F-8438-89CBEDD671AC}" type="parTrans" cxnId="{89D6FB4F-DC0B-4BDA-B5E8-DFFA5766105B}">
      <dgm:prSet/>
      <dgm:spPr/>
      <dgm:t>
        <a:bodyPr/>
        <a:lstStyle/>
        <a:p>
          <a:endParaRPr lang="tr-TR"/>
        </a:p>
      </dgm:t>
    </dgm:pt>
    <dgm:pt modelId="{D78BD141-9901-4A62-904D-8BC37438655D}" type="sibTrans" cxnId="{89D6FB4F-DC0B-4BDA-B5E8-DFFA5766105B}">
      <dgm:prSet/>
      <dgm:spPr/>
      <dgm:t>
        <a:bodyPr/>
        <a:lstStyle/>
        <a:p>
          <a:endParaRPr lang="tr-TR"/>
        </a:p>
      </dgm:t>
    </dgm:pt>
    <dgm:pt modelId="{C151772F-160E-4F01-AF77-7B7103B3AAE7}">
      <dgm:prSet custT="1"/>
      <dgm:spPr>
        <a:solidFill>
          <a:srgbClr val="FFCCCC">
            <a:alpha val="90000"/>
          </a:srgbClr>
        </a:solidFill>
      </dgm:spPr>
      <dgm:t>
        <a:bodyPr/>
        <a:lstStyle/>
        <a:p>
          <a:r>
            <a:rPr lang="tr-TR" sz="1400" b="1" dirty="0" smtClean="0"/>
            <a:t>A- Hayvancılık</a:t>
          </a:r>
          <a:endParaRPr lang="tr-TR" sz="1400" dirty="0"/>
        </a:p>
      </dgm:t>
    </dgm:pt>
    <dgm:pt modelId="{F8DB1FE7-A3D4-43C4-9F6C-6102E461BA54}" type="parTrans" cxnId="{5E3ECED8-7884-4855-9CA3-1C3F1E1725CA}">
      <dgm:prSet/>
      <dgm:spPr/>
      <dgm:t>
        <a:bodyPr/>
        <a:lstStyle/>
        <a:p>
          <a:endParaRPr lang="tr-TR"/>
        </a:p>
      </dgm:t>
    </dgm:pt>
    <dgm:pt modelId="{A7E9197E-CF76-4DD0-ABD0-582B501D1626}" type="sibTrans" cxnId="{5E3ECED8-7884-4855-9CA3-1C3F1E1725CA}">
      <dgm:prSet/>
      <dgm:spPr/>
      <dgm:t>
        <a:bodyPr/>
        <a:lstStyle/>
        <a:p>
          <a:endParaRPr lang="tr-TR"/>
        </a:p>
      </dgm:t>
    </dgm:pt>
    <dgm:pt modelId="{1957D685-AC58-43D3-8FA4-E0E61A4C8DF7}">
      <dgm:prSet custT="1"/>
      <dgm:spPr>
        <a:solidFill>
          <a:srgbClr val="FFCCCC">
            <a:alpha val="90000"/>
          </a:srgbClr>
        </a:solidFill>
      </dgm:spPr>
      <dgm:t>
        <a:bodyPr/>
        <a:lstStyle/>
        <a:p>
          <a:r>
            <a:rPr lang="tr-TR" sz="1400" b="1" dirty="0" smtClean="0"/>
            <a:t>D-Madencilik ve Maden Sanayii</a:t>
          </a:r>
          <a:endParaRPr lang="tr-TR" sz="1400" dirty="0"/>
        </a:p>
      </dgm:t>
    </dgm:pt>
    <dgm:pt modelId="{03289A2A-96E4-4042-BCA0-A6FC390CAEDD}" type="parTrans" cxnId="{F89819B8-D897-4648-B2A8-5FD39D4259C0}">
      <dgm:prSet/>
      <dgm:spPr/>
      <dgm:t>
        <a:bodyPr/>
        <a:lstStyle/>
        <a:p>
          <a:endParaRPr lang="tr-TR"/>
        </a:p>
      </dgm:t>
    </dgm:pt>
    <dgm:pt modelId="{16227FBD-16B6-412A-AF2C-EF70BB5825D8}" type="sibTrans" cxnId="{F89819B8-D897-4648-B2A8-5FD39D4259C0}">
      <dgm:prSet/>
      <dgm:spPr/>
      <dgm:t>
        <a:bodyPr/>
        <a:lstStyle/>
        <a:p>
          <a:endParaRPr lang="tr-TR"/>
        </a:p>
      </dgm:t>
    </dgm:pt>
    <dgm:pt modelId="{6F73C057-1EF9-4E6E-8E3E-CA5B32951FFF}">
      <dgm:prSet custT="1"/>
      <dgm:spPr>
        <a:solidFill>
          <a:schemeClr val="accent1">
            <a:lumMod val="40000"/>
            <a:lumOff val="60000"/>
            <a:alpha val="90000"/>
          </a:schemeClr>
        </a:solidFill>
      </dgm:spPr>
      <dgm:t>
        <a:bodyPr/>
        <a:lstStyle/>
        <a:p>
          <a:r>
            <a:rPr lang="tr-TR" sz="1400" b="1" dirty="0" smtClean="0"/>
            <a:t>C-Sınaî Üretim</a:t>
          </a:r>
          <a:endParaRPr lang="tr-TR" sz="1400" dirty="0"/>
        </a:p>
      </dgm:t>
    </dgm:pt>
    <dgm:pt modelId="{70CD8812-B134-4913-9486-7BB208590841}" type="parTrans" cxnId="{CBADC711-9856-4788-8B62-2795532BDD20}">
      <dgm:prSet/>
      <dgm:spPr/>
      <dgm:t>
        <a:bodyPr/>
        <a:lstStyle/>
        <a:p>
          <a:endParaRPr lang="tr-TR"/>
        </a:p>
      </dgm:t>
    </dgm:pt>
    <dgm:pt modelId="{52106EDC-12CE-4AAA-816F-24C903B91240}" type="sibTrans" cxnId="{CBADC711-9856-4788-8B62-2795532BDD20}">
      <dgm:prSet/>
      <dgm:spPr/>
      <dgm:t>
        <a:bodyPr/>
        <a:lstStyle/>
        <a:p>
          <a:endParaRPr lang="tr-TR"/>
        </a:p>
      </dgm:t>
    </dgm:pt>
    <dgm:pt modelId="{1B915ACD-5022-4DC8-8E69-E8355FE54334}">
      <dgm:prSet custT="1"/>
      <dgm:spPr>
        <a:solidFill>
          <a:srgbClr val="FFC000">
            <a:alpha val="90000"/>
          </a:srgbClr>
        </a:solidFill>
      </dgm:spPr>
      <dgm:t>
        <a:bodyPr/>
        <a:lstStyle/>
        <a:p>
          <a:pPr>
            <a:lnSpc>
              <a:spcPct val="150000"/>
            </a:lnSpc>
            <a:spcAft>
              <a:spcPts val="0"/>
            </a:spcAft>
          </a:pPr>
          <a:r>
            <a:rPr lang="tr-TR" sz="1400" b="0" dirty="0" smtClean="0"/>
            <a:t>Osmanlı ekonomisinin en önemli sektörü tarımdır. 17. yüzyılın başlarına kadar Osmanlı devleti tarım ürünleri bakımından kendine yeten bir ülkeydi. </a:t>
          </a:r>
          <a:endParaRPr lang="tr-TR" sz="1400" dirty="0"/>
        </a:p>
      </dgm:t>
    </dgm:pt>
    <dgm:pt modelId="{6E767498-AC27-498C-B71E-FAB7EFE5D15C}" type="parTrans" cxnId="{9917E78A-E8AC-4535-BD9C-63A770C434E1}">
      <dgm:prSet/>
      <dgm:spPr/>
      <dgm:t>
        <a:bodyPr/>
        <a:lstStyle/>
        <a:p>
          <a:endParaRPr lang="tr-TR"/>
        </a:p>
      </dgm:t>
    </dgm:pt>
    <dgm:pt modelId="{CFF25248-E0C3-416F-971B-96A1ED7BD5D4}" type="sibTrans" cxnId="{9917E78A-E8AC-4535-BD9C-63A770C434E1}">
      <dgm:prSet/>
      <dgm:spPr/>
      <dgm:t>
        <a:bodyPr/>
        <a:lstStyle/>
        <a:p>
          <a:endParaRPr lang="tr-TR"/>
        </a:p>
      </dgm:t>
    </dgm:pt>
    <dgm:pt modelId="{712E48DF-6C94-4FE6-BE11-5ADD13E0EEEA}">
      <dgm:prSet custT="1"/>
      <dgm:spPr>
        <a:solidFill>
          <a:srgbClr val="FFCCCC">
            <a:alpha val="90000"/>
          </a:srgbClr>
        </a:solidFill>
      </dgm:spPr>
      <dgm:t>
        <a:bodyPr/>
        <a:lstStyle/>
        <a:p>
          <a:pPr>
            <a:lnSpc>
              <a:spcPct val="150000"/>
            </a:lnSpc>
            <a:spcAft>
              <a:spcPts val="0"/>
            </a:spcAft>
          </a:pPr>
          <a:r>
            <a:rPr lang="tr-TR" sz="1400" b="0" dirty="0" smtClean="0"/>
            <a:t>Hayvancılık,tarım ekonomisinin ve genel ekonominin önemli unsurlarından biridir. Genel olarak göçebelerin uğraşı olsa da,köylüler de bu alanda önemli bir rol üstlenmişlerdir. Sadece göçebelerden alınan </a:t>
          </a:r>
          <a:r>
            <a:rPr lang="tr-TR" sz="1400" b="0" dirty="0" err="1" smtClean="0"/>
            <a:t>resm</a:t>
          </a:r>
          <a:r>
            <a:rPr lang="tr-TR" sz="1400" b="0" dirty="0" smtClean="0"/>
            <a:t>-i yaylak ve resmi kışlak yerine, hayvan besleyen herkesten adet-i ağnam denen vergi alınıyordu</a:t>
          </a:r>
          <a:r>
            <a:rPr lang="tr-TR" sz="1800" b="0" dirty="0" smtClean="0"/>
            <a:t>.</a:t>
          </a:r>
          <a:endParaRPr lang="tr-TR" sz="1800" dirty="0"/>
        </a:p>
      </dgm:t>
    </dgm:pt>
    <dgm:pt modelId="{D0633765-3375-4997-B1D0-4C50A3613B05}" type="parTrans" cxnId="{1C894489-7F85-44F7-8D3C-5BD0B2BDEAB1}">
      <dgm:prSet/>
      <dgm:spPr/>
      <dgm:t>
        <a:bodyPr/>
        <a:lstStyle/>
        <a:p>
          <a:endParaRPr lang="tr-TR"/>
        </a:p>
      </dgm:t>
    </dgm:pt>
    <dgm:pt modelId="{8609CA28-FBA1-4C63-AF61-16BD16F4B7F2}" type="sibTrans" cxnId="{1C894489-7F85-44F7-8D3C-5BD0B2BDEAB1}">
      <dgm:prSet/>
      <dgm:spPr/>
      <dgm:t>
        <a:bodyPr/>
        <a:lstStyle/>
        <a:p>
          <a:endParaRPr lang="tr-TR"/>
        </a:p>
      </dgm:t>
    </dgm:pt>
    <dgm:pt modelId="{58A52BEF-26B7-4170-960F-B0E8F86982CE}">
      <dgm:prSet/>
      <dgm:spPr>
        <a:solidFill>
          <a:schemeClr val="accent1">
            <a:lumMod val="40000"/>
            <a:lumOff val="60000"/>
            <a:alpha val="90000"/>
          </a:schemeClr>
        </a:solidFill>
      </dgm:spPr>
      <dgm:t>
        <a:bodyPr/>
        <a:lstStyle/>
        <a:p>
          <a:pPr>
            <a:lnSpc>
              <a:spcPct val="150000"/>
            </a:lnSpc>
            <a:spcAft>
              <a:spcPts val="0"/>
            </a:spcAft>
          </a:pPr>
          <a:r>
            <a:rPr lang="tr-TR" b="0" dirty="0" smtClean="0"/>
            <a:t>Osmanlı toplumunda esnaflar LONCA adı verilen teşkilatlara sahiptiler. Her esnaf muhakkak bir loncaya kayıtlı olur, loncasının koruması ve denetimi altında bulunurdu. Bugünkü tabipler odası, mimarlar odası, şoförler cemiyeti gibi...  Dükkan açma hakkına GEDİK denilirdi. Gedik'e sahip olmak için çıraklık, kalfalık yapıp, ustalık belgesini almak gerekirdi.</a:t>
          </a:r>
          <a:endParaRPr lang="tr-TR" dirty="0"/>
        </a:p>
      </dgm:t>
    </dgm:pt>
    <dgm:pt modelId="{147B00EE-2FB3-4D07-AE2B-BD9E229A85D8}" type="parTrans" cxnId="{5F32BC5B-D342-4365-8663-DDE421A0F297}">
      <dgm:prSet/>
      <dgm:spPr/>
      <dgm:t>
        <a:bodyPr/>
        <a:lstStyle/>
        <a:p>
          <a:endParaRPr lang="tr-TR"/>
        </a:p>
      </dgm:t>
    </dgm:pt>
    <dgm:pt modelId="{1A302FEE-E4A4-4B44-B6C5-08971C692562}" type="sibTrans" cxnId="{5F32BC5B-D342-4365-8663-DDE421A0F297}">
      <dgm:prSet/>
      <dgm:spPr/>
      <dgm:t>
        <a:bodyPr/>
        <a:lstStyle/>
        <a:p>
          <a:endParaRPr lang="tr-TR"/>
        </a:p>
      </dgm:t>
    </dgm:pt>
    <dgm:pt modelId="{EEEF21E5-7D92-4EF0-9784-923CA0617FD8}">
      <dgm:prSet custT="1"/>
      <dgm:spPr>
        <a:solidFill>
          <a:srgbClr val="FFCCCC">
            <a:alpha val="90000"/>
          </a:srgbClr>
        </a:solidFill>
      </dgm:spPr>
      <dgm:t>
        <a:bodyPr/>
        <a:lstStyle/>
        <a:p>
          <a:pPr>
            <a:lnSpc>
              <a:spcPct val="150000"/>
            </a:lnSpc>
            <a:spcAft>
              <a:spcPts val="0"/>
            </a:spcAft>
          </a:pPr>
          <a:r>
            <a:rPr lang="tr-TR" sz="1200" b="0" dirty="0" smtClean="0"/>
            <a:t>Osmanlı Devleti'nde madenler iltizam olarak dağıtılırdı. Çıkartılan madenlerin çoğu ülke içinde işlenemediğinden dışarıya ihraç edilirdi.</a:t>
          </a:r>
          <a:endParaRPr lang="tr-TR" sz="1200" dirty="0" smtClean="0"/>
        </a:p>
        <a:p>
          <a:pPr>
            <a:lnSpc>
              <a:spcPct val="150000"/>
            </a:lnSpc>
            <a:spcAft>
              <a:spcPts val="0"/>
            </a:spcAft>
          </a:pPr>
          <a:r>
            <a:rPr lang="tr-TR" sz="1200" b="1" dirty="0" smtClean="0"/>
            <a:t>NOT:</a:t>
          </a:r>
          <a:r>
            <a:rPr lang="tr-TR" sz="1200" b="0" dirty="0" smtClean="0"/>
            <a:t> Osmanlılarda ilk madenin işletilmesi Osman Bey zamanındadır. Bilecik'in fethi ile buradaki demir madeni işletilmiştir.</a:t>
          </a:r>
          <a:endParaRPr lang="tr-TR" sz="1200" dirty="0"/>
        </a:p>
      </dgm:t>
    </dgm:pt>
    <dgm:pt modelId="{222D34E0-A1C1-4D29-8988-27052F284082}" type="parTrans" cxnId="{2D03517D-F859-42DF-B7B2-DFFA378DD30B}">
      <dgm:prSet/>
      <dgm:spPr/>
      <dgm:t>
        <a:bodyPr/>
        <a:lstStyle/>
        <a:p>
          <a:endParaRPr lang="tr-TR"/>
        </a:p>
      </dgm:t>
    </dgm:pt>
    <dgm:pt modelId="{FF24D3AA-32C2-4BC7-A31A-529E47EDBB39}" type="sibTrans" cxnId="{2D03517D-F859-42DF-B7B2-DFFA378DD30B}">
      <dgm:prSet/>
      <dgm:spPr/>
      <dgm:t>
        <a:bodyPr/>
        <a:lstStyle/>
        <a:p>
          <a:endParaRPr lang="tr-TR"/>
        </a:p>
      </dgm:t>
    </dgm:pt>
    <dgm:pt modelId="{6FEDB866-27E0-4DB2-A6C1-CAAF60397DB9}" type="pres">
      <dgm:prSet presAssocID="{0012524C-7566-47BB-AED9-A3FA8FEC5595}" presName="hierChild1" presStyleCnt="0">
        <dgm:presLayoutVars>
          <dgm:chPref val="1"/>
          <dgm:dir/>
          <dgm:animOne val="branch"/>
          <dgm:animLvl val="lvl"/>
          <dgm:resizeHandles/>
        </dgm:presLayoutVars>
      </dgm:prSet>
      <dgm:spPr/>
      <dgm:t>
        <a:bodyPr/>
        <a:lstStyle/>
        <a:p>
          <a:endParaRPr lang="tr-TR"/>
        </a:p>
      </dgm:t>
    </dgm:pt>
    <dgm:pt modelId="{B5376CF6-5377-4CB1-BADF-A5474E414CD7}" type="pres">
      <dgm:prSet presAssocID="{A92D3031-E7A5-4922-B2EE-D0BCCFBE3896}" presName="hierRoot1" presStyleCnt="0"/>
      <dgm:spPr/>
    </dgm:pt>
    <dgm:pt modelId="{2D120C8C-733C-498E-922A-F0CB5EA3C48A}" type="pres">
      <dgm:prSet presAssocID="{A92D3031-E7A5-4922-B2EE-D0BCCFBE3896}" presName="composite" presStyleCnt="0"/>
      <dgm:spPr/>
    </dgm:pt>
    <dgm:pt modelId="{1CB1B6C2-3CE6-406B-BA3C-7E8AE3518264}" type="pres">
      <dgm:prSet presAssocID="{A92D3031-E7A5-4922-B2EE-D0BCCFBE3896}" presName="background" presStyleLbl="node0" presStyleIdx="0" presStyleCnt="1"/>
      <dgm:spPr/>
    </dgm:pt>
    <dgm:pt modelId="{45203AD5-8479-4EDA-9F79-763645BAB293}" type="pres">
      <dgm:prSet presAssocID="{A92D3031-E7A5-4922-B2EE-D0BCCFBE3896}" presName="text" presStyleLbl="fgAcc0" presStyleIdx="0" presStyleCnt="1" custScaleX="312260" custScaleY="43623">
        <dgm:presLayoutVars>
          <dgm:chPref val="3"/>
        </dgm:presLayoutVars>
      </dgm:prSet>
      <dgm:spPr/>
      <dgm:t>
        <a:bodyPr/>
        <a:lstStyle/>
        <a:p>
          <a:endParaRPr lang="tr-TR"/>
        </a:p>
      </dgm:t>
    </dgm:pt>
    <dgm:pt modelId="{F393815A-E658-4104-903F-D9C74E87C491}" type="pres">
      <dgm:prSet presAssocID="{A92D3031-E7A5-4922-B2EE-D0BCCFBE3896}" presName="hierChild2" presStyleCnt="0"/>
      <dgm:spPr/>
    </dgm:pt>
    <dgm:pt modelId="{4EC86102-8AF8-434A-A9D7-0189BF484D96}" type="pres">
      <dgm:prSet presAssocID="{9543F140-23AD-49BB-9A9A-71F8F9305E96}" presName="Name10" presStyleLbl="parChTrans1D2" presStyleIdx="0" presStyleCnt="1"/>
      <dgm:spPr/>
      <dgm:t>
        <a:bodyPr/>
        <a:lstStyle/>
        <a:p>
          <a:endParaRPr lang="tr-TR"/>
        </a:p>
      </dgm:t>
    </dgm:pt>
    <dgm:pt modelId="{0BC7777E-8F09-42D5-8633-EE6138267978}" type="pres">
      <dgm:prSet presAssocID="{B70EDD76-5F85-48DC-A087-CB2F1CA81E3A}" presName="hierRoot2" presStyleCnt="0"/>
      <dgm:spPr/>
    </dgm:pt>
    <dgm:pt modelId="{4B8EB892-DD10-49E4-8D3C-0CE9B4D843D8}" type="pres">
      <dgm:prSet presAssocID="{B70EDD76-5F85-48DC-A087-CB2F1CA81E3A}" presName="composite2" presStyleCnt="0"/>
      <dgm:spPr/>
    </dgm:pt>
    <dgm:pt modelId="{66D8A2BE-19B5-43D8-8715-6A4B9E4FA354}" type="pres">
      <dgm:prSet presAssocID="{B70EDD76-5F85-48DC-A087-CB2F1CA81E3A}" presName="background2" presStyleLbl="node2" presStyleIdx="0" presStyleCnt="1"/>
      <dgm:spPr/>
    </dgm:pt>
    <dgm:pt modelId="{56CD542A-147C-4BE2-8251-0801F6D8D545}" type="pres">
      <dgm:prSet presAssocID="{B70EDD76-5F85-48DC-A087-CB2F1CA81E3A}" presName="text2" presStyleLbl="fgAcc2" presStyleIdx="0" presStyleCnt="1" custScaleX="402738" custScaleY="46348">
        <dgm:presLayoutVars>
          <dgm:chPref val="3"/>
        </dgm:presLayoutVars>
      </dgm:prSet>
      <dgm:spPr/>
      <dgm:t>
        <a:bodyPr/>
        <a:lstStyle/>
        <a:p>
          <a:endParaRPr lang="tr-TR"/>
        </a:p>
      </dgm:t>
    </dgm:pt>
    <dgm:pt modelId="{6612AA14-7305-4E89-88E8-15E7D2553005}" type="pres">
      <dgm:prSet presAssocID="{B70EDD76-5F85-48DC-A087-CB2F1CA81E3A}" presName="hierChild3" presStyleCnt="0"/>
      <dgm:spPr/>
    </dgm:pt>
    <dgm:pt modelId="{CA62DE5E-E27E-49E6-96A2-B9F76A1C04F1}" type="pres">
      <dgm:prSet presAssocID="{F8DB1FE7-A3D4-43C4-9F6C-6102E461BA54}" presName="Name17" presStyleLbl="parChTrans1D3" presStyleIdx="0" presStyleCnt="4"/>
      <dgm:spPr/>
      <dgm:t>
        <a:bodyPr/>
        <a:lstStyle/>
        <a:p>
          <a:endParaRPr lang="tr-TR"/>
        </a:p>
      </dgm:t>
    </dgm:pt>
    <dgm:pt modelId="{B78C3BFE-CB6B-4CCC-810B-C9536BCF546C}" type="pres">
      <dgm:prSet presAssocID="{C151772F-160E-4F01-AF77-7B7103B3AAE7}" presName="hierRoot3" presStyleCnt="0"/>
      <dgm:spPr/>
    </dgm:pt>
    <dgm:pt modelId="{0AA854A0-0F4F-4B1C-AE4D-9D8C45167E17}" type="pres">
      <dgm:prSet presAssocID="{C151772F-160E-4F01-AF77-7B7103B3AAE7}" presName="composite3" presStyleCnt="0"/>
      <dgm:spPr/>
    </dgm:pt>
    <dgm:pt modelId="{250E38A7-677B-47A9-B66B-297A8935B0C8}" type="pres">
      <dgm:prSet presAssocID="{C151772F-160E-4F01-AF77-7B7103B3AAE7}" presName="background3" presStyleLbl="node3" presStyleIdx="0" presStyleCnt="4"/>
      <dgm:spPr/>
      <dgm:t>
        <a:bodyPr/>
        <a:lstStyle/>
        <a:p>
          <a:endParaRPr lang="tr-TR"/>
        </a:p>
      </dgm:t>
    </dgm:pt>
    <dgm:pt modelId="{6887396D-DCEB-4B0D-AAAB-7416FF96AD53}" type="pres">
      <dgm:prSet presAssocID="{C151772F-160E-4F01-AF77-7B7103B3AAE7}" presName="text3" presStyleLbl="fgAcc3" presStyleIdx="0" presStyleCnt="4" custScaleX="138869" custScaleY="42846" custLinFactNeighborX="-214" custLinFactNeighborY="2309">
        <dgm:presLayoutVars>
          <dgm:chPref val="3"/>
        </dgm:presLayoutVars>
      </dgm:prSet>
      <dgm:spPr/>
      <dgm:t>
        <a:bodyPr/>
        <a:lstStyle/>
        <a:p>
          <a:endParaRPr lang="tr-TR"/>
        </a:p>
      </dgm:t>
    </dgm:pt>
    <dgm:pt modelId="{B7AF20B8-C9BA-45CC-B723-F2666D59D38D}" type="pres">
      <dgm:prSet presAssocID="{C151772F-160E-4F01-AF77-7B7103B3AAE7}" presName="hierChild4" presStyleCnt="0"/>
      <dgm:spPr/>
    </dgm:pt>
    <dgm:pt modelId="{8383E000-02BA-48FD-81E5-CE3DF57A0533}" type="pres">
      <dgm:prSet presAssocID="{D0633765-3375-4997-B1D0-4C50A3613B05}" presName="Name23" presStyleLbl="parChTrans1D4" presStyleIdx="0" presStyleCnt="4"/>
      <dgm:spPr/>
      <dgm:t>
        <a:bodyPr/>
        <a:lstStyle/>
        <a:p>
          <a:endParaRPr lang="tr-TR"/>
        </a:p>
      </dgm:t>
    </dgm:pt>
    <dgm:pt modelId="{BC0B37A6-5394-4087-9DC9-3D01B4DA75FC}" type="pres">
      <dgm:prSet presAssocID="{712E48DF-6C94-4FE6-BE11-5ADD13E0EEEA}" presName="hierRoot4" presStyleCnt="0"/>
      <dgm:spPr/>
    </dgm:pt>
    <dgm:pt modelId="{C356274C-024B-4278-9A9A-95A8EC073491}" type="pres">
      <dgm:prSet presAssocID="{712E48DF-6C94-4FE6-BE11-5ADD13E0EEEA}" presName="composite4" presStyleCnt="0"/>
      <dgm:spPr/>
    </dgm:pt>
    <dgm:pt modelId="{2898F0EB-C6CB-464D-8F43-E12F8DA47105}" type="pres">
      <dgm:prSet presAssocID="{712E48DF-6C94-4FE6-BE11-5ADD13E0EEEA}" presName="background4" presStyleLbl="node4" presStyleIdx="0" presStyleCnt="4"/>
      <dgm:spPr/>
    </dgm:pt>
    <dgm:pt modelId="{2ECBEF8D-E254-439F-AD84-A0115B3B31D4}" type="pres">
      <dgm:prSet presAssocID="{712E48DF-6C94-4FE6-BE11-5ADD13E0EEEA}" presName="text4" presStyleLbl="fgAcc4" presStyleIdx="0" presStyleCnt="4" custScaleX="213664" custScaleY="517588">
        <dgm:presLayoutVars>
          <dgm:chPref val="3"/>
        </dgm:presLayoutVars>
      </dgm:prSet>
      <dgm:spPr/>
      <dgm:t>
        <a:bodyPr/>
        <a:lstStyle/>
        <a:p>
          <a:endParaRPr lang="tr-TR"/>
        </a:p>
      </dgm:t>
    </dgm:pt>
    <dgm:pt modelId="{E02F6385-6B1B-4106-B947-951128C367DA}" type="pres">
      <dgm:prSet presAssocID="{712E48DF-6C94-4FE6-BE11-5ADD13E0EEEA}" presName="hierChild5" presStyleCnt="0"/>
      <dgm:spPr/>
    </dgm:pt>
    <dgm:pt modelId="{390D68B8-B524-4DED-B236-E9C597DB2925}" type="pres">
      <dgm:prSet presAssocID="{19A5A817-F99E-4A1F-8438-89CBEDD671AC}" presName="Name17" presStyleLbl="parChTrans1D3" presStyleIdx="1" presStyleCnt="4"/>
      <dgm:spPr/>
      <dgm:t>
        <a:bodyPr/>
        <a:lstStyle/>
        <a:p>
          <a:endParaRPr lang="tr-TR"/>
        </a:p>
      </dgm:t>
    </dgm:pt>
    <dgm:pt modelId="{9C9DF33B-23DA-423E-A047-8C3AEF027C49}" type="pres">
      <dgm:prSet presAssocID="{09B10CE9-B85C-4592-B304-0D920C3CB297}" presName="hierRoot3" presStyleCnt="0"/>
      <dgm:spPr/>
    </dgm:pt>
    <dgm:pt modelId="{297EAA0E-9EE6-486E-8F17-E20A1D6CB0C5}" type="pres">
      <dgm:prSet presAssocID="{09B10CE9-B85C-4592-B304-0D920C3CB297}" presName="composite3" presStyleCnt="0"/>
      <dgm:spPr/>
    </dgm:pt>
    <dgm:pt modelId="{F4018BC0-0469-481A-9B3A-E8E90109A2F8}" type="pres">
      <dgm:prSet presAssocID="{09B10CE9-B85C-4592-B304-0D920C3CB297}" presName="background3" presStyleLbl="node3" presStyleIdx="1" presStyleCnt="4"/>
      <dgm:spPr/>
    </dgm:pt>
    <dgm:pt modelId="{764D08FA-D4F1-4A1C-AFF6-21CA9191C954}" type="pres">
      <dgm:prSet presAssocID="{09B10CE9-B85C-4592-B304-0D920C3CB297}" presName="text3" presStyleLbl="fgAcc3" presStyleIdx="1" presStyleCnt="4" custScaleX="149949" custScaleY="56044">
        <dgm:presLayoutVars>
          <dgm:chPref val="3"/>
        </dgm:presLayoutVars>
      </dgm:prSet>
      <dgm:spPr/>
      <dgm:t>
        <a:bodyPr/>
        <a:lstStyle/>
        <a:p>
          <a:endParaRPr lang="tr-TR"/>
        </a:p>
      </dgm:t>
    </dgm:pt>
    <dgm:pt modelId="{14515876-E7FE-43D9-B4E9-0DAD73CDA56C}" type="pres">
      <dgm:prSet presAssocID="{09B10CE9-B85C-4592-B304-0D920C3CB297}" presName="hierChild4" presStyleCnt="0"/>
      <dgm:spPr/>
    </dgm:pt>
    <dgm:pt modelId="{F4C28E1A-DCFD-4392-93A8-C9A1F64BBE01}" type="pres">
      <dgm:prSet presAssocID="{6E767498-AC27-498C-B71E-FAB7EFE5D15C}" presName="Name23" presStyleLbl="parChTrans1D4" presStyleIdx="1" presStyleCnt="4"/>
      <dgm:spPr/>
      <dgm:t>
        <a:bodyPr/>
        <a:lstStyle/>
        <a:p>
          <a:endParaRPr lang="tr-TR"/>
        </a:p>
      </dgm:t>
    </dgm:pt>
    <dgm:pt modelId="{6051242C-24BE-408B-896C-9E2943609B0B}" type="pres">
      <dgm:prSet presAssocID="{1B915ACD-5022-4DC8-8E69-E8355FE54334}" presName="hierRoot4" presStyleCnt="0"/>
      <dgm:spPr/>
    </dgm:pt>
    <dgm:pt modelId="{7B968E18-E1A2-4234-8E57-04679B25F10A}" type="pres">
      <dgm:prSet presAssocID="{1B915ACD-5022-4DC8-8E69-E8355FE54334}" presName="composite4" presStyleCnt="0"/>
      <dgm:spPr/>
    </dgm:pt>
    <dgm:pt modelId="{D3201E14-B9EC-40E7-856D-0E74CF138A78}" type="pres">
      <dgm:prSet presAssocID="{1B915ACD-5022-4DC8-8E69-E8355FE54334}" presName="background4" presStyleLbl="node4" presStyleIdx="1" presStyleCnt="4"/>
      <dgm:spPr/>
    </dgm:pt>
    <dgm:pt modelId="{5E2B978A-4CE7-48D0-918A-C850D399D606}" type="pres">
      <dgm:prSet presAssocID="{1B915ACD-5022-4DC8-8E69-E8355FE54334}" presName="text4" presStyleLbl="fgAcc4" presStyleIdx="1" presStyleCnt="4" custScaleX="117871" custScaleY="493349">
        <dgm:presLayoutVars>
          <dgm:chPref val="3"/>
        </dgm:presLayoutVars>
      </dgm:prSet>
      <dgm:spPr/>
      <dgm:t>
        <a:bodyPr/>
        <a:lstStyle/>
        <a:p>
          <a:endParaRPr lang="tr-TR"/>
        </a:p>
      </dgm:t>
    </dgm:pt>
    <dgm:pt modelId="{9BB0A4A1-9DD8-44F9-8D32-C84C2F9306EF}" type="pres">
      <dgm:prSet presAssocID="{1B915ACD-5022-4DC8-8E69-E8355FE54334}" presName="hierChild5" presStyleCnt="0"/>
      <dgm:spPr/>
    </dgm:pt>
    <dgm:pt modelId="{AA40FB8F-C6CF-407C-AC64-891447141862}" type="pres">
      <dgm:prSet presAssocID="{70CD8812-B134-4913-9486-7BB208590841}" presName="Name17" presStyleLbl="parChTrans1D3" presStyleIdx="2" presStyleCnt="4"/>
      <dgm:spPr/>
      <dgm:t>
        <a:bodyPr/>
        <a:lstStyle/>
        <a:p>
          <a:endParaRPr lang="tr-TR"/>
        </a:p>
      </dgm:t>
    </dgm:pt>
    <dgm:pt modelId="{452A32C2-D83D-4378-B6F8-3BEBD362122E}" type="pres">
      <dgm:prSet presAssocID="{6F73C057-1EF9-4E6E-8E3E-CA5B32951FFF}" presName="hierRoot3" presStyleCnt="0"/>
      <dgm:spPr/>
    </dgm:pt>
    <dgm:pt modelId="{78AA5368-15C6-4A86-B65F-E57E2AEF74D9}" type="pres">
      <dgm:prSet presAssocID="{6F73C057-1EF9-4E6E-8E3E-CA5B32951FFF}" presName="composite3" presStyleCnt="0"/>
      <dgm:spPr/>
    </dgm:pt>
    <dgm:pt modelId="{3BB9E70F-447F-45BA-AB34-1310B76BE1DE}" type="pres">
      <dgm:prSet presAssocID="{6F73C057-1EF9-4E6E-8E3E-CA5B32951FFF}" presName="background3" presStyleLbl="node3" presStyleIdx="2" presStyleCnt="4"/>
      <dgm:spPr/>
    </dgm:pt>
    <dgm:pt modelId="{8E9880E8-8272-4393-BC26-44FA9935223E}" type="pres">
      <dgm:prSet presAssocID="{6F73C057-1EF9-4E6E-8E3E-CA5B32951FFF}" presName="text3" presStyleLbl="fgAcc3" presStyleIdx="2" presStyleCnt="4" custScaleY="44971">
        <dgm:presLayoutVars>
          <dgm:chPref val="3"/>
        </dgm:presLayoutVars>
      </dgm:prSet>
      <dgm:spPr/>
      <dgm:t>
        <a:bodyPr/>
        <a:lstStyle/>
        <a:p>
          <a:endParaRPr lang="tr-TR"/>
        </a:p>
      </dgm:t>
    </dgm:pt>
    <dgm:pt modelId="{FF5C83E4-1340-4E06-AD39-FF98AA6A35E4}" type="pres">
      <dgm:prSet presAssocID="{6F73C057-1EF9-4E6E-8E3E-CA5B32951FFF}" presName="hierChild4" presStyleCnt="0"/>
      <dgm:spPr/>
    </dgm:pt>
    <dgm:pt modelId="{BF8C888B-23FB-442D-AEDC-B9FF0BCF6705}" type="pres">
      <dgm:prSet presAssocID="{147B00EE-2FB3-4D07-AE2B-BD9E229A85D8}" presName="Name23" presStyleLbl="parChTrans1D4" presStyleIdx="2" presStyleCnt="4"/>
      <dgm:spPr/>
      <dgm:t>
        <a:bodyPr/>
        <a:lstStyle/>
        <a:p>
          <a:endParaRPr lang="tr-TR"/>
        </a:p>
      </dgm:t>
    </dgm:pt>
    <dgm:pt modelId="{24EBD079-A39B-4202-BB16-B038EDB3E712}" type="pres">
      <dgm:prSet presAssocID="{58A52BEF-26B7-4170-960F-B0E8F86982CE}" presName="hierRoot4" presStyleCnt="0"/>
      <dgm:spPr/>
    </dgm:pt>
    <dgm:pt modelId="{F36F6457-AFFE-444B-A005-EC758478A9B8}" type="pres">
      <dgm:prSet presAssocID="{58A52BEF-26B7-4170-960F-B0E8F86982CE}" presName="composite4" presStyleCnt="0"/>
      <dgm:spPr/>
    </dgm:pt>
    <dgm:pt modelId="{CA6D8ED2-2729-43C1-8DB6-2DF48109868A}" type="pres">
      <dgm:prSet presAssocID="{58A52BEF-26B7-4170-960F-B0E8F86982CE}" presName="background4" presStyleLbl="node4" presStyleIdx="2" presStyleCnt="4"/>
      <dgm:spPr/>
    </dgm:pt>
    <dgm:pt modelId="{C506755C-09B2-4FE6-8F77-046A58BE12FE}" type="pres">
      <dgm:prSet presAssocID="{58A52BEF-26B7-4170-960F-B0E8F86982CE}" presName="text4" presStyleLbl="fgAcc4" presStyleIdx="2" presStyleCnt="4" custScaleX="148557" custScaleY="503512">
        <dgm:presLayoutVars>
          <dgm:chPref val="3"/>
        </dgm:presLayoutVars>
      </dgm:prSet>
      <dgm:spPr/>
      <dgm:t>
        <a:bodyPr/>
        <a:lstStyle/>
        <a:p>
          <a:endParaRPr lang="tr-TR"/>
        </a:p>
      </dgm:t>
    </dgm:pt>
    <dgm:pt modelId="{852003D8-2305-4F43-A421-B2DA4F9FD3ED}" type="pres">
      <dgm:prSet presAssocID="{58A52BEF-26B7-4170-960F-B0E8F86982CE}" presName="hierChild5" presStyleCnt="0"/>
      <dgm:spPr/>
    </dgm:pt>
    <dgm:pt modelId="{E1EE31B7-69E5-46BF-821C-CBE7E17908FE}" type="pres">
      <dgm:prSet presAssocID="{03289A2A-96E4-4042-BCA0-A6FC390CAEDD}" presName="Name17" presStyleLbl="parChTrans1D3" presStyleIdx="3" presStyleCnt="4"/>
      <dgm:spPr/>
      <dgm:t>
        <a:bodyPr/>
        <a:lstStyle/>
        <a:p>
          <a:endParaRPr lang="tr-TR"/>
        </a:p>
      </dgm:t>
    </dgm:pt>
    <dgm:pt modelId="{72DA7841-8AB4-4E2B-9906-4071D3246B5E}" type="pres">
      <dgm:prSet presAssocID="{1957D685-AC58-43D3-8FA4-E0E61A4C8DF7}" presName="hierRoot3" presStyleCnt="0"/>
      <dgm:spPr/>
    </dgm:pt>
    <dgm:pt modelId="{092C4F0D-CD9E-4E7B-88F9-83D029144155}" type="pres">
      <dgm:prSet presAssocID="{1957D685-AC58-43D3-8FA4-E0E61A4C8DF7}" presName="composite3" presStyleCnt="0"/>
      <dgm:spPr/>
    </dgm:pt>
    <dgm:pt modelId="{23B46DD4-1AFA-476E-AA07-FE623B0316FE}" type="pres">
      <dgm:prSet presAssocID="{1957D685-AC58-43D3-8FA4-E0E61A4C8DF7}" presName="background3" presStyleLbl="node3" presStyleIdx="3" presStyleCnt="4"/>
      <dgm:spPr/>
    </dgm:pt>
    <dgm:pt modelId="{581C40F9-C1E3-4241-9B1E-E4D4CB772367}" type="pres">
      <dgm:prSet presAssocID="{1957D685-AC58-43D3-8FA4-E0E61A4C8DF7}" presName="text3" presStyleLbl="fgAcc3" presStyleIdx="3" presStyleCnt="4" custScaleX="154811" custScaleY="45315">
        <dgm:presLayoutVars>
          <dgm:chPref val="3"/>
        </dgm:presLayoutVars>
      </dgm:prSet>
      <dgm:spPr/>
      <dgm:t>
        <a:bodyPr/>
        <a:lstStyle/>
        <a:p>
          <a:endParaRPr lang="tr-TR"/>
        </a:p>
      </dgm:t>
    </dgm:pt>
    <dgm:pt modelId="{CC7D0F2C-2E26-4353-BF0E-2CE9541E8389}" type="pres">
      <dgm:prSet presAssocID="{1957D685-AC58-43D3-8FA4-E0E61A4C8DF7}" presName="hierChild4" presStyleCnt="0"/>
      <dgm:spPr/>
    </dgm:pt>
    <dgm:pt modelId="{0F448BE9-C0E9-4CE1-8C21-D47DFE2D9C2F}" type="pres">
      <dgm:prSet presAssocID="{222D34E0-A1C1-4D29-8988-27052F284082}" presName="Name23" presStyleLbl="parChTrans1D4" presStyleIdx="3" presStyleCnt="4"/>
      <dgm:spPr/>
      <dgm:t>
        <a:bodyPr/>
        <a:lstStyle/>
        <a:p>
          <a:endParaRPr lang="tr-TR"/>
        </a:p>
      </dgm:t>
    </dgm:pt>
    <dgm:pt modelId="{528E7D9E-0E94-44C3-B3BA-CC4C974466BD}" type="pres">
      <dgm:prSet presAssocID="{EEEF21E5-7D92-4EF0-9784-923CA0617FD8}" presName="hierRoot4" presStyleCnt="0"/>
      <dgm:spPr/>
    </dgm:pt>
    <dgm:pt modelId="{F7832B1C-D426-4031-BF1F-BF9BABCEF604}" type="pres">
      <dgm:prSet presAssocID="{EEEF21E5-7D92-4EF0-9784-923CA0617FD8}" presName="composite4" presStyleCnt="0"/>
      <dgm:spPr/>
    </dgm:pt>
    <dgm:pt modelId="{37BF1A08-6F10-46BF-95F9-D62759D79629}" type="pres">
      <dgm:prSet presAssocID="{EEEF21E5-7D92-4EF0-9784-923CA0617FD8}" presName="background4" presStyleLbl="node4" presStyleIdx="3" presStyleCnt="4"/>
      <dgm:spPr/>
    </dgm:pt>
    <dgm:pt modelId="{E3A8FBD9-4C63-4CE6-B041-20870B3E435B}" type="pres">
      <dgm:prSet presAssocID="{EEEF21E5-7D92-4EF0-9784-923CA0617FD8}" presName="text4" presStyleLbl="fgAcc4" presStyleIdx="3" presStyleCnt="4" custScaleX="132810" custScaleY="480946" custLinFactNeighborX="2078" custLinFactNeighborY="15895">
        <dgm:presLayoutVars>
          <dgm:chPref val="3"/>
        </dgm:presLayoutVars>
      </dgm:prSet>
      <dgm:spPr/>
      <dgm:t>
        <a:bodyPr/>
        <a:lstStyle/>
        <a:p>
          <a:endParaRPr lang="tr-TR"/>
        </a:p>
      </dgm:t>
    </dgm:pt>
    <dgm:pt modelId="{5556D100-D2A9-4F8C-8852-AE20BD6C5E03}" type="pres">
      <dgm:prSet presAssocID="{EEEF21E5-7D92-4EF0-9784-923CA0617FD8}" presName="hierChild5" presStyleCnt="0"/>
      <dgm:spPr/>
    </dgm:pt>
  </dgm:ptLst>
  <dgm:cxnLst>
    <dgm:cxn modelId="{5F32BC5B-D342-4365-8663-DDE421A0F297}" srcId="{6F73C057-1EF9-4E6E-8E3E-CA5B32951FFF}" destId="{58A52BEF-26B7-4170-960F-B0E8F86982CE}" srcOrd="0" destOrd="0" parTransId="{147B00EE-2FB3-4D07-AE2B-BD9E229A85D8}" sibTransId="{1A302FEE-E4A4-4B44-B6C5-08971C692562}"/>
    <dgm:cxn modelId="{115A850A-4DE5-4153-B923-AFBAC1C46BFC}" type="presOf" srcId="{A92D3031-E7A5-4922-B2EE-D0BCCFBE3896}" destId="{45203AD5-8479-4EDA-9F79-763645BAB293}" srcOrd="0" destOrd="0" presId="urn:microsoft.com/office/officeart/2005/8/layout/hierarchy1"/>
    <dgm:cxn modelId="{77109D4B-065E-4EB0-94C1-101B075385A5}" type="presOf" srcId="{19A5A817-F99E-4A1F-8438-89CBEDD671AC}" destId="{390D68B8-B524-4DED-B236-E9C597DB2925}" srcOrd="0" destOrd="0" presId="urn:microsoft.com/office/officeart/2005/8/layout/hierarchy1"/>
    <dgm:cxn modelId="{9917E78A-E8AC-4535-BD9C-63A770C434E1}" srcId="{09B10CE9-B85C-4592-B304-0D920C3CB297}" destId="{1B915ACD-5022-4DC8-8E69-E8355FE54334}" srcOrd="0" destOrd="0" parTransId="{6E767498-AC27-498C-B71E-FAB7EFE5D15C}" sibTransId="{CFF25248-E0C3-416F-971B-96A1ED7BD5D4}"/>
    <dgm:cxn modelId="{1C894489-7F85-44F7-8D3C-5BD0B2BDEAB1}" srcId="{C151772F-160E-4F01-AF77-7B7103B3AAE7}" destId="{712E48DF-6C94-4FE6-BE11-5ADD13E0EEEA}" srcOrd="0" destOrd="0" parTransId="{D0633765-3375-4997-B1D0-4C50A3613B05}" sibTransId="{8609CA28-FBA1-4C63-AF61-16BD16F4B7F2}"/>
    <dgm:cxn modelId="{285C7218-1AFF-426E-8451-E63C5AD0AD65}" type="presOf" srcId="{D0633765-3375-4997-B1D0-4C50A3613B05}" destId="{8383E000-02BA-48FD-81E5-CE3DF57A0533}" srcOrd="0" destOrd="0" presId="urn:microsoft.com/office/officeart/2005/8/layout/hierarchy1"/>
    <dgm:cxn modelId="{093659F2-2D82-4526-BCAA-FD971E2E8439}" type="presOf" srcId="{F8DB1FE7-A3D4-43C4-9F6C-6102E461BA54}" destId="{CA62DE5E-E27E-49E6-96A2-B9F76A1C04F1}" srcOrd="0" destOrd="0" presId="urn:microsoft.com/office/officeart/2005/8/layout/hierarchy1"/>
    <dgm:cxn modelId="{7C51705B-EEE5-4554-AB71-4719024C8C0B}" type="presOf" srcId="{58A52BEF-26B7-4170-960F-B0E8F86982CE}" destId="{C506755C-09B2-4FE6-8F77-046A58BE12FE}" srcOrd="0" destOrd="0" presId="urn:microsoft.com/office/officeart/2005/8/layout/hierarchy1"/>
    <dgm:cxn modelId="{B059D2E2-5C35-4746-8CE7-61D8A4170BCF}" type="presOf" srcId="{9543F140-23AD-49BB-9A9A-71F8F9305E96}" destId="{4EC86102-8AF8-434A-A9D7-0189BF484D96}" srcOrd="0" destOrd="0" presId="urn:microsoft.com/office/officeart/2005/8/layout/hierarchy1"/>
    <dgm:cxn modelId="{E2A7E6C2-EC26-4F67-89B3-AFDC95F4F24E}" type="presOf" srcId="{EEEF21E5-7D92-4EF0-9784-923CA0617FD8}" destId="{E3A8FBD9-4C63-4CE6-B041-20870B3E435B}" srcOrd="0" destOrd="0" presId="urn:microsoft.com/office/officeart/2005/8/layout/hierarchy1"/>
    <dgm:cxn modelId="{74A18BB8-3CAF-4F07-9355-01E041F67BC9}" type="presOf" srcId="{147B00EE-2FB3-4D07-AE2B-BD9E229A85D8}" destId="{BF8C888B-23FB-442D-AEDC-B9FF0BCF6705}" srcOrd="0" destOrd="0" presId="urn:microsoft.com/office/officeart/2005/8/layout/hierarchy1"/>
    <dgm:cxn modelId="{B6CFC672-2DE8-4EBF-A9A6-DCDA2FC916F5}" type="presOf" srcId="{222D34E0-A1C1-4D29-8988-27052F284082}" destId="{0F448BE9-C0E9-4CE1-8C21-D47DFE2D9C2F}" srcOrd="0" destOrd="0" presId="urn:microsoft.com/office/officeart/2005/8/layout/hierarchy1"/>
    <dgm:cxn modelId="{B97CC896-2CE4-49D6-B6A0-5D992A98EBCA}" type="presOf" srcId="{C151772F-160E-4F01-AF77-7B7103B3AAE7}" destId="{6887396D-DCEB-4B0D-AAAB-7416FF96AD53}" srcOrd="0" destOrd="0" presId="urn:microsoft.com/office/officeart/2005/8/layout/hierarchy1"/>
    <dgm:cxn modelId="{61F5DF56-AAB9-42B3-9173-3CFC163A9AE4}" type="presOf" srcId="{6F73C057-1EF9-4E6E-8E3E-CA5B32951FFF}" destId="{8E9880E8-8272-4393-BC26-44FA9935223E}" srcOrd="0" destOrd="0" presId="urn:microsoft.com/office/officeart/2005/8/layout/hierarchy1"/>
    <dgm:cxn modelId="{0131CE88-D07D-400B-AF85-E0C99C0DAA3E}" type="presOf" srcId="{09B10CE9-B85C-4592-B304-0D920C3CB297}" destId="{764D08FA-D4F1-4A1C-AFF6-21CA9191C954}" srcOrd="0" destOrd="0" presId="urn:microsoft.com/office/officeart/2005/8/layout/hierarchy1"/>
    <dgm:cxn modelId="{F89819B8-D897-4648-B2A8-5FD39D4259C0}" srcId="{B70EDD76-5F85-48DC-A087-CB2F1CA81E3A}" destId="{1957D685-AC58-43D3-8FA4-E0E61A4C8DF7}" srcOrd="3" destOrd="0" parTransId="{03289A2A-96E4-4042-BCA0-A6FC390CAEDD}" sibTransId="{16227FBD-16B6-412A-AF2C-EF70BB5825D8}"/>
    <dgm:cxn modelId="{56C7CAE1-BB5F-45AB-8E18-D9990EEFA756}" srcId="{A92D3031-E7A5-4922-B2EE-D0BCCFBE3896}" destId="{B70EDD76-5F85-48DC-A087-CB2F1CA81E3A}" srcOrd="0" destOrd="0" parTransId="{9543F140-23AD-49BB-9A9A-71F8F9305E96}" sibTransId="{91D1CD92-8475-4D24-8BC6-19D47D7583E2}"/>
    <dgm:cxn modelId="{0EF099D8-CA65-4028-BCDB-FD5247E1FC35}" type="presOf" srcId="{0012524C-7566-47BB-AED9-A3FA8FEC5595}" destId="{6FEDB866-27E0-4DB2-A6C1-CAAF60397DB9}" srcOrd="0" destOrd="0" presId="urn:microsoft.com/office/officeart/2005/8/layout/hierarchy1"/>
    <dgm:cxn modelId="{44181FBE-AED9-47EA-9A13-9740D1B72F3D}" type="presOf" srcId="{03289A2A-96E4-4042-BCA0-A6FC390CAEDD}" destId="{E1EE31B7-69E5-46BF-821C-CBE7E17908FE}" srcOrd="0" destOrd="0" presId="urn:microsoft.com/office/officeart/2005/8/layout/hierarchy1"/>
    <dgm:cxn modelId="{89D6FB4F-DC0B-4BDA-B5E8-DFFA5766105B}" srcId="{B70EDD76-5F85-48DC-A087-CB2F1CA81E3A}" destId="{09B10CE9-B85C-4592-B304-0D920C3CB297}" srcOrd="1" destOrd="0" parTransId="{19A5A817-F99E-4A1F-8438-89CBEDD671AC}" sibTransId="{D78BD141-9901-4A62-904D-8BC37438655D}"/>
    <dgm:cxn modelId="{99D31562-C8B1-4F03-8AA5-E268A9EB1842}" type="presOf" srcId="{712E48DF-6C94-4FE6-BE11-5ADD13E0EEEA}" destId="{2ECBEF8D-E254-439F-AD84-A0115B3B31D4}" srcOrd="0" destOrd="0" presId="urn:microsoft.com/office/officeart/2005/8/layout/hierarchy1"/>
    <dgm:cxn modelId="{5E3ECED8-7884-4855-9CA3-1C3F1E1725CA}" srcId="{B70EDD76-5F85-48DC-A087-CB2F1CA81E3A}" destId="{C151772F-160E-4F01-AF77-7B7103B3AAE7}" srcOrd="0" destOrd="0" parTransId="{F8DB1FE7-A3D4-43C4-9F6C-6102E461BA54}" sibTransId="{A7E9197E-CF76-4DD0-ABD0-582B501D1626}"/>
    <dgm:cxn modelId="{FBB1B4C2-4FB3-4ED0-BD11-DB078D032933}" type="presOf" srcId="{B70EDD76-5F85-48DC-A087-CB2F1CA81E3A}" destId="{56CD542A-147C-4BE2-8251-0801F6D8D545}" srcOrd="0" destOrd="0" presId="urn:microsoft.com/office/officeart/2005/8/layout/hierarchy1"/>
    <dgm:cxn modelId="{C06C3D2E-2E77-49E3-ACBD-118509A4F021}" srcId="{0012524C-7566-47BB-AED9-A3FA8FEC5595}" destId="{A92D3031-E7A5-4922-B2EE-D0BCCFBE3896}" srcOrd="0" destOrd="0" parTransId="{F2BF2EEE-8048-4A64-92E8-87259A87EC32}" sibTransId="{D52A6047-E27D-4BC3-8705-10FC86096698}"/>
    <dgm:cxn modelId="{DDFEB607-F466-4B29-AB3C-CF17C226ADB0}" type="presOf" srcId="{1B915ACD-5022-4DC8-8E69-E8355FE54334}" destId="{5E2B978A-4CE7-48D0-918A-C850D399D606}" srcOrd="0" destOrd="0" presId="urn:microsoft.com/office/officeart/2005/8/layout/hierarchy1"/>
    <dgm:cxn modelId="{CBADC711-9856-4788-8B62-2795532BDD20}" srcId="{B70EDD76-5F85-48DC-A087-CB2F1CA81E3A}" destId="{6F73C057-1EF9-4E6E-8E3E-CA5B32951FFF}" srcOrd="2" destOrd="0" parTransId="{70CD8812-B134-4913-9486-7BB208590841}" sibTransId="{52106EDC-12CE-4AAA-816F-24C903B91240}"/>
    <dgm:cxn modelId="{74D13FCB-0758-4AB5-93EE-F59F59E873E4}" type="presOf" srcId="{6E767498-AC27-498C-B71E-FAB7EFE5D15C}" destId="{F4C28E1A-DCFD-4392-93A8-C9A1F64BBE01}" srcOrd="0" destOrd="0" presId="urn:microsoft.com/office/officeart/2005/8/layout/hierarchy1"/>
    <dgm:cxn modelId="{5DF5F744-8C08-4E56-8203-1B2C2175E457}" type="presOf" srcId="{70CD8812-B134-4913-9486-7BB208590841}" destId="{AA40FB8F-C6CF-407C-AC64-891447141862}" srcOrd="0" destOrd="0" presId="urn:microsoft.com/office/officeart/2005/8/layout/hierarchy1"/>
    <dgm:cxn modelId="{2D03517D-F859-42DF-B7B2-DFFA378DD30B}" srcId="{1957D685-AC58-43D3-8FA4-E0E61A4C8DF7}" destId="{EEEF21E5-7D92-4EF0-9784-923CA0617FD8}" srcOrd="0" destOrd="0" parTransId="{222D34E0-A1C1-4D29-8988-27052F284082}" sibTransId="{FF24D3AA-32C2-4BC7-A31A-529E47EDBB39}"/>
    <dgm:cxn modelId="{41DE0F9F-8D2F-4423-96B2-71ED53B16D97}" type="presOf" srcId="{1957D685-AC58-43D3-8FA4-E0E61A4C8DF7}" destId="{581C40F9-C1E3-4241-9B1E-E4D4CB772367}" srcOrd="0" destOrd="0" presId="urn:microsoft.com/office/officeart/2005/8/layout/hierarchy1"/>
    <dgm:cxn modelId="{B257552E-720F-434D-8906-3F8DA6394554}" type="presParOf" srcId="{6FEDB866-27E0-4DB2-A6C1-CAAF60397DB9}" destId="{B5376CF6-5377-4CB1-BADF-A5474E414CD7}" srcOrd="0" destOrd="0" presId="urn:microsoft.com/office/officeart/2005/8/layout/hierarchy1"/>
    <dgm:cxn modelId="{89883639-EA67-46DE-90CE-140449B78F1E}" type="presParOf" srcId="{B5376CF6-5377-4CB1-BADF-A5474E414CD7}" destId="{2D120C8C-733C-498E-922A-F0CB5EA3C48A}" srcOrd="0" destOrd="0" presId="urn:microsoft.com/office/officeart/2005/8/layout/hierarchy1"/>
    <dgm:cxn modelId="{C7DAA512-692A-4969-ADAC-4C683437D1EA}" type="presParOf" srcId="{2D120C8C-733C-498E-922A-F0CB5EA3C48A}" destId="{1CB1B6C2-3CE6-406B-BA3C-7E8AE3518264}" srcOrd="0" destOrd="0" presId="urn:microsoft.com/office/officeart/2005/8/layout/hierarchy1"/>
    <dgm:cxn modelId="{8F73490A-6D72-43CB-ABE7-11317C2EF7DC}" type="presParOf" srcId="{2D120C8C-733C-498E-922A-F0CB5EA3C48A}" destId="{45203AD5-8479-4EDA-9F79-763645BAB293}" srcOrd="1" destOrd="0" presId="urn:microsoft.com/office/officeart/2005/8/layout/hierarchy1"/>
    <dgm:cxn modelId="{FAB6C6C3-BB4C-4538-91DE-C2B3C2EEEDDD}" type="presParOf" srcId="{B5376CF6-5377-4CB1-BADF-A5474E414CD7}" destId="{F393815A-E658-4104-903F-D9C74E87C491}" srcOrd="1" destOrd="0" presId="urn:microsoft.com/office/officeart/2005/8/layout/hierarchy1"/>
    <dgm:cxn modelId="{AD720D3B-97F4-4344-A6AC-06E62E72F237}" type="presParOf" srcId="{F393815A-E658-4104-903F-D9C74E87C491}" destId="{4EC86102-8AF8-434A-A9D7-0189BF484D96}" srcOrd="0" destOrd="0" presId="urn:microsoft.com/office/officeart/2005/8/layout/hierarchy1"/>
    <dgm:cxn modelId="{65645F9C-B5DB-42C0-A262-0B927DD109BC}" type="presParOf" srcId="{F393815A-E658-4104-903F-D9C74E87C491}" destId="{0BC7777E-8F09-42D5-8633-EE6138267978}" srcOrd="1" destOrd="0" presId="urn:microsoft.com/office/officeart/2005/8/layout/hierarchy1"/>
    <dgm:cxn modelId="{D1653FB5-58F2-4776-8F9C-0D454AD9C1B5}" type="presParOf" srcId="{0BC7777E-8F09-42D5-8633-EE6138267978}" destId="{4B8EB892-DD10-49E4-8D3C-0CE9B4D843D8}" srcOrd="0" destOrd="0" presId="urn:microsoft.com/office/officeart/2005/8/layout/hierarchy1"/>
    <dgm:cxn modelId="{8457E2F8-F8DC-4E61-8034-AE0AA24A8BAE}" type="presParOf" srcId="{4B8EB892-DD10-49E4-8D3C-0CE9B4D843D8}" destId="{66D8A2BE-19B5-43D8-8715-6A4B9E4FA354}" srcOrd="0" destOrd="0" presId="urn:microsoft.com/office/officeart/2005/8/layout/hierarchy1"/>
    <dgm:cxn modelId="{599B3B61-ADF3-469C-9380-BB55C7E1FB33}" type="presParOf" srcId="{4B8EB892-DD10-49E4-8D3C-0CE9B4D843D8}" destId="{56CD542A-147C-4BE2-8251-0801F6D8D545}" srcOrd="1" destOrd="0" presId="urn:microsoft.com/office/officeart/2005/8/layout/hierarchy1"/>
    <dgm:cxn modelId="{815771AC-83C2-4E31-9F0D-778EEFEF528C}" type="presParOf" srcId="{0BC7777E-8F09-42D5-8633-EE6138267978}" destId="{6612AA14-7305-4E89-88E8-15E7D2553005}" srcOrd="1" destOrd="0" presId="urn:microsoft.com/office/officeart/2005/8/layout/hierarchy1"/>
    <dgm:cxn modelId="{20E99D2C-1514-45D3-A5C9-6AF965690BB5}" type="presParOf" srcId="{6612AA14-7305-4E89-88E8-15E7D2553005}" destId="{CA62DE5E-E27E-49E6-96A2-B9F76A1C04F1}" srcOrd="0" destOrd="0" presId="urn:microsoft.com/office/officeart/2005/8/layout/hierarchy1"/>
    <dgm:cxn modelId="{A1A6888A-9AEE-48F5-B0C6-AF99C981F749}" type="presParOf" srcId="{6612AA14-7305-4E89-88E8-15E7D2553005}" destId="{B78C3BFE-CB6B-4CCC-810B-C9536BCF546C}" srcOrd="1" destOrd="0" presId="urn:microsoft.com/office/officeart/2005/8/layout/hierarchy1"/>
    <dgm:cxn modelId="{1F86A687-2A57-4A1E-97DE-D7296668B478}" type="presParOf" srcId="{B78C3BFE-CB6B-4CCC-810B-C9536BCF546C}" destId="{0AA854A0-0F4F-4B1C-AE4D-9D8C45167E17}" srcOrd="0" destOrd="0" presId="urn:microsoft.com/office/officeart/2005/8/layout/hierarchy1"/>
    <dgm:cxn modelId="{36EF2582-42B3-433A-A49E-95F442F15E05}" type="presParOf" srcId="{0AA854A0-0F4F-4B1C-AE4D-9D8C45167E17}" destId="{250E38A7-677B-47A9-B66B-297A8935B0C8}" srcOrd="0" destOrd="0" presId="urn:microsoft.com/office/officeart/2005/8/layout/hierarchy1"/>
    <dgm:cxn modelId="{7CCEAF7A-FDF7-46F0-92A0-6F9BB3C950E6}" type="presParOf" srcId="{0AA854A0-0F4F-4B1C-AE4D-9D8C45167E17}" destId="{6887396D-DCEB-4B0D-AAAB-7416FF96AD53}" srcOrd="1" destOrd="0" presId="urn:microsoft.com/office/officeart/2005/8/layout/hierarchy1"/>
    <dgm:cxn modelId="{552572A3-7317-492B-BAFD-EC2AD6C639EA}" type="presParOf" srcId="{B78C3BFE-CB6B-4CCC-810B-C9536BCF546C}" destId="{B7AF20B8-C9BA-45CC-B723-F2666D59D38D}" srcOrd="1" destOrd="0" presId="urn:microsoft.com/office/officeart/2005/8/layout/hierarchy1"/>
    <dgm:cxn modelId="{846CDCC2-1775-4269-96A4-54F7EFD60511}" type="presParOf" srcId="{B7AF20B8-C9BA-45CC-B723-F2666D59D38D}" destId="{8383E000-02BA-48FD-81E5-CE3DF57A0533}" srcOrd="0" destOrd="0" presId="urn:microsoft.com/office/officeart/2005/8/layout/hierarchy1"/>
    <dgm:cxn modelId="{084FCA19-06A6-41A3-8054-D8AB8232DF5D}" type="presParOf" srcId="{B7AF20B8-C9BA-45CC-B723-F2666D59D38D}" destId="{BC0B37A6-5394-4087-9DC9-3D01B4DA75FC}" srcOrd="1" destOrd="0" presId="urn:microsoft.com/office/officeart/2005/8/layout/hierarchy1"/>
    <dgm:cxn modelId="{E56B7123-FCDB-4211-8023-2B64915EF3FD}" type="presParOf" srcId="{BC0B37A6-5394-4087-9DC9-3D01B4DA75FC}" destId="{C356274C-024B-4278-9A9A-95A8EC073491}" srcOrd="0" destOrd="0" presId="urn:microsoft.com/office/officeart/2005/8/layout/hierarchy1"/>
    <dgm:cxn modelId="{B64E239A-298C-49B6-98C7-D037EB118313}" type="presParOf" srcId="{C356274C-024B-4278-9A9A-95A8EC073491}" destId="{2898F0EB-C6CB-464D-8F43-E12F8DA47105}" srcOrd="0" destOrd="0" presId="urn:microsoft.com/office/officeart/2005/8/layout/hierarchy1"/>
    <dgm:cxn modelId="{E01B7A67-8987-4D26-A8EC-E591C7126899}" type="presParOf" srcId="{C356274C-024B-4278-9A9A-95A8EC073491}" destId="{2ECBEF8D-E254-439F-AD84-A0115B3B31D4}" srcOrd="1" destOrd="0" presId="urn:microsoft.com/office/officeart/2005/8/layout/hierarchy1"/>
    <dgm:cxn modelId="{F2C74032-0F70-40D7-A11F-BB60AA2AF2AA}" type="presParOf" srcId="{BC0B37A6-5394-4087-9DC9-3D01B4DA75FC}" destId="{E02F6385-6B1B-4106-B947-951128C367DA}" srcOrd="1" destOrd="0" presId="urn:microsoft.com/office/officeart/2005/8/layout/hierarchy1"/>
    <dgm:cxn modelId="{B01C16B1-46FA-4471-BCFA-5B5F49B3717A}" type="presParOf" srcId="{6612AA14-7305-4E89-88E8-15E7D2553005}" destId="{390D68B8-B524-4DED-B236-E9C597DB2925}" srcOrd="2" destOrd="0" presId="urn:microsoft.com/office/officeart/2005/8/layout/hierarchy1"/>
    <dgm:cxn modelId="{0B276D64-2602-4653-8BDB-91D5C295391E}" type="presParOf" srcId="{6612AA14-7305-4E89-88E8-15E7D2553005}" destId="{9C9DF33B-23DA-423E-A047-8C3AEF027C49}" srcOrd="3" destOrd="0" presId="urn:microsoft.com/office/officeart/2005/8/layout/hierarchy1"/>
    <dgm:cxn modelId="{FD96683C-045A-4B65-ABFF-DFCFCD39C461}" type="presParOf" srcId="{9C9DF33B-23DA-423E-A047-8C3AEF027C49}" destId="{297EAA0E-9EE6-486E-8F17-E20A1D6CB0C5}" srcOrd="0" destOrd="0" presId="urn:microsoft.com/office/officeart/2005/8/layout/hierarchy1"/>
    <dgm:cxn modelId="{CCDA9092-902D-4907-861D-5D58AE8126B2}" type="presParOf" srcId="{297EAA0E-9EE6-486E-8F17-E20A1D6CB0C5}" destId="{F4018BC0-0469-481A-9B3A-E8E90109A2F8}" srcOrd="0" destOrd="0" presId="urn:microsoft.com/office/officeart/2005/8/layout/hierarchy1"/>
    <dgm:cxn modelId="{4DB16CCB-1B20-402B-9CE9-BD3C72DF528F}" type="presParOf" srcId="{297EAA0E-9EE6-486E-8F17-E20A1D6CB0C5}" destId="{764D08FA-D4F1-4A1C-AFF6-21CA9191C954}" srcOrd="1" destOrd="0" presId="urn:microsoft.com/office/officeart/2005/8/layout/hierarchy1"/>
    <dgm:cxn modelId="{3638649C-9016-4E00-847F-1A86B83048D1}" type="presParOf" srcId="{9C9DF33B-23DA-423E-A047-8C3AEF027C49}" destId="{14515876-E7FE-43D9-B4E9-0DAD73CDA56C}" srcOrd="1" destOrd="0" presId="urn:microsoft.com/office/officeart/2005/8/layout/hierarchy1"/>
    <dgm:cxn modelId="{FC212503-525F-4533-BF96-A30446982CAC}" type="presParOf" srcId="{14515876-E7FE-43D9-B4E9-0DAD73CDA56C}" destId="{F4C28E1A-DCFD-4392-93A8-C9A1F64BBE01}" srcOrd="0" destOrd="0" presId="urn:microsoft.com/office/officeart/2005/8/layout/hierarchy1"/>
    <dgm:cxn modelId="{950B5557-6ABE-4EC3-9924-43EFDE3117FD}" type="presParOf" srcId="{14515876-E7FE-43D9-B4E9-0DAD73CDA56C}" destId="{6051242C-24BE-408B-896C-9E2943609B0B}" srcOrd="1" destOrd="0" presId="urn:microsoft.com/office/officeart/2005/8/layout/hierarchy1"/>
    <dgm:cxn modelId="{07B68CB3-F24B-459E-8767-5374612D9C0B}" type="presParOf" srcId="{6051242C-24BE-408B-896C-9E2943609B0B}" destId="{7B968E18-E1A2-4234-8E57-04679B25F10A}" srcOrd="0" destOrd="0" presId="urn:microsoft.com/office/officeart/2005/8/layout/hierarchy1"/>
    <dgm:cxn modelId="{BEACCFE3-D361-4AB3-B9B3-B0E30A677719}" type="presParOf" srcId="{7B968E18-E1A2-4234-8E57-04679B25F10A}" destId="{D3201E14-B9EC-40E7-856D-0E74CF138A78}" srcOrd="0" destOrd="0" presId="urn:microsoft.com/office/officeart/2005/8/layout/hierarchy1"/>
    <dgm:cxn modelId="{46A1C2BE-7613-47CA-8958-3C5B8ADEBE92}" type="presParOf" srcId="{7B968E18-E1A2-4234-8E57-04679B25F10A}" destId="{5E2B978A-4CE7-48D0-918A-C850D399D606}" srcOrd="1" destOrd="0" presId="urn:microsoft.com/office/officeart/2005/8/layout/hierarchy1"/>
    <dgm:cxn modelId="{3862EBEC-F6F7-4CE6-98AE-EF283BF75FBF}" type="presParOf" srcId="{6051242C-24BE-408B-896C-9E2943609B0B}" destId="{9BB0A4A1-9DD8-44F9-8D32-C84C2F9306EF}" srcOrd="1" destOrd="0" presId="urn:microsoft.com/office/officeart/2005/8/layout/hierarchy1"/>
    <dgm:cxn modelId="{6724CECF-ACFA-4DF3-A436-D4C6A8A4E597}" type="presParOf" srcId="{6612AA14-7305-4E89-88E8-15E7D2553005}" destId="{AA40FB8F-C6CF-407C-AC64-891447141862}" srcOrd="4" destOrd="0" presId="urn:microsoft.com/office/officeart/2005/8/layout/hierarchy1"/>
    <dgm:cxn modelId="{1733A531-AF3B-4EC9-A1D2-528E037DF0E9}" type="presParOf" srcId="{6612AA14-7305-4E89-88E8-15E7D2553005}" destId="{452A32C2-D83D-4378-B6F8-3BEBD362122E}" srcOrd="5" destOrd="0" presId="urn:microsoft.com/office/officeart/2005/8/layout/hierarchy1"/>
    <dgm:cxn modelId="{1456D834-B467-4C02-9373-6BF6DEDD1DCF}" type="presParOf" srcId="{452A32C2-D83D-4378-B6F8-3BEBD362122E}" destId="{78AA5368-15C6-4A86-B65F-E57E2AEF74D9}" srcOrd="0" destOrd="0" presId="urn:microsoft.com/office/officeart/2005/8/layout/hierarchy1"/>
    <dgm:cxn modelId="{1D48FBF9-06D0-437E-A790-3E238E1D1697}" type="presParOf" srcId="{78AA5368-15C6-4A86-B65F-E57E2AEF74D9}" destId="{3BB9E70F-447F-45BA-AB34-1310B76BE1DE}" srcOrd="0" destOrd="0" presId="urn:microsoft.com/office/officeart/2005/8/layout/hierarchy1"/>
    <dgm:cxn modelId="{8BB891A9-C9AA-487B-A174-4866350C9EB5}" type="presParOf" srcId="{78AA5368-15C6-4A86-B65F-E57E2AEF74D9}" destId="{8E9880E8-8272-4393-BC26-44FA9935223E}" srcOrd="1" destOrd="0" presId="urn:microsoft.com/office/officeart/2005/8/layout/hierarchy1"/>
    <dgm:cxn modelId="{A50EFF36-AC1A-4FE8-B2CA-745EBC9DA714}" type="presParOf" srcId="{452A32C2-D83D-4378-B6F8-3BEBD362122E}" destId="{FF5C83E4-1340-4E06-AD39-FF98AA6A35E4}" srcOrd="1" destOrd="0" presId="urn:microsoft.com/office/officeart/2005/8/layout/hierarchy1"/>
    <dgm:cxn modelId="{ACD64261-6B56-4CDA-A66C-DCFB31952F85}" type="presParOf" srcId="{FF5C83E4-1340-4E06-AD39-FF98AA6A35E4}" destId="{BF8C888B-23FB-442D-AEDC-B9FF0BCF6705}" srcOrd="0" destOrd="0" presId="urn:microsoft.com/office/officeart/2005/8/layout/hierarchy1"/>
    <dgm:cxn modelId="{BA5E64A0-3710-4734-979C-8435EF567AE8}" type="presParOf" srcId="{FF5C83E4-1340-4E06-AD39-FF98AA6A35E4}" destId="{24EBD079-A39B-4202-BB16-B038EDB3E712}" srcOrd="1" destOrd="0" presId="urn:microsoft.com/office/officeart/2005/8/layout/hierarchy1"/>
    <dgm:cxn modelId="{2839E25F-DFD3-46FA-9D0B-F992A0DCCE61}" type="presParOf" srcId="{24EBD079-A39B-4202-BB16-B038EDB3E712}" destId="{F36F6457-AFFE-444B-A005-EC758478A9B8}" srcOrd="0" destOrd="0" presId="urn:microsoft.com/office/officeart/2005/8/layout/hierarchy1"/>
    <dgm:cxn modelId="{E74362A4-592A-4F90-AFC2-994AA3E10216}" type="presParOf" srcId="{F36F6457-AFFE-444B-A005-EC758478A9B8}" destId="{CA6D8ED2-2729-43C1-8DB6-2DF48109868A}" srcOrd="0" destOrd="0" presId="urn:microsoft.com/office/officeart/2005/8/layout/hierarchy1"/>
    <dgm:cxn modelId="{2E5F3BA9-0460-45D4-AC79-C3D09E6CA0D2}" type="presParOf" srcId="{F36F6457-AFFE-444B-A005-EC758478A9B8}" destId="{C506755C-09B2-4FE6-8F77-046A58BE12FE}" srcOrd="1" destOrd="0" presId="urn:microsoft.com/office/officeart/2005/8/layout/hierarchy1"/>
    <dgm:cxn modelId="{AE8C9003-F4CB-4D67-A679-FCABCA17EC1B}" type="presParOf" srcId="{24EBD079-A39B-4202-BB16-B038EDB3E712}" destId="{852003D8-2305-4F43-A421-B2DA4F9FD3ED}" srcOrd="1" destOrd="0" presId="urn:microsoft.com/office/officeart/2005/8/layout/hierarchy1"/>
    <dgm:cxn modelId="{C0A73EDB-DDA7-41D1-96F0-D628199AF6DC}" type="presParOf" srcId="{6612AA14-7305-4E89-88E8-15E7D2553005}" destId="{E1EE31B7-69E5-46BF-821C-CBE7E17908FE}" srcOrd="6" destOrd="0" presId="urn:microsoft.com/office/officeart/2005/8/layout/hierarchy1"/>
    <dgm:cxn modelId="{11F90FB5-F8AC-4740-BBA1-EBB0D29E5C05}" type="presParOf" srcId="{6612AA14-7305-4E89-88E8-15E7D2553005}" destId="{72DA7841-8AB4-4E2B-9906-4071D3246B5E}" srcOrd="7" destOrd="0" presId="urn:microsoft.com/office/officeart/2005/8/layout/hierarchy1"/>
    <dgm:cxn modelId="{CDB32B47-C5BC-406E-9438-FD2BF2609933}" type="presParOf" srcId="{72DA7841-8AB4-4E2B-9906-4071D3246B5E}" destId="{092C4F0D-CD9E-4E7B-88F9-83D029144155}" srcOrd="0" destOrd="0" presId="urn:microsoft.com/office/officeart/2005/8/layout/hierarchy1"/>
    <dgm:cxn modelId="{61A3FECA-C4C8-449C-A364-D189F0796384}" type="presParOf" srcId="{092C4F0D-CD9E-4E7B-88F9-83D029144155}" destId="{23B46DD4-1AFA-476E-AA07-FE623B0316FE}" srcOrd="0" destOrd="0" presId="urn:microsoft.com/office/officeart/2005/8/layout/hierarchy1"/>
    <dgm:cxn modelId="{DBF6E0BA-D6D2-4949-8F4A-E4C0F3E5DA2A}" type="presParOf" srcId="{092C4F0D-CD9E-4E7B-88F9-83D029144155}" destId="{581C40F9-C1E3-4241-9B1E-E4D4CB772367}" srcOrd="1" destOrd="0" presId="urn:microsoft.com/office/officeart/2005/8/layout/hierarchy1"/>
    <dgm:cxn modelId="{62384630-5423-4F34-AEE1-3B3A2CCD8B20}" type="presParOf" srcId="{72DA7841-8AB4-4E2B-9906-4071D3246B5E}" destId="{CC7D0F2C-2E26-4353-BF0E-2CE9541E8389}" srcOrd="1" destOrd="0" presId="urn:microsoft.com/office/officeart/2005/8/layout/hierarchy1"/>
    <dgm:cxn modelId="{8377BBDD-E223-4CE4-9F8C-9B037A23327C}" type="presParOf" srcId="{CC7D0F2C-2E26-4353-BF0E-2CE9541E8389}" destId="{0F448BE9-C0E9-4CE1-8C21-D47DFE2D9C2F}" srcOrd="0" destOrd="0" presId="urn:microsoft.com/office/officeart/2005/8/layout/hierarchy1"/>
    <dgm:cxn modelId="{FA7BECE1-0215-4A2D-8D4E-7564FB8A0425}" type="presParOf" srcId="{CC7D0F2C-2E26-4353-BF0E-2CE9541E8389}" destId="{528E7D9E-0E94-44C3-B3BA-CC4C974466BD}" srcOrd="1" destOrd="0" presId="urn:microsoft.com/office/officeart/2005/8/layout/hierarchy1"/>
    <dgm:cxn modelId="{47550F94-995F-4831-BA61-C4CB51AE929F}" type="presParOf" srcId="{528E7D9E-0E94-44C3-B3BA-CC4C974466BD}" destId="{F7832B1C-D426-4031-BF1F-BF9BABCEF604}" srcOrd="0" destOrd="0" presId="urn:microsoft.com/office/officeart/2005/8/layout/hierarchy1"/>
    <dgm:cxn modelId="{97E1DB84-3083-40B8-9E8C-4CEC3C71DB64}" type="presParOf" srcId="{F7832B1C-D426-4031-BF1F-BF9BABCEF604}" destId="{37BF1A08-6F10-46BF-95F9-D62759D79629}" srcOrd="0" destOrd="0" presId="urn:microsoft.com/office/officeart/2005/8/layout/hierarchy1"/>
    <dgm:cxn modelId="{CD3F01AA-9BDC-4083-8260-28EFDA358678}" type="presParOf" srcId="{F7832B1C-D426-4031-BF1F-BF9BABCEF604}" destId="{E3A8FBD9-4C63-4CE6-B041-20870B3E435B}" srcOrd="1" destOrd="0" presId="urn:microsoft.com/office/officeart/2005/8/layout/hierarchy1"/>
    <dgm:cxn modelId="{E0D9A329-8C71-42B2-B0CC-1C315B7DA878}" type="presParOf" srcId="{528E7D9E-0E94-44C3-B3BA-CC4C974466BD}" destId="{5556D100-D2A9-4F8C-8852-AE20BD6C5E03}" srcOrd="1" destOrd="0" presId="urn:microsoft.com/office/officeart/2005/8/layout/hierarchy1"/>
  </dgm:cxnLst>
  <dgm:bg>
    <a:blipFill dpi="0" rotWithShape="1">
      <a:blip xmlns:r="http://schemas.openxmlformats.org/officeDocument/2006/relationships" r:embed="rId1"/>
      <a:srcRect/>
      <a:stretch>
        <a:fillRect/>
      </a:stretch>
    </a:blip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DB0AE-501A-41C4-A5BC-2C197ED00412}">
      <dsp:nvSpPr>
        <dsp:cNvPr id="0" name=""/>
        <dsp:cNvSpPr/>
      </dsp:nvSpPr>
      <dsp:spPr>
        <a:xfrm>
          <a:off x="7959160" y="2377501"/>
          <a:ext cx="91440" cy="372417"/>
        </a:xfrm>
        <a:custGeom>
          <a:avLst/>
          <a:gdLst/>
          <a:ahLst/>
          <a:cxnLst/>
          <a:rect l="0" t="0" r="0" b="0"/>
          <a:pathLst>
            <a:path>
              <a:moveTo>
                <a:pt x="45720" y="0"/>
              </a:moveTo>
              <a:lnTo>
                <a:pt x="45720" y="3724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7B515B-09A0-406C-B81A-65F5D9718DFE}">
      <dsp:nvSpPr>
        <dsp:cNvPr id="0" name=""/>
        <dsp:cNvSpPr/>
      </dsp:nvSpPr>
      <dsp:spPr>
        <a:xfrm>
          <a:off x="5597545" y="1634403"/>
          <a:ext cx="2407335" cy="372417"/>
        </a:xfrm>
        <a:custGeom>
          <a:avLst/>
          <a:gdLst/>
          <a:ahLst/>
          <a:cxnLst/>
          <a:rect l="0" t="0" r="0" b="0"/>
          <a:pathLst>
            <a:path>
              <a:moveTo>
                <a:pt x="0" y="0"/>
              </a:moveTo>
              <a:lnTo>
                <a:pt x="0" y="253791"/>
              </a:lnTo>
              <a:lnTo>
                <a:pt x="2407335" y="253791"/>
              </a:lnTo>
              <a:lnTo>
                <a:pt x="2407335" y="3724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7F1DAB-B1D2-4A7C-A604-CD5F3E1EB6A9}">
      <dsp:nvSpPr>
        <dsp:cNvPr id="0" name=""/>
        <dsp:cNvSpPr/>
      </dsp:nvSpPr>
      <dsp:spPr>
        <a:xfrm>
          <a:off x="3313626" y="2377151"/>
          <a:ext cx="91440" cy="372417"/>
        </a:xfrm>
        <a:custGeom>
          <a:avLst/>
          <a:gdLst/>
          <a:ahLst/>
          <a:cxnLst/>
          <a:rect l="0" t="0" r="0" b="0"/>
          <a:pathLst>
            <a:path>
              <a:moveTo>
                <a:pt x="45720" y="0"/>
              </a:moveTo>
              <a:lnTo>
                <a:pt x="45720" y="3724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61B42E-F2D8-40EB-8EBC-1B7734934531}">
      <dsp:nvSpPr>
        <dsp:cNvPr id="0" name=""/>
        <dsp:cNvSpPr/>
      </dsp:nvSpPr>
      <dsp:spPr>
        <a:xfrm>
          <a:off x="3359346" y="1634403"/>
          <a:ext cx="2238198" cy="372417"/>
        </a:xfrm>
        <a:custGeom>
          <a:avLst/>
          <a:gdLst/>
          <a:ahLst/>
          <a:cxnLst/>
          <a:rect l="0" t="0" r="0" b="0"/>
          <a:pathLst>
            <a:path>
              <a:moveTo>
                <a:pt x="2238198" y="0"/>
              </a:moveTo>
              <a:lnTo>
                <a:pt x="2238198" y="253791"/>
              </a:lnTo>
              <a:lnTo>
                <a:pt x="0" y="253791"/>
              </a:lnTo>
              <a:lnTo>
                <a:pt x="0" y="3724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1FD19-CFCE-49AE-A7E5-9D98547AE3B9}">
      <dsp:nvSpPr>
        <dsp:cNvPr id="0" name=""/>
        <dsp:cNvSpPr/>
      </dsp:nvSpPr>
      <dsp:spPr>
        <a:xfrm>
          <a:off x="5551825" y="701781"/>
          <a:ext cx="91440" cy="372417"/>
        </a:xfrm>
        <a:custGeom>
          <a:avLst/>
          <a:gdLst/>
          <a:ahLst/>
          <a:cxnLst/>
          <a:rect l="0" t="0" r="0" b="0"/>
          <a:pathLst>
            <a:path>
              <a:moveTo>
                <a:pt x="45720" y="0"/>
              </a:moveTo>
              <a:lnTo>
                <a:pt x="45720" y="3724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B1B6C2-3CE6-406B-BA3C-7E8AE3518264}">
      <dsp:nvSpPr>
        <dsp:cNvPr id="0" name=""/>
        <dsp:cNvSpPr/>
      </dsp:nvSpPr>
      <dsp:spPr>
        <a:xfrm>
          <a:off x="3847526" y="1108"/>
          <a:ext cx="3500037" cy="7006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3AD5-8479-4EDA-9F79-763645BAB293}">
      <dsp:nvSpPr>
        <dsp:cNvPr id="0" name=""/>
        <dsp:cNvSpPr/>
      </dsp:nvSpPr>
      <dsp:spPr>
        <a:xfrm>
          <a:off x="3989806" y="136274"/>
          <a:ext cx="3500037" cy="700672"/>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 EKONOMİSİ</a:t>
          </a:r>
          <a:endParaRPr lang="tr-TR" sz="2400" b="1" kern="1200" dirty="0"/>
        </a:p>
      </dsp:txBody>
      <dsp:txXfrm>
        <a:off x="4010328" y="156796"/>
        <a:ext cx="3458993" cy="659628"/>
      </dsp:txXfrm>
    </dsp:sp>
    <dsp:sp modelId="{249C9106-60E7-471F-AF40-7DD383C8A103}">
      <dsp:nvSpPr>
        <dsp:cNvPr id="0" name=""/>
        <dsp:cNvSpPr/>
      </dsp:nvSpPr>
      <dsp:spPr>
        <a:xfrm>
          <a:off x="3653873" y="1074198"/>
          <a:ext cx="3887342" cy="5602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FD5E35-412E-4323-96CB-2F6C74544098}">
      <dsp:nvSpPr>
        <dsp:cNvPr id="0" name=""/>
        <dsp:cNvSpPr/>
      </dsp:nvSpPr>
      <dsp:spPr>
        <a:xfrm>
          <a:off x="3796153" y="1209364"/>
          <a:ext cx="3887342" cy="560204"/>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OSMANLI EKONOMİSİNİN TABİİ KAYNAKLARI:</a:t>
          </a:r>
          <a:endParaRPr lang="tr-TR" sz="1400" kern="1200" dirty="0"/>
        </a:p>
      </dsp:txBody>
      <dsp:txXfrm>
        <a:off x="3812561" y="1225772"/>
        <a:ext cx="3854526" cy="527388"/>
      </dsp:txXfrm>
    </dsp:sp>
    <dsp:sp modelId="{4B766BC3-CDAA-4277-8EF5-EAEDCE2099C4}">
      <dsp:nvSpPr>
        <dsp:cNvPr id="0" name=""/>
        <dsp:cNvSpPr/>
      </dsp:nvSpPr>
      <dsp:spPr>
        <a:xfrm>
          <a:off x="2259613" y="2006820"/>
          <a:ext cx="2199467" cy="3703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9354DF-FD96-4CBC-B889-CD68BFBE008E}">
      <dsp:nvSpPr>
        <dsp:cNvPr id="0" name=""/>
        <dsp:cNvSpPr/>
      </dsp:nvSpPr>
      <dsp:spPr>
        <a:xfrm>
          <a:off x="2401892" y="2141986"/>
          <a:ext cx="2199467" cy="370331"/>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İNSAN </a:t>
          </a:r>
          <a:endParaRPr lang="tr-TR" sz="2000" kern="1200" dirty="0"/>
        </a:p>
      </dsp:txBody>
      <dsp:txXfrm>
        <a:off x="2412739" y="2152833"/>
        <a:ext cx="2177773" cy="348637"/>
      </dsp:txXfrm>
    </dsp:sp>
    <dsp:sp modelId="{B91C4FDB-F6E5-4FC7-9FF1-14B7CF887A97}">
      <dsp:nvSpPr>
        <dsp:cNvPr id="0" name=""/>
        <dsp:cNvSpPr/>
      </dsp:nvSpPr>
      <dsp:spPr>
        <a:xfrm>
          <a:off x="1521606" y="2749568"/>
          <a:ext cx="3675481" cy="38702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9DCD4-B595-4072-B4C8-285AD14C3EF5}">
      <dsp:nvSpPr>
        <dsp:cNvPr id="0" name=""/>
        <dsp:cNvSpPr/>
      </dsp:nvSpPr>
      <dsp:spPr>
        <a:xfrm>
          <a:off x="1663886" y="2884734"/>
          <a:ext cx="3675481" cy="3870222"/>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150000"/>
            </a:lnSpc>
            <a:spcBef>
              <a:spcPct val="0"/>
            </a:spcBef>
            <a:spcAft>
              <a:spcPts val="0"/>
            </a:spcAft>
          </a:pPr>
          <a:r>
            <a:rPr lang="tr-TR" sz="1800" b="0" kern="1200" dirty="0" smtClean="0"/>
            <a:t>Bir yer fethedildiğinde ya da belirli aralıklarla kaza ve sancakların vergi yükümlüsü "erkek nüfusunu" ve bunların ödeyeceği vergi miktarını saptamak amacıyla "</a:t>
          </a:r>
          <a:r>
            <a:rPr lang="tr-TR" sz="1800" b="0" kern="1200" dirty="0" err="1" smtClean="0"/>
            <a:t>TAHRîR</a:t>
          </a:r>
          <a:r>
            <a:rPr lang="tr-TR" sz="1800" b="0" kern="1200" dirty="0" smtClean="0"/>
            <a:t>" denilen bir sayım yapılırdı. Tahrir defterlerini "Nişancı" tutar, bir örneği de Eyalette saklanırdı.</a:t>
          </a:r>
          <a:endParaRPr lang="tr-TR" sz="1800" kern="1200" dirty="0"/>
        </a:p>
      </dsp:txBody>
      <dsp:txXfrm>
        <a:off x="1771537" y="2992385"/>
        <a:ext cx="3460179" cy="3654920"/>
      </dsp:txXfrm>
    </dsp:sp>
    <dsp:sp modelId="{D89E5199-8C12-4721-88FD-5DCA346B2103}">
      <dsp:nvSpPr>
        <dsp:cNvPr id="0" name=""/>
        <dsp:cNvSpPr/>
      </dsp:nvSpPr>
      <dsp:spPr>
        <a:xfrm>
          <a:off x="7074283" y="2006820"/>
          <a:ext cx="1861193" cy="3706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1B4237-4E2E-4ACE-8F71-137583C49F8B}">
      <dsp:nvSpPr>
        <dsp:cNvPr id="0" name=""/>
        <dsp:cNvSpPr/>
      </dsp:nvSpPr>
      <dsp:spPr>
        <a:xfrm>
          <a:off x="7216563" y="2141986"/>
          <a:ext cx="1861193" cy="370680"/>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t>TOPRAK</a:t>
          </a:r>
          <a:endParaRPr lang="tr-TR" sz="2000" kern="1200" dirty="0"/>
        </a:p>
      </dsp:txBody>
      <dsp:txXfrm>
        <a:off x="7227420" y="2152843"/>
        <a:ext cx="1839479" cy="348966"/>
      </dsp:txXfrm>
    </dsp:sp>
    <dsp:sp modelId="{10B420D2-36D0-445A-9BAA-7E4C7D13C87D}">
      <dsp:nvSpPr>
        <dsp:cNvPr id="0" name=""/>
        <dsp:cNvSpPr/>
      </dsp:nvSpPr>
      <dsp:spPr>
        <a:xfrm>
          <a:off x="5481646" y="2749918"/>
          <a:ext cx="5046467" cy="39718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52B00-0731-4768-819A-F2DC561B3799}">
      <dsp:nvSpPr>
        <dsp:cNvPr id="0" name=""/>
        <dsp:cNvSpPr/>
      </dsp:nvSpPr>
      <dsp:spPr>
        <a:xfrm>
          <a:off x="5623926" y="2885084"/>
          <a:ext cx="5046467" cy="3971807"/>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b="0" kern="1200" dirty="0" smtClean="0"/>
            <a:t>Osmanlı Devletinde ekonominin en önemli  kaynağı topraktı. Osmanlı Devleti,ekonominin en ö-nemli kaynağı olan toprağı,genel olarak miri arazi tanımıyla kendi mülkiyetinde tutmuştur. Osmanlı Devleti,toplumun beslenmesi için özellikle ,susuz tarım yapılan,yani büyük ölçekli hububat üretimi için gerekli topraklar başta olmak üzere,ekim yapılan kasaba ve şehir sınırları dışında kalan toprakları,tasarrufu köylüde olmak üzere,kendi mülkiyetinde tutmuştur. </a:t>
          </a:r>
          <a:endParaRPr lang="tr-TR" sz="1600" kern="1200" dirty="0"/>
        </a:p>
      </dsp:txBody>
      <dsp:txXfrm>
        <a:off x="5740256" y="3001414"/>
        <a:ext cx="4813807" cy="3739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81DF31-A2E0-44EB-AE8D-801954BD6986}">
      <dsp:nvSpPr>
        <dsp:cNvPr id="0" name=""/>
        <dsp:cNvSpPr/>
      </dsp:nvSpPr>
      <dsp:spPr>
        <a:xfrm>
          <a:off x="1655102" y="4339932"/>
          <a:ext cx="2618631" cy="603591"/>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Toprak Sistemi</a:t>
          </a:r>
        </a:p>
      </dsp:txBody>
      <dsp:txXfrm>
        <a:off x="1672781" y="4357611"/>
        <a:ext cx="2583273" cy="568233"/>
      </dsp:txXfrm>
    </dsp:sp>
    <dsp:sp modelId="{BA2F0C1F-2BF2-42E8-B232-03BC3D280A6E}">
      <dsp:nvSpPr>
        <dsp:cNvPr id="0" name=""/>
        <dsp:cNvSpPr/>
      </dsp:nvSpPr>
      <dsp:spPr>
        <a:xfrm rot="17232073">
          <a:off x="3698758" y="3853910"/>
          <a:ext cx="1632825" cy="15842"/>
        </a:xfrm>
        <a:custGeom>
          <a:avLst/>
          <a:gdLst/>
          <a:ahLst/>
          <a:cxnLst/>
          <a:rect l="0" t="0" r="0" b="0"/>
          <a:pathLst>
            <a:path>
              <a:moveTo>
                <a:pt x="0" y="7921"/>
              </a:moveTo>
              <a:lnTo>
                <a:pt x="1632825" y="79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474350" y="3821010"/>
        <a:ext cx="81641" cy="81641"/>
      </dsp:txXfrm>
    </dsp:sp>
    <dsp:sp modelId="{51C47E01-BCCC-4E38-B7DD-0BE57C970DAC}">
      <dsp:nvSpPr>
        <dsp:cNvPr id="0" name=""/>
        <dsp:cNvSpPr/>
      </dsp:nvSpPr>
      <dsp:spPr>
        <a:xfrm>
          <a:off x="4756607" y="2776140"/>
          <a:ext cx="2415402" cy="611588"/>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Miri </a:t>
          </a:r>
          <a:r>
            <a:rPr lang="tr-TR" sz="1500" kern="1200" dirty="0" smtClean="0"/>
            <a:t>Arazi</a:t>
          </a:r>
        </a:p>
        <a:p>
          <a:pPr lvl="0" algn="ctr" defTabSz="666750">
            <a:lnSpc>
              <a:spcPct val="90000"/>
            </a:lnSpc>
            <a:spcBef>
              <a:spcPct val="0"/>
            </a:spcBef>
            <a:spcAft>
              <a:spcPct val="35000"/>
            </a:spcAft>
          </a:pPr>
          <a:r>
            <a:rPr lang="tr-TR" sz="1500" kern="1200" dirty="0" smtClean="0"/>
            <a:t>Devletin Mülkiyetinde</a:t>
          </a:r>
          <a:endParaRPr lang="tr-TR" sz="1500" kern="1200" dirty="0"/>
        </a:p>
      </dsp:txBody>
      <dsp:txXfrm>
        <a:off x="4774520" y="2794053"/>
        <a:ext cx="2379576" cy="575762"/>
      </dsp:txXfrm>
    </dsp:sp>
    <dsp:sp modelId="{653C9D95-C656-4C6E-BD5A-121A966B13DF}">
      <dsp:nvSpPr>
        <dsp:cNvPr id="0" name=""/>
        <dsp:cNvSpPr/>
      </dsp:nvSpPr>
      <dsp:spPr>
        <a:xfrm rot="16983315">
          <a:off x="6344625" y="2032819"/>
          <a:ext cx="2137641" cy="15842"/>
        </a:xfrm>
        <a:custGeom>
          <a:avLst/>
          <a:gdLst/>
          <a:ahLst/>
          <a:cxnLst/>
          <a:rect l="0" t="0" r="0" b="0"/>
          <a:pathLst>
            <a:path>
              <a:moveTo>
                <a:pt x="0" y="7921"/>
              </a:moveTo>
              <a:lnTo>
                <a:pt x="2137641"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7360005" y="1987299"/>
        <a:ext cx="106882" cy="106882"/>
      </dsp:txXfrm>
    </dsp:sp>
    <dsp:sp modelId="{75448FB6-E425-4DAD-B91B-B110B94E61A8}">
      <dsp:nvSpPr>
        <dsp:cNvPr id="0" name=""/>
        <dsp:cNvSpPr/>
      </dsp:nvSpPr>
      <dsp:spPr>
        <a:xfrm>
          <a:off x="7654882" y="697750"/>
          <a:ext cx="1191959"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Dirlik</a:t>
          </a:r>
        </a:p>
      </dsp:txBody>
      <dsp:txXfrm>
        <a:off x="7672561" y="715429"/>
        <a:ext cx="1156601" cy="568233"/>
      </dsp:txXfrm>
    </dsp:sp>
    <dsp:sp modelId="{8106C540-B174-4521-8596-A26AE3F7D386}">
      <dsp:nvSpPr>
        <dsp:cNvPr id="0" name=""/>
        <dsp:cNvSpPr/>
      </dsp:nvSpPr>
      <dsp:spPr>
        <a:xfrm rot="18284337">
          <a:off x="8664585" y="643452"/>
          <a:ext cx="847385" cy="15842"/>
        </a:xfrm>
        <a:custGeom>
          <a:avLst/>
          <a:gdLst/>
          <a:ahLst/>
          <a:cxnLst/>
          <a:rect l="0" t="0" r="0" b="0"/>
          <a:pathLst>
            <a:path>
              <a:moveTo>
                <a:pt x="0" y="7921"/>
              </a:moveTo>
              <a:lnTo>
                <a:pt x="847385"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067093" y="630188"/>
        <a:ext cx="42369" cy="42369"/>
      </dsp:txXfrm>
    </dsp:sp>
    <dsp:sp modelId="{B12BAA3C-5A70-4504-855E-CB005EEDB2EC}">
      <dsp:nvSpPr>
        <dsp:cNvPr id="0" name=""/>
        <dsp:cNvSpPr/>
      </dsp:nvSpPr>
      <dsp:spPr>
        <a:xfrm>
          <a:off x="9329714" y="1405"/>
          <a:ext cx="1207182" cy="603591"/>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bg1"/>
              </a:solidFill>
            </a:rPr>
            <a:t>Has</a:t>
          </a:r>
        </a:p>
      </dsp:txBody>
      <dsp:txXfrm>
        <a:off x="9347393" y="19084"/>
        <a:ext cx="1171824" cy="568233"/>
      </dsp:txXfrm>
    </dsp:sp>
    <dsp:sp modelId="{F5A20F78-059B-47E2-BAE5-24BFB7748CA9}">
      <dsp:nvSpPr>
        <dsp:cNvPr id="0" name=""/>
        <dsp:cNvSpPr/>
      </dsp:nvSpPr>
      <dsp:spPr>
        <a:xfrm>
          <a:off x="8846842" y="991624"/>
          <a:ext cx="482872" cy="15842"/>
        </a:xfrm>
        <a:custGeom>
          <a:avLst/>
          <a:gdLst/>
          <a:ahLst/>
          <a:cxnLst/>
          <a:rect l="0" t="0" r="0" b="0"/>
          <a:pathLst>
            <a:path>
              <a:moveTo>
                <a:pt x="0" y="7921"/>
              </a:moveTo>
              <a:lnTo>
                <a:pt x="482872"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076206" y="987474"/>
        <a:ext cx="24143" cy="24143"/>
      </dsp:txXfrm>
    </dsp:sp>
    <dsp:sp modelId="{8DE080F9-A2D9-4B53-8111-EC423F602D36}">
      <dsp:nvSpPr>
        <dsp:cNvPr id="0" name=""/>
        <dsp:cNvSpPr/>
      </dsp:nvSpPr>
      <dsp:spPr>
        <a:xfrm>
          <a:off x="9329714" y="697750"/>
          <a:ext cx="1207182" cy="603591"/>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bg1"/>
              </a:solidFill>
            </a:rPr>
            <a:t>Zeamet</a:t>
          </a:r>
        </a:p>
      </dsp:txBody>
      <dsp:txXfrm>
        <a:off x="9347393" y="715429"/>
        <a:ext cx="1171824" cy="568233"/>
      </dsp:txXfrm>
    </dsp:sp>
    <dsp:sp modelId="{3FF95E97-DE90-4A1D-B6AC-14C58F789F21}">
      <dsp:nvSpPr>
        <dsp:cNvPr id="0" name=""/>
        <dsp:cNvSpPr/>
      </dsp:nvSpPr>
      <dsp:spPr>
        <a:xfrm rot="3310531">
          <a:off x="8665495" y="1338689"/>
          <a:ext cx="845566" cy="15842"/>
        </a:xfrm>
        <a:custGeom>
          <a:avLst/>
          <a:gdLst/>
          <a:ahLst/>
          <a:cxnLst/>
          <a:rect l="0" t="0" r="0" b="0"/>
          <a:pathLst>
            <a:path>
              <a:moveTo>
                <a:pt x="0" y="7921"/>
              </a:moveTo>
              <a:lnTo>
                <a:pt x="845566"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9067139" y="1325471"/>
        <a:ext cx="42278" cy="42278"/>
      </dsp:txXfrm>
    </dsp:sp>
    <dsp:sp modelId="{E1686874-E693-49EE-B022-FC2A71EB1653}">
      <dsp:nvSpPr>
        <dsp:cNvPr id="0" name=""/>
        <dsp:cNvSpPr/>
      </dsp:nvSpPr>
      <dsp:spPr>
        <a:xfrm>
          <a:off x="9329714" y="1391880"/>
          <a:ext cx="1207182" cy="603591"/>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b="1" kern="1200" dirty="0">
              <a:solidFill>
                <a:schemeClr val="bg1"/>
              </a:solidFill>
            </a:rPr>
            <a:t>Tımar</a:t>
          </a:r>
        </a:p>
      </dsp:txBody>
      <dsp:txXfrm>
        <a:off x="9347393" y="1409559"/>
        <a:ext cx="1171824" cy="568233"/>
      </dsp:txXfrm>
    </dsp:sp>
    <dsp:sp modelId="{996086EB-53AA-423D-828B-637A3522A3A7}">
      <dsp:nvSpPr>
        <dsp:cNvPr id="0" name=""/>
        <dsp:cNvSpPr/>
      </dsp:nvSpPr>
      <dsp:spPr>
        <a:xfrm rot="17350740">
          <a:off x="6678525" y="2379884"/>
          <a:ext cx="1469840" cy="15842"/>
        </a:xfrm>
        <a:custGeom>
          <a:avLst/>
          <a:gdLst/>
          <a:ahLst/>
          <a:cxnLst/>
          <a:rect l="0" t="0" r="0" b="0"/>
          <a:pathLst>
            <a:path>
              <a:moveTo>
                <a:pt x="0" y="7921"/>
              </a:moveTo>
              <a:lnTo>
                <a:pt x="1469840"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376700" y="2351059"/>
        <a:ext cx="73492" cy="73492"/>
      </dsp:txXfrm>
    </dsp:sp>
    <dsp:sp modelId="{58F79854-059E-4D28-B981-54F2A33BFFDC}">
      <dsp:nvSpPr>
        <dsp:cNvPr id="0" name=""/>
        <dsp:cNvSpPr/>
      </dsp:nvSpPr>
      <dsp:spPr>
        <a:xfrm>
          <a:off x="7654882" y="1391880"/>
          <a:ext cx="1207170"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Paşmaklık</a:t>
          </a:r>
        </a:p>
      </dsp:txBody>
      <dsp:txXfrm>
        <a:off x="7672561" y="1409559"/>
        <a:ext cx="1171812" cy="568233"/>
      </dsp:txXfrm>
    </dsp:sp>
    <dsp:sp modelId="{4A2AE8AC-A96E-49B8-9613-E199877BB277}">
      <dsp:nvSpPr>
        <dsp:cNvPr id="0" name=""/>
        <dsp:cNvSpPr/>
      </dsp:nvSpPr>
      <dsp:spPr>
        <a:xfrm rot="18289469">
          <a:off x="6990663" y="2726949"/>
          <a:ext cx="845566" cy="15842"/>
        </a:xfrm>
        <a:custGeom>
          <a:avLst/>
          <a:gdLst/>
          <a:ahLst/>
          <a:cxnLst/>
          <a:rect l="0" t="0" r="0" b="0"/>
          <a:pathLst>
            <a:path>
              <a:moveTo>
                <a:pt x="0" y="7921"/>
              </a:moveTo>
              <a:lnTo>
                <a:pt x="845566"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392306" y="2713731"/>
        <a:ext cx="42278" cy="42278"/>
      </dsp:txXfrm>
    </dsp:sp>
    <dsp:sp modelId="{164DBD52-FBC5-40CC-AE70-35D7949C1B17}">
      <dsp:nvSpPr>
        <dsp:cNvPr id="0" name=""/>
        <dsp:cNvSpPr/>
      </dsp:nvSpPr>
      <dsp:spPr>
        <a:xfrm>
          <a:off x="7654882" y="2086009"/>
          <a:ext cx="1207182"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Ocaklık</a:t>
          </a:r>
        </a:p>
      </dsp:txBody>
      <dsp:txXfrm>
        <a:off x="7672561" y="2103688"/>
        <a:ext cx="1171824" cy="568233"/>
      </dsp:txXfrm>
    </dsp:sp>
    <dsp:sp modelId="{8D9D50A1-10AA-4299-81A4-20F7FE13AC14}">
      <dsp:nvSpPr>
        <dsp:cNvPr id="0" name=""/>
        <dsp:cNvSpPr/>
      </dsp:nvSpPr>
      <dsp:spPr>
        <a:xfrm>
          <a:off x="7172009" y="3074013"/>
          <a:ext cx="482872" cy="15842"/>
        </a:xfrm>
        <a:custGeom>
          <a:avLst/>
          <a:gdLst/>
          <a:ahLst/>
          <a:cxnLst/>
          <a:rect l="0" t="0" r="0" b="0"/>
          <a:pathLst>
            <a:path>
              <a:moveTo>
                <a:pt x="0" y="7921"/>
              </a:moveTo>
              <a:lnTo>
                <a:pt x="482872"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401374" y="3069863"/>
        <a:ext cx="24143" cy="24143"/>
      </dsp:txXfrm>
    </dsp:sp>
    <dsp:sp modelId="{8E3C4A61-887C-4006-BF20-0311B6AD20FA}">
      <dsp:nvSpPr>
        <dsp:cNvPr id="0" name=""/>
        <dsp:cNvSpPr/>
      </dsp:nvSpPr>
      <dsp:spPr>
        <a:xfrm>
          <a:off x="7654882" y="2780139"/>
          <a:ext cx="1207182"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err="1"/>
            <a:t>Malikhane</a:t>
          </a:r>
          <a:endParaRPr lang="tr-TR" sz="1500" kern="1200" dirty="0"/>
        </a:p>
      </dsp:txBody>
      <dsp:txXfrm>
        <a:off x="7672561" y="2797818"/>
        <a:ext cx="1171824" cy="568233"/>
      </dsp:txXfrm>
    </dsp:sp>
    <dsp:sp modelId="{5FB92ECD-EE5D-44DA-827C-DF280BF9671A}">
      <dsp:nvSpPr>
        <dsp:cNvPr id="0" name=""/>
        <dsp:cNvSpPr/>
      </dsp:nvSpPr>
      <dsp:spPr>
        <a:xfrm rot="3310531">
          <a:off x="6990663" y="3421078"/>
          <a:ext cx="845566" cy="15842"/>
        </a:xfrm>
        <a:custGeom>
          <a:avLst/>
          <a:gdLst/>
          <a:ahLst/>
          <a:cxnLst/>
          <a:rect l="0" t="0" r="0" b="0"/>
          <a:pathLst>
            <a:path>
              <a:moveTo>
                <a:pt x="0" y="7921"/>
              </a:moveTo>
              <a:lnTo>
                <a:pt x="845566"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392306" y="3407860"/>
        <a:ext cx="42278" cy="42278"/>
      </dsp:txXfrm>
    </dsp:sp>
    <dsp:sp modelId="{613CF7FD-5F5E-4A07-862F-D4F5DAE5CDCE}">
      <dsp:nvSpPr>
        <dsp:cNvPr id="0" name=""/>
        <dsp:cNvSpPr/>
      </dsp:nvSpPr>
      <dsp:spPr>
        <a:xfrm>
          <a:off x="7654882" y="3474269"/>
          <a:ext cx="1207182"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Yurtluk</a:t>
          </a:r>
        </a:p>
      </dsp:txBody>
      <dsp:txXfrm>
        <a:off x="7672561" y="3491948"/>
        <a:ext cx="1171824" cy="568233"/>
      </dsp:txXfrm>
    </dsp:sp>
    <dsp:sp modelId="{738ACDFB-625B-4804-A7DE-7CB32AA1CD0A}">
      <dsp:nvSpPr>
        <dsp:cNvPr id="0" name=""/>
        <dsp:cNvSpPr/>
      </dsp:nvSpPr>
      <dsp:spPr>
        <a:xfrm rot="4249260">
          <a:off x="6678525" y="3768143"/>
          <a:ext cx="1469840" cy="15842"/>
        </a:xfrm>
        <a:custGeom>
          <a:avLst/>
          <a:gdLst/>
          <a:ahLst/>
          <a:cxnLst/>
          <a:rect l="0" t="0" r="0" b="0"/>
          <a:pathLst>
            <a:path>
              <a:moveTo>
                <a:pt x="0" y="7921"/>
              </a:moveTo>
              <a:lnTo>
                <a:pt x="1469840"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376700" y="3739318"/>
        <a:ext cx="73492" cy="73492"/>
      </dsp:txXfrm>
    </dsp:sp>
    <dsp:sp modelId="{583EC5A2-1424-4F8F-A778-26C268030428}">
      <dsp:nvSpPr>
        <dsp:cNvPr id="0" name=""/>
        <dsp:cNvSpPr/>
      </dsp:nvSpPr>
      <dsp:spPr>
        <a:xfrm>
          <a:off x="7654882" y="4168399"/>
          <a:ext cx="1207182"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Mukataa</a:t>
          </a:r>
        </a:p>
      </dsp:txBody>
      <dsp:txXfrm>
        <a:off x="7672561" y="4186078"/>
        <a:ext cx="1171824" cy="568233"/>
      </dsp:txXfrm>
    </dsp:sp>
    <dsp:sp modelId="{0961F5A3-A3BE-4848-9622-ECF5C08977A2}">
      <dsp:nvSpPr>
        <dsp:cNvPr id="0" name=""/>
        <dsp:cNvSpPr/>
      </dsp:nvSpPr>
      <dsp:spPr>
        <a:xfrm rot="4616685">
          <a:off x="6344625" y="4115208"/>
          <a:ext cx="2137641" cy="15842"/>
        </a:xfrm>
        <a:custGeom>
          <a:avLst/>
          <a:gdLst/>
          <a:ahLst/>
          <a:cxnLst/>
          <a:rect l="0" t="0" r="0" b="0"/>
          <a:pathLst>
            <a:path>
              <a:moveTo>
                <a:pt x="0" y="7921"/>
              </a:moveTo>
              <a:lnTo>
                <a:pt x="2137641"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tr-TR" sz="700" kern="1200"/>
        </a:p>
      </dsp:txBody>
      <dsp:txXfrm>
        <a:off x="7360005" y="4069688"/>
        <a:ext cx="106882" cy="106882"/>
      </dsp:txXfrm>
    </dsp:sp>
    <dsp:sp modelId="{26BA6B10-71CC-4AA0-97EF-7AA767E1BDBE}">
      <dsp:nvSpPr>
        <dsp:cNvPr id="0" name=""/>
        <dsp:cNvSpPr/>
      </dsp:nvSpPr>
      <dsp:spPr>
        <a:xfrm>
          <a:off x="7654882" y="4862528"/>
          <a:ext cx="1207182" cy="603591"/>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Vakıf</a:t>
          </a:r>
        </a:p>
      </dsp:txBody>
      <dsp:txXfrm>
        <a:off x="7672561" y="4880207"/>
        <a:ext cx="1171824" cy="568233"/>
      </dsp:txXfrm>
    </dsp:sp>
    <dsp:sp modelId="{02DA8A05-5D07-4B8E-82AD-355611E24BFE}">
      <dsp:nvSpPr>
        <dsp:cNvPr id="0" name=""/>
        <dsp:cNvSpPr/>
      </dsp:nvSpPr>
      <dsp:spPr>
        <a:xfrm rot="4370411">
          <a:off x="3696847" y="5415702"/>
          <a:ext cx="1636645" cy="15842"/>
        </a:xfrm>
        <a:custGeom>
          <a:avLst/>
          <a:gdLst/>
          <a:ahLst/>
          <a:cxnLst/>
          <a:rect l="0" t="0" r="0" b="0"/>
          <a:pathLst>
            <a:path>
              <a:moveTo>
                <a:pt x="0" y="7921"/>
              </a:moveTo>
              <a:lnTo>
                <a:pt x="1636645" y="79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4474254" y="5382707"/>
        <a:ext cx="81832" cy="81832"/>
      </dsp:txXfrm>
    </dsp:sp>
    <dsp:sp modelId="{EE89B8F8-FA1C-44A4-85A5-9F498C6B7DD4}">
      <dsp:nvSpPr>
        <dsp:cNvPr id="0" name=""/>
        <dsp:cNvSpPr/>
      </dsp:nvSpPr>
      <dsp:spPr>
        <a:xfrm>
          <a:off x="4756607" y="5903723"/>
          <a:ext cx="2479129" cy="60359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a:t>Mülk </a:t>
          </a:r>
          <a:r>
            <a:rPr lang="tr-TR" sz="1500" kern="1200" dirty="0" smtClean="0"/>
            <a:t>Arazi</a:t>
          </a:r>
        </a:p>
        <a:p>
          <a:pPr lvl="0" algn="ctr" defTabSz="666750">
            <a:lnSpc>
              <a:spcPct val="90000"/>
            </a:lnSpc>
            <a:spcBef>
              <a:spcPct val="0"/>
            </a:spcBef>
            <a:spcAft>
              <a:spcPct val="35000"/>
            </a:spcAft>
          </a:pPr>
          <a:r>
            <a:rPr lang="tr-TR" sz="1500" kern="1200" dirty="0" smtClean="0"/>
            <a:t>Şahıs mülkiyetinde</a:t>
          </a:r>
          <a:endParaRPr lang="tr-TR" sz="1500" kern="1200" dirty="0"/>
        </a:p>
      </dsp:txBody>
      <dsp:txXfrm>
        <a:off x="4774286" y="5921402"/>
        <a:ext cx="2443771" cy="568233"/>
      </dsp:txXfrm>
    </dsp:sp>
    <dsp:sp modelId="{0C74F1C0-BD54-44AB-B4F6-AB1300913345}">
      <dsp:nvSpPr>
        <dsp:cNvPr id="0" name=""/>
        <dsp:cNvSpPr/>
      </dsp:nvSpPr>
      <dsp:spPr>
        <a:xfrm rot="19457599">
          <a:off x="7179843" y="6024065"/>
          <a:ext cx="594659" cy="15842"/>
        </a:xfrm>
        <a:custGeom>
          <a:avLst/>
          <a:gdLst/>
          <a:ahLst/>
          <a:cxnLst/>
          <a:rect l="0" t="0" r="0" b="0"/>
          <a:pathLst>
            <a:path>
              <a:moveTo>
                <a:pt x="0" y="7921"/>
              </a:moveTo>
              <a:lnTo>
                <a:pt x="594659"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462306" y="6017119"/>
        <a:ext cx="29732" cy="29732"/>
      </dsp:txXfrm>
    </dsp:sp>
    <dsp:sp modelId="{CDDCE4E1-CD79-4AAF-988D-26C2C5F3FB36}">
      <dsp:nvSpPr>
        <dsp:cNvPr id="0" name=""/>
        <dsp:cNvSpPr/>
      </dsp:nvSpPr>
      <dsp:spPr>
        <a:xfrm>
          <a:off x="7718609" y="5556658"/>
          <a:ext cx="1207182" cy="60359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err="1"/>
            <a:t>Öşri</a:t>
          </a:r>
          <a:r>
            <a:rPr lang="tr-TR" sz="1500" kern="1200" dirty="0"/>
            <a:t> Arazi</a:t>
          </a:r>
        </a:p>
      </dsp:txBody>
      <dsp:txXfrm>
        <a:off x="7736288" y="5574337"/>
        <a:ext cx="1171824" cy="568233"/>
      </dsp:txXfrm>
    </dsp:sp>
    <dsp:sp modelId="{17EA8281-C572-436A-A54A-F24A998E11BF}">
      <dsp:nvSpPr>
        <dsp:cNvPr id="0" name=""/>
        <dsp:cNvSpPr/>
      </dsp:nvSpPr>
      <dsp:spPr>
        <a:xfrm rot="2142401">
          <a:off x="7179843" y="6371130"/>
          <a:ext cx="594659" cy="15842"/>
        </a:xfrm>
        <a:custGeom>
          <a:avLst/>
          <a:gdLst/>
          <a:ahLst/>
          <a:cxnLst/>
          <a:rect l="0" t="0" r="0" b="0"/>
          <a:pathLst>
            <a:path>
              <a:moveTo>
                <a:pt x="0" y="7921"/>
              </a:moveTo>
              <a:lnTo>
                <a:pt x="594659" y="792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7462306" y="6364184"/>
        <a:ext cx="29732" cy="29732"/>
      </dsp:txXfrm>
    </dsp:sp>
    <dsp:sp modelId="{C4A30F8A-8093-4C6B-8E2B-E0D9DB4E37BD}">
      <dsp:nvSpPr>
        <dsp:cNvPr id="0" name=""/>
        <dsp:cNvSpPr/>
      </dsp:nvSpPr>
      <dsp:spPr>
        <a:xfrm>
          <a:off x="7718609" y="6250788"/>
          <a:ext cx="1207182" cy="603591"/>
        </a:xfrm>
        <a:prstGeom prst="roundRect">
          <a:avLst>
            <a:gd name="adj" fmla="val 10000"/>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tr-TR" sz="1500" kern="1200" dirty="0" err="1"/>
            <a:t>Haraci</a:t>
          </a:r>
          <a:r>
            <a:rPr lang="tr-TR" sz="1500" kern="1200" dirty="0"/>
            <a:t> Arazi</a:t>
          </a:r>
        </a:p>
      </dsp:txBody>
      <dsp:txXfrm>
        <a:off x="7736288" y="6268467"/>
        <a:ext cx="1171824" cy="568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D32200-FF34-4E9A-B1BA-1EDDD4188E69}">
      <dsp:nvSpPr>
        <dsp:cNvPr id="0" name=""/>
        <dsp:cNvSpPr/>
      </dsp:nvSpPr>
      <dsp:spPr>
        <a:xfrm>
          <a:off x="6001047" y="2103158"/>
          <a:ext cx="3216908" cy="497075"/>
        </a:xfrm>
        <a:custGeom>
          <a:avLst/>
          <a:gdLst/>
          <a:ahLst/>
          <a:cxnLst/>
          <a:rect l="0" t="0" r="0" b="0"/>
          <a:pathLst>
            <a:path>
              <a:moveTo>
                <a:pt x="0" y="0"/>
              </a:moveTo>
              <a:lnTo>
                <a:pt x="0" y="338742"/>
              </a:lnTo>
              <a:lnTo>
                <a:pt x="3216908" y="338742"/>
              </a:lnTo>
              <a:lnTo>
                <a:pt x="3216908" y="4970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63452-429E-46E2-BD76-A39DCB27291E}">
      <dsp:nvSpPr>
        <dsp:cNvPr id="0" name=""/>
        <dsp:cNvSpPr/>
      </dsp:nvSpPr>
      <dsp:spPr>
        <a:xfrm>
          <a:off x="5899917" y="2103158"/>
          <a:ext cx="101129" cy="497075"/>
        </a:xfrm>
        <a:custGeom>
          <a:avLst/>
          <a:gdLst/>
          <a:ahLst/>
          <a:cxnLst/>
          <a:rect l="0" t="0" r="0" b="0"/>
          <a:pathLst>
            <a:path>
              <a:moveTo>
                <a:pt x="101129" y="0"/>
              </a:moveTo>
              <a:lnTo>
                <a:pt x="101129" y="338742"/>
              </a:lnTo>
              <a:lnTo>
                <a:pt x="0" y="338742"/>
              </a:lnTo>
              <a:lnTo>
                <a:pt x="0" y="4970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1C4AD8-7CB1-4711-9127-C6C567D91D0D}">
      <dsp:nvSpPr>
        <dsp:cNvPr id="0" name=""/>
        <dsp:cNvSpPr/>
      </dsp:nvSpPr>
      <dsp:spPr>
        <a:xfrm>
          <a:off x="2683009" y="2103158"/>
          <a:ext cx="3318038" cy="497075"/>
        </a:xfrm>
        <a:custGeom>
          <a:avLst/>
          <a:gdLst/>
          <a:ahLst/>
          <a:cxnLst/>
          <a:rect l="0" t="0" r="0" b="0"/>
          <a:pathLst>
            <a:path>
              <a:moveTo>
                <a:pt x="3318038" y="0"/>
              </a:moveTo>
              <a:lnTo>
                <a:pt x="3318038" y="338742"/>
              </a:lnTo>
              <a:lnTo>
                <a:pt x="0" y="338742"/>
              </a:lnTo>
              <a:lnTo>
                <a:pt x="0" y="49707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29419C-33B1-4185-9F84-350F3416453D}">
      <dsp:nvSpPr>
        <dsp:cNvPr id="0" name=""/>
        <dsp:cNvSpPr/>
      </dsp:nvSpPr>
      <dsp:spPr>
        <a:xfrm>
          <a:off x="5955327" y="433595"/>
          <a:ext cx="91440" cy="497075"/>
        </a:xfrm>
        <a:custGeom>
          <a:avLst/>
          <a:gdLst/>
          <a:ahLst/>
          <a:cxnLst/>
          <a:rect l="0" t="0" r="0" b="0"/>
          <a:pathLst>
            <a:path>
              <a:moveTo>
                <a:pt x="45720" y="0"/>
              </a:moveTo>
              <a:lnTo>
                <a:pt x="45720" y="4970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27FD2D-B45E-4890-88E3-6F21EAFF6332}">
      <dsp:nvSpPr>
        <dsp:cNvPr id="0" name=""/>
        <dsp:cNvSpPr/>
      </dsp:nvSpPr>
      <dsp:spPr>
        <a:xfrm>
          <a:off x="4297819" y="3120"/>
          <a:ext cx="3406457" cy="430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938A4-575F-43EE-AFE2-802994A6F636}">
      <dsp:nvSpPr>
        <dsp:cNvPr id="0" name=""/>
        <dsp:cNvSpPr/>
      </dsp:nvSpPr>
      <dsp:spPr>
        <a:xfrm>
          <a:off x="4487723" y="183529"/>
          <a:ext cx="3406457" cy="430475"/>
        </a:xfrm>
        <a:prstGeom prst="roundRect">
          <a:avLst>
            <a:gd name="adj" fmla="val 10000"/>
          </a:avLst>
        </a:prstGeom>
        <a:solidFill>
          <a:schemeClr val="accent4">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Osmanlı Ekonomisi</a:t>
          </a:r>
          <a:endParaRPr lang="tr-TR" sz="1800" b="1" kern="1200" dirty="0"/>
        </a:p>
      </dsp:txBody>
      <dsp:txXfrm>
        <a:off x="4500331" y="196137"/>
        <a:ext cx="3381241" cy="405259"/>
      </dsp:txXfrm>
    </dsp:sp>
    <dsp:sp modelId="{AC316DCE-EC7F-4E33-B81F-999858221644}">
      <dsp:nvSpPr>
        <dsp:cNvPr id="0" name=""/>
        <dsp:cNvSpPr/>
      </dsp:nvSpPr>
      <dsp:spPr>
        <a:xfrm>
          <a:off x="2133310" y="930671"/>
          <a:ext cx="7735474" cy="11724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3505EC-B89C-4249-A8AA-01EDD5900768}">
      <dsp:nvSpPr>
        <dsp:cNvPr id="0" name=""/>
        <dsp:cNvSpPr/>
      </dsp:nvSpPr>
      <dsp:spPr>
        <a:xfrm>
          <a:off x="2323214" y="1111080"/>
          <a:ext cx="7735474" cy="1172487"/>
        </a:xfrm>
        <a:prstGeom prst="roundRect">
          <a:avLst>
            <a:gd name="adj" fmla="val 10000"/>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t>Klasik dönem Osmanlı ekonomisinin temel ilkeleri </a:t>
          </a:r>
          <a:r>
            <a:rPr lang="tr-TR" sz="1600" b="1" kern="1200" dirty="0" err="1" smtClean="0"/>
            <a:t>İaşecilik</a:t>
          </a:r>
          <a:r>
            <a:rPr lang="tr-TR" sz="1600" b="1" kern="1200" dirty="0" smtClean="0"/>
            <a:t>, Gelenekçilik </a:t>
          </a:r>
          <a:r>
            <a:rPr lang="tr-TR" sz="1600" b="0" kern="1200" dirty="0" smtClean="0"/>
            <a:t>ile birlikte </a:t>
          </a:r>
          <a:r>
            <a:rPr lang="tr-TR" sz="1600" b="1" kern="1200" dirty="0" err="1" smtClean="0"/>
            <a:t>Fiskalizm</a:t>
          </a:r>
          <a:r>
            <a:rPr lang="tr-TR" sz="1600" kern="1200" dirty="0" smtClean="0"/>
            <a:t>, hazineye ait gelirlerinin ulaştığı düzeyin altına inmemesine dayanırdı.</a:t>
          </a:r>
          <a:endParaRPr lang="tr-TR" sz="1600" kern="1200" dirty="0"/>
        </a:p>
      </dsp:txBody>
      <dsp:txXfrm>
        <a:off x="2357555" y="1145421"/>
        <a:ext cx="7666792" cy="1103805"/>
      </dsp:txXfrm>
    </dsp:sp>
    <dsp:sp modelId="{3608ED53-2750-475C-B71B-91F95BB6F7CA}">
      <dsp:nvSpPr>
        <dsp:cNvPr id="0" name=""/>
        <dsp:cNvSpPr/>
      </dsp:nvSpPr>
      <dsp:spPr>
        <a:xfrm>
          <a:off x="1369080" y="2600234"/>
          <a:ext cx="2627857" cy="40701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CC7809-7B06-4ADE-AD5F-DF8209204E9F}">
      <dsp:nvSpPr>
        <dsp:cNvPr id="0" name=""/>
        <dsp:cNvSpPr/>
      </dsp:nvSpPr>
      <dsp:spPr>
        <a:xfrm>
          <a:off x="1558985" y="2780643"/>
          <a:ext cx="2627857" cy="4070111"/>
        </a:xfrm>
        <a:prstGeom prst="roundRect">
          <a:avLst>
            <a:gd name="adj" fmla="val 10000"/>
          </a:avLst>
        </a:prstGeom>
        <a:solidFill>
          <a:schemeClr val="accent6">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t>Ekonomide devletin gelirlerini artırmayı ve giderlerini daraltmayı amaç edinen bir mantık ile hazinenin gücünü sürekli artırmaya çalışan ve güçlü kalmasını isteyen vergi kaçağını sıkı bir denetimle önlemeye çalışan sisteme </a:t>
          </a:r>
          <a:r>
            <a:rPr lang="tr-TR" sz="1600" kern="1200" dirty="0" err="1" smtClean="0"/>
            <a:t>Fiskalizm</a:t>
          </a:r>
          <a:r>
            <a:rPr lang="tr-TR" sz="1600" kern="1200" dirty="0" smtClean="0"/>
            <a:t> (Gelircilik) denir. </a:t>
          </a:r>
          <a:endParaRPr lang="tr-TR" sz="1600" kern="1200" dirty="0"/>
        </a:p>
      </dsp:txBody>
      <dsp:txXfrm>
        <a:off x="1635952" y="2857610"/>
        <a:ext cx="2473923" cy="3916177"/>
      </dsp:txXfrm>
    </dsp:sp>
    <dsp:sp modelId="{F23265E8-A94F-4791-BDEF-E30194C012A1}">
      <dsp:nvSpPr>
        <dsp:cNvPr id="0" name=""/>
        <dsp:cNvSpPr/>
      </dsp:nvSpPr>
      <dsp:spPr>
        <a:xfrm>
          <a:off x="4376747" y="2600234"/>
          <a:ext cx="3046340" cy="40742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436B6E-2E2D-4E2D-ACE5-ADDAAF1ABC86}">
      <dsp:nvSpPr>
        <dsp:cNvPr id="0" name=""/>
        <dsp:cNvSpPr/>
      </dsp:nvSpPr>
      <dsp:spPr>
        <a:xfrm>
          <a:off x="4566651" y="2780643"/>
          <a:ext cx="3046340" cy="4074236"/>
        </a:xfrm>
        <a:prstGeom prst="roundRect">
          <a:avLst>
            <a:gd name="adj" fmla="val 10000"/>
          </a:avLst>
        </a:prstGeom>
        <a:solidFill>
          <a:srgbClr val="00B0F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t>Bu ilkeye göre reayanın refahını sürekli kılmak için öncelikle piyasalarda istenilen kalitede uygun fiyata yeterli miktarda mal bulunmalıdır. Bu nedenle Osmanlı ekonomisinde üretime büyük önem verilmiştir. Büyük çapta ve seri üretiminin olmadığı bir ortamda, küçük işletmelere dayalı yüksek bir üretim potansiyeline erişilmişti. İthalat serbestti. </a:t>
          </a:r>
          <a:endParaRPr lang="tr-TR" sz="1400" kern="1200" dirty="0"/>
        </a:p>
      </dsp:txBody>
      <dsp:txXfrm>
        <a:off x="4655875" y="2869867"/>
        <a:ext cx="2867892" cy="3895788"/>
      </dsp:txXfrm>
    </dsp:sp>
    <dsp:sp modelId="{DC13431B-EE50-47DC-BA6D-CD494B0F795B}">
      <dsp:nvSpPr>
        <dsp:cNvPr id="0" name=""/>
        <dsp:cNvSpPr/>
      </dsp:nvSpPr>
      <dsp:spPr>
        <a:xfrm>
          <a:off x="7802897" y="2600234"/>
          <a:ext cx="2830117" cy="39645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C623A-B748-4C03-807F-6AD4EC765001}">
      <dsp:nvSpPr>
        <dsp:cNvPr id="0" name=""/>
        <dsp:cNvSpPr/>
      </dsp:nvSpPr>
      <dsp:spPr>
        <a:xfrm>
          <a:off x="7992802" y="2780643"/>
          <a:ext cx="2830117" cy="3964522"/>
        </a:xfrm>
        <a:prstGeom prst="roundRect">
          <a:avLst>
            <a:gd name="adj" fmla="val 10000"/>
          </a:avLst>
        </a:prstGeom>
        <a:solidFill>
          <a:srgbClr val="FF99FF">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t>Gelenekçilik, sosyal ve iktisadi ilişkilerde yavaş yavaş oluşan dengeleri eğilimleri mümkün olduğu ölçüde muhafaza etme ve değişme eğilimlerini engelleme ve herhangi bir değişme çıktığı taktirde, tekrar eski dengeye dönmek üzere değişmeyi ortadan kaldırma iradesinin hakim olması şeklinde tanımlanabilir.</a:t>
          </a:r>
          <a:endParaRPr lang="tr-TR" sz="1400" kern="1200" dirty="0"/>
        </a:p>
      </dsp:txBody>
      <dsp:txXfrm>
        <a:off x="8075693" y="2863534"/>
        <a:ext cx="2664335" cy="37987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AA725-CE21-4A20-A014-4183B6A7C3CD}">
      <dsp:nvSpPr>
        <dsp:cNvPr id="0" name=""/>
        <dsp:cNvSpPr/>
      </dsp:nvSpPr>
      <dsp:spPr>
        <a:xfrm>
          <a:off x="9287213" y="1913778"/>
          <a:ext cx="91440" cy="599139"/>
        </a:xfrm>
        <a:custGeom>
          <a:avLst/>
          <a:gdLst/>
          <a:ahLst/>
          <a:cxnLst/>
          <a:rect l="0" t="0" r="0" b="0"/>
          <a:pathLst>
            <a:path>
              <a:moveTo>
                <a:pt x="45720" y="0"/>
              </a:moveTo>
              <a:lnTo>
                <a:pt x="45720" y="5991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B48361-BED0-4F69-91B8-9383391B3756}">
      <dsp:nvSpPr>
        <dsp:cNvPr id="0" name=""/>
        <dsp:cNvSpPr/>
      </dsp:nvSpPr>
      <dsp:spPr>
        <a:xfrm>
          <a:off x="6217492" y="821636"/>
          <a:ext cx="3115441" cy="599139"/>
        </a:xfrm>
        <a:custGeom>
          <a:avLst/>
          <a:gdLst/>
          <a:ahLst/>
          <a:cxnLst/>
          <a:rect l="0" t="0" r="0" b="0"/>
          <a:pathLst>
            <a:path>
              <a:moveTo>
                <a:pt x="0" y="0"/>
              </a:moveTo>
              <a:lnTo>
                <a:pt x="0" y="408296"/>
              </a:lnTo>
              <a:lnTo>
                <a:pt x="3115441" y="408296"/>
              </a:lnTo>
              <a:lnTo>
                <a:pt x="3115441" y="599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F08C92-876B-4491-920C-3F0BE9041613}">
      <dsp:nvSpPr>
        <dsp:cNvPr id="0" name=""/>
        <dsp:cNvSpPr/>
      </dsp:nvSpPr>
      <dsp:spPr>
        <a:xfrm>
          <a:off x="6407712" y="1913778"/>
          <a:ext cx="91440" cy="599139"/>
        </a:xfrm>
        <a:custGeom>
          <a:avLst/>
          <a:gdLst/>
          <a:ahLst/>
          <a:cxnLst/>
          <a:rect l="0" t="0" r="0" b="0"/>
          <a:pathLst>
            <a:path>
              <a:moveTo>
                <a:pt x="45720" y="0"/>
              </a:moveTo>
              <a:lnTo>
                <a:pt x="45720" y="5991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01DD22-28C8-4519-87C4-8893AF913DD7}">
      <dsp:nvSpPr>
        <dsp:cNvPr id="0" name=""/>
        <dsp:cNvSpPr/>
      </dsp:nvSpPr>
      <dsp:spPr>
        <a:xfrm>
          <a:off x="6217492" y="821636"/>
          <a:ext cx="235940" cy="599139"/>
        </a:xfrm>
        <a:custGeom>
          <a:avLst/>
          <a:gdLst/>
          <a:ahLst/>
          <a:cxnLst/>
          <a:rect l="0" t="0" r="0" b="0"/>
          <a:pathLst>
            <a:path>
              <a:moveTo>
                <a:pt x="0" y="0"/>
              </a:moveTo>
              <a:lnTo>
                <a:pt x="0" y="408296"/>
              </a:lnTo>
              <a:lnTo>
                <a:pt x="235940" y="408296"/>
              </a:lnTo>
              <a:lnTo>
                <a:pt x="235940" y="599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A87A66-4F33-4C51-BA5B-75E04DA0A344}">
      <dsp:nvSpPr>
        <dsp:cNvPr id="0" name=""/>
        <dsp:cNvSpPr/>
      </dsp:nvSpPr>
      <dsp:spPr>
        <a:xfrm>
          <a:off x="3056330" y="1913778"/>
          <a:ext cx="91440" cy="599139"/>
        </a:xfrm>
        <a:custGeom>
          <a:avLst/>
          <a:gdLst/>
          <a:ahLst/>
          <a:cxnLst/>
          <a:rect l="0" t="0" r="0" b="0"/>
          <a:pathLst>
            <a:path>
              <a:moveTo>
                <a:pt x="45720" y="0"/>
              </a:moveTo>
              <a:lnTo>
                <a:pt x="45720" y="5991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978E24-FBFA-4895-8369-382BA047955C}">
      <dsp:nvSpPr>
        <dsp:cNvPr id="0" name=""/>
        <dsp:cNvSpPr/>
      </dsp:nvSpPr>
      <dsp:spPr>
        <a:xfrm>
          <a:off x="3102050" y="821636"/>
          <a:ext cx="3115441" cy="599139"/>
        </a:xfrm>
        <a:custGeom>
          <a:avLst/>
          <a:gdLst/>
          <a:ahLst/>
          <a:cxnLst/>
          <a:rect l="0" t="0" r="0" b="0"/>
          <a:pathLst>
            <a:path>
              <a:moveTo>
                <a:pt x="3115441" y="0"/>
              </a:moveTo>
              <a:lnTo>
                <a:pt x="3115441" y="408296"/>
              </a:lnTo>
              <a:lnTo>
                <a:pt x="0" y="408296"/>
              </a:lnTo>
              <a:lnTo>
                <a:pt x="0" y="599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C0BAE2-1CA0-4AA9-8938-86E98683C30E}">
      <dsp:nvSpPr>
        <dsp:cNvPr id="0" name=""/>
        <dsp:cNvSpPr/>
      </dsp:nvSpPr>
      <dsp:spPr>
        <a:xfrm>
          <a:off x="3973860" y="2224"/>
          <a:ext cx="4487263" cy="8194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8A9233-40D8-4BC0-BA89-4E8321363C36}">
      <dsp:nvSpPr>
        <dsp:cNvPr id="0" name=""/>
        <dsp:cNvSpPr/>
      </dsp:nvSpPr>
      <dsp:spPr>
        <a:xfrm>
          <a:off x="4202757" y="219676"/>
          <a:ext cx="4487263" cy="819412"/>
        </a:xfrm>
        <a:prstGeom prst="roundRect">
          <a:avLst>
            <a:gd name="adj" fmla="val 10000"/>
          </a:avLst>
        </a:prstGeom>
        <a:solidFill>
          <a:srgbClr val="FF99FF">
            <a:alpha val="90000"/>
          </a:srgbClr>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smtClean="0"/>
            <a:t>Klasik </a:t>
          </a:r>
          <a:r>
            <a:rPr lang="tr-TR" sz="2000" kern="1200" dirty="0" smtClean="0"/>
            <a:t>Dönemde Ekonomik Yapı</a:t>
          </a:r>
          <a:endParaRPr lang="tr-TR" sz="2000" kern="1200" dirty="0"/>
        </a:p>
      </dsp:txBody>
      <dsp:txXfrm>
        <a:off x="4226757" y="243676"/>
        <a:ext cx="4439263" cy="771412"/>
      </dsp:txXfrm>
    </dsp:sp>
    <dsp:sp modelId="{D31CF871-5463-4413-ACB6-8FCBCA51354A}">
      <dsp:nvSpPr>
        <dsp:cNvPr id="0" name=""/>
        <dsp:cNvSpPr/>
      </dsp:nvSpPr>
      <dsp:spPr>
        <a:xfrm>
          <a:off x="2072011" y="1420775"/>
          <a:ext cx="2060078" cy="493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9864EE-D3AE-43A3-B542-472E21BA6576}">
      <dsp:nvSpPr>
        <dsp:cNvPr id="0" name=""/>
        <dsp:cNvSpPr/>
      </dsp:nvSpPr>
      <dsp:spPr>
        <a:xfrm>
          <a:off x="2300908" y="1638228"/>
          <a:ext cx="2060078" cy="493002"/>
        </a:xfrm>
        <a:prstGeom prst="roundRect">
          <a:avLst>
            <a:gd name="adj" fmla="val 10000"/>
          </a:avLst>
        </a:prstGeom>
        <a:solidFill>
          <a:schemeClr val="accent6">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A-Merkez Maliyesi</a:t>
          </a:r>
          <a:endParaRPr lang="tr-TR" sz="1400" b="1" kern="1200" dirty="0"/>
        </a:p>
      </dsp:txBody>
      <dsp:txXfrm>
        <a:off x="2315348" y="1652668"/>
        <a:ext cx="2031198" cy="464122"/>
      </dsp:txXfrm>
    </dsp:sp>
    <dsp:sp modelId="{5E63D64C-074E-4242-8A03-D68D8C85F6AE}">
      <dsp:nvSpPr>
        <dsp:cNvPr id="0" name=""/>
        <dsp:cNvSpPr/>
      </dsp:nvSpPr>
      <dsp:spPr>
        <a:xfrm>
          <a:off x="1367556" y="2512917"/>
          <a:ext cx="3468987" cy="41141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C0206-448D-4022-A7F5-1B3252DF1700}">
      <dsp:nvSpPr>
        <dsp:cNvPr id="0" name=""/>
        <dsp:cNvSpPr/>
      </dsp:nvSpPr>
      <dsp:spPr>
        <a:xfrm>
          <a:off x="1596454" y="2730370"/>
          <a:ext cx="3468987" cy="4114158"/>
        </a:xfrm>
        <a:prstGeom prst="roundRect">
          <a:avLst>
            <a:gd name="adj" fmla="val 10000"/>
          </a:avLst>
        </a:prstGeom>
        <a:solidFill>
          <a:schemeClr val="accent6">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kern="1200" dirty="0" smtClean="0">
              <a:latin typeface="Times New Roman" pitchFamily="18" charset="0"/>
              <a:cs typeface="Times New Roman" pitchFamily="18" charset="0"/>
            </a:rPr>
            <a:t>Gelir ve gider</a:t>
          </a:r>
        </a:p>
        <a:p>
          <a:pPr lvl="0" algn="ctr" defTabSz="622300">
            <a:lnSpc>
              <a:spcPct val="150000"/>
            </a:lnSpc>
            <a:spcBef>
              <a:spcPct val="0"/>
            </a:spcBef>
            <a:spcAft>
              <a:spcPts val="0"/>
            </a:spcAft>
          </a:pPr>
          <a:r>
            <a:rPr lang="tr-TR" sz="1400" kern="1200" dirty="0" smtClean="0">
              <a:latin typeface="Times New Roman" pitchFamily="18" charset="0"/>
              <a:cs typeface="Times New Roman" pitchFamily="18" charset="0"/>
            </a:rPr>
            <a:t>hesaplarının tutulduğu bu teşkilatın başında</a:t>
          </a:r>
        </a:p>
        <a:p>
          <a:pPr lvl="0" algn="ctr" defTabSz="622300">
            <a:lnSpc>
              <a:spcPct val="150000"/>
            </a:lnSpc>
            <a:spcBef>
              <a:spcPct val="0"/>
            </a:spcBef>
            <a:spcAft>
              <a:spcPts val="0"/>
            </a:spcAft>
          </a:pPr>
          <a:r>
            <a:rPr lang="sv-SE" sz="1400" kern="1200" dirty="0" smtClean="0">
              <a:latin typeface="Times New Roman" pitchFamily="18" charset="0"/>
              <a:cs typeface="Times New Roman" pitchFamily="18" charset="0"/>
            </a:rPr>
            <a:t>sadrazama kar</a:t>
          </a:r>
          <a:r>
            <a:rPr lang="tr-TR" sz="1400" kern="1200" dirty="0" err="1" smtClean="0">
              <a:latin typeface="Times New Roman" pitchFamily="18" charset="0"/>
              <a:cs typeface="Times New Roman" pitchFamily="18" charset="0"/>
            </a:rPr>
            <a:t>şı</a:t>
          </a:r>
          <a:r>
            <a:rPr lang="sv-SE" sz="1400" kern="1200" dirty="0" smtClean="0">
              <a:latin typeface="Times New Roman" pitchFamily="18" charset="0"/>
              <a:cs typeface="Times New Roman" pitchFamily="18" charset="0"/>
            </a:rPr>
            <a:t> sorumlu olan ba</a:t>
          </a:r>
          <a:r>
            <a:rPr lang="tr-TR" sz="1400" kern="1200" dirty="0" smtClean="0">
              <a:latin typeface="Times New Roman" pitchFamily="18" charset="0"/>
              <a:cs typeface="Times New Roman" pitchFamily="18" charset="0"/>
            </a:rPr>
            <a:t>ş</a:t>
          </a:r>
          <a:r>
            <a:rPr lang="sv-SE" sz="1400" kern="1200" dirty="0" smtClean="0">
              <a:latin typeface="Times New Roman" pitchFamily="18" charset="0"/>
              <a:cs typeface="Times New Roman" pitchFamily="18" charset="0"/>
            </a:rPr>
            <a:t> defterdar</a:t>
          </a:r>
          <a:r>
            <a:rPr lang="tr-TR" sz="1400" kern="1200" dirty="0" smtClean="0">
              <a:latin typeface="Times New Roman" pitchFamily="18" charset="0"/>
              <a:cs typeface="Times New Roman" pitchFamily="18" charset="0"/>
            </a:rPr>
            <a:t> (Rumeli Defterdarı)</a:t>
          </a:r>
        </a:p>
        <a:p>
          <a:pPr lvl="0" algn="ctr" defTabSz="622300">
            <a:lnSpc>
              <a:spcPct val="150000"/>
            </a:lnSpc>
            <a:spcBef>
              <a:spcPct val="0"/>
            </a:spcBef>
            <a:spcAft>
              <a:spcPts val="0"/>
            </a:spcAft>
          </a:pPr>
          <a:r>
            <a:rPr lang="tr-TR" sz="1400" kern="1200" dirty="0" smtClean="0">
              <a:latin typeface="Times New Roman" pitchFamily="18" charset="0"/>
              <a:cs typeface="Times New Roman" pitchFamily="18" charset="0"/>
            </a:rPr>
            <a:t>bulunurdu. </a:t>
          </a:r>
        </a:p>
        <a:p>
          <a:pPr lvl="0" algn="ctr" defTabSz="622300">
            <a:lnSpc>
              <a:spcPct val="150000"/>
            </a:lnSpc>
            <a:spcBef>
              <a:spcPct val="0"/>
            </a:spcBef>
            <a:spcAft>
              <a:spcPts val="0"/>
            </a:spcAft>
          </a:pPr>
          <a:r>
            <a:rPr lang="tr-TR" sz="1400" kern="1200" dirty="0" smtClean="0">
              <a:latin typeface="Times New Roman" pitchFamily="18" charset="0"/>
              <a:cs typeface="Times New Roman" pitchFamily="18" charset="0"/>
            </a:rPr>
            <a:t>Vergiler: Müslümanlardan alınan ürün vergisi </a:t>
          </a:r>
          <a:r>
            <a:rPr lang="tr-TR" sz="1400" b="1" kern="1200" dirty="0" smtClean="0">
              <a:latin typeface="Times New Roman" pitchFamily="18" charset="0"/>
              <a:cs typeface="Times New Roman" pitchFamily="18" charset="0"/>
            </a:rPr>
            <a:t>öşür</a:t>
          </a:r>
          <a:r>
            <a:rPr lang="tr-TR" sz="1400" kern="1200" dirty="0" smtClean="0">
              <a:latin typeface="Times New Roman" pitchFamily="18" charset="0"/>
              <a:cs typeface="Times New Roman" pitchFamily="18" charset="0"/>
            </a:rPr>
            <a:t>, gayrimüslimlerden </a:t>
          </a:r>
          <a:r>
            <a:rPr lang="tr-TR" sz="1400" b="0" kern="1200" dirty="0" smtClean="0">
              <a:latin typeface="Times New Roman" pitchFamily="18" charset="0"/>
              <a:cs typeface="Times New Roman" pitchFamily="18" charset="0"/>
            </a:rPr>
            <a:t>ise</a:t>
          </a:r>
          <a:r>
            <a:rPr lang="tr-TR" sz="1400" b="1" kern="1200" dirty="0" smtClean="0">
              <a:latin typeface="Times New Roman" pitchFamily="18" charset="0"/>
              <a:cs typeface="Times New Roman" pitchFamily="18" charset="0"/>
            </a:rPr>
            <a:t> haraçtı</a:t>
          </a:r>
          <a:r>
            <a:rPr lang="tr-TR" sz="1400" kern="1200" dirty="0" smtClean="0">
              <a:latin typeface="Times New Roman" pitchFamily="18" charset="0"/>
              <a:cs typeface="Times New Roman" pitchFamily="18" charset="0"/>
            </a:rPr>
            <a:t>. </a:t>
          </a:r>
          <a:r>
            <a:rPr lang="tr-TR" sz="1400" b="1" kern="1200" dirty="0" smtClean="0">
              <a:latin typeface="Times New Roman" pitchFamily="18" charset="0"/>
              <a:cs typeface="Times New Roman" pitchFamily="18" charset="0"/>
            </a:rPr>
            <a:t>Cizye </a:t>
          </a:r>
          <a:r>
            <a:rPr lang="tr-TR" sz="1400" kern="1200" dirty="0" smtClean="0">
              <a:latin typeface="Times New Roman" pitchFamily="18" charset="0"/>
              <a:cs typeface="Times New Roman" pitchFamily="18" charset="0"/>
            </a:rPr>
            <a:t>gayrimüslimler erkeklerden alınan korunma vergisi idi. Hayvanlar sahiplerinden alınan vergi </a:t>
          </a:r>
          <a:r>
            <a:rPr lang="tr-TR" sz="1400" b="1" kern="1200" dirty="0" smtClean="0">
              <a:latin typeface="Times New Roman" pitchFamily="18" charset="0"/>
              <a:cs typeface="Times New Roman" pitchFamily="18" charset="0"/>
            </a:rPr>
            <a:t>adet-i ağnam  </a:t>
          </a:r>
          <a:r>
            <a:rPr lang="tr-TR" sz="1400" kern="1200" dirty="0" smtClean="0">
              <a:latin typeface="Times New Roman" pitchFamily="18" charset="0"/>
              <a:cs typeface="Times New Roman" pitchFamily="18" charset="0"/>
            </a:rPr>
            <a:t>idi. Olağanüstü zamanlarda alınan vergi </a:t>
          </a:r>
          <a:r>
            <a:rPr lang="tr-TR" sz="1400" b="1" kern="1200" dirty="0" smtClean="0">
              <a:latin typeface="Times New Roman" pitchFamily="18" charset="0"/>
              <a:cs typeface="Times New Roman" pitchFamily="18" charset="0"/>
            </a:rPr>
            <a:t>avarız v</a:t>
          </a:r>
          <a:r>
            <a:rPr lang="tr-TR" sz="1400" kern="1200" dirty="0" smtClean="0">
              <a:latin typeface="Times New Roman" pitchFamily="18" charset="0"/>
              <a:cs typeface="Times New Roman" pitchFamily="18" charset="0"/>
            </a:rPr>
            <a:t>ergisi idi. </a:t>
          </a:r>
          <a:endParaRPr lang="tr-TR" sz="1400" kern="1200" dirty="0">
            <a:latin typeface="Times New Roman" pitchFamily="18" charset="0"/>
            <a:cs typeface="Times New Roman" pitchFamily="18" charset="0"/>
          </a:endParaRPr>
        </a:p>
      </dsp:txBody>
      <dsp:txXfrm>
        <a:off x="1698057" y="2831973"/>
        <a:ext cx="3265781" cy="3910952"/>
      </dsp:txXfrm>
    </dsp:sp>
    <dsp:sp modelId="{6391F0FE-91D3-4123-81A0-5DA601AB3509}">
      <dsp:nvSpPr>
        <dsp:cNvPr id="0" name=""/>
        <dsp:cNvSpPr/>
      </dsp:nvSpPr>
      <dsp:spPr>
        <a:xfrm>
          <a:off x="5423393" y="1420775"/>
          <a:ext cx="2060078" cy="493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71F291-CA5E-4F52-AEF3-47FEAAB55CC1}">
      <dsp:nvSpPr>
        <dsp:cNvPr id="0" name=""/>
        <dsp:cNvSpPr/>
      </dsp:nvSpPr>
      <dsp:spPr>
        <a:xfrm>
          <a:off x="5652291" y="1638228"/>
          <a:ext cx="2060078" cy="493002"/>
        </a:xfrm>
        <a:prstGeom prst="roundRect">
          <a:avLst>
            <a:gd name="adj" fmla="val 10000"/>
          </a:avLst>
        </a:prstGeom>
        <a:solidFill>
          <a:schemeClr val="accent2">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b- Tımar Sistemi</a:t>
          </a:r>
          <a:endParaRPr lang="tr-TR" sz="1400" b="1" kern="1200" dirty="0"/>
        </a:p>
      </dsp:txBody>
      <dsp:txXfrm>
        <a:off x="5666731" y="1652668"/>
        <a:ext cx="2031198" cy="464122"/>
      </dsp:txXfrm>
    </dsp:sp>
    <dsp:sp modelId="{625A552F-1A9E-471F-963A-C1A92E2B8BED}">
      <dsp:nvSpPr>
        <dsp:cNvPr id="0" name=""/>
        <dsp:cNvSpPr/>
      </dsp:nvSpPr>
      <dsp:spPr>
        <a:xfrm>
          <a:off x="5294339" y="2512917"/>
          <a:ext cx="2318186" cy="407279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474ACD-DC67-48A7-B024-776BB907D29D}">
      <dsp:nvSpPr>
        <dsp:cNvPr id="0" name=""/>
        <dsp:cNvSpPr/>
      </dsp:nvSpPr>
      <dsp:spPr>
        <a:xfrm>
          <a:off x="5523237" y="2730370"/>
          <a:ext cx="2318186" cy="4072794"/>
        </a:xfrm>
        <a:prstGeom prst="roundRect">
          <a:avLst>
            <a:gd name="adj" fmla="val 10000"/>
          </a:avLst>
        </a:prstGeom>
        <a:solidFill>
          <a:schemeClr val="accent3">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150000"/>
            </a:lnSpc>
            <a:spcBef>
              <a:spcPct val="0"/>
            </a:spcBef>
            <a:spcAft>
              <a:spcPts val="0"/>
            </a:spcAft>
          </a:pPr>
          <a:r>
            <a:rPr lang="tr-TR" sz="1600" kern="1200" dirty="0" smtClean="0">
              <a:latin typeface="Times New Roman" pitchFamily="18" charset="0"/>
              <a:cs typeface="Times New Roman" pitchFamily="18" charset="0"/>
            </a:rPr>
            <a:t>Osmanlı mali siteminde tımar; bir kısım asker ve</a:t>
          </a:r>
        </a:p>
        <a:p>
          <a:pPr lvl="0" algn="ctr" defTabSz="711200">
            <a:lnSpc>
              <a:spcPct val="150000"/>
            </a:lnSpc>
            <a:spcBef>
              <a:spcPct val="0"/>
            </a:spcBef>
            <a:spcAft>
              <a:spcPts val="0"/>
            </a:spcAft>
          </a:pPr>
          <a:r>
            <a:rPr lang="tr-TR" sz="1600" kern="1200" dirty="0" smtClean="0">
              <a:latin typeface="Times New Roman" pitchFamily="18" charset="0"/>
              <a:cs typeface="Times New Roman" pitchFamily="18" charset="0"/>
            </a:rPr>
            <a:t>memurlara geçim, hizmet veya masraflarına karşılık belirli</a:t>
          </a:r>
        </a:p>
        <a:p>
          <a:pPr lvl="0" algn="ctr" defTabSz="711200">
            <a:lnSpc>
              <a:spcPct val="150000"/>
            </a:lnSpc>
            <a:spcBef>
              <a:spcPct val="0"/>
            </a:spcBef>
            <a:spcAft>
              <a:spcPts val="0"/>
            </a:spcAft>
          </a:pPr>
          <a:r>
            <a:rPr lang="tr-TR" sz="1600" kern="1200" dirty="0" smtClean="0">
              <a:latin typeface="Times New Roman" pitchFamily="18" charset="0"/>
              <a:cs typeface="Times New Roman" pitchFamily="18" charset="0"/>
            </a:rPr>
            <a:t>bölgelerin vergi kaynaklarının tahsis edilmesidir.</a:t>
          </a:r>
          <a:endParaRPr lang="tr-TR" sz="1600" kern="1200" dirty="0">
            <a:latin typeface="Times New Roman" pitchFamily="18" charset="0"/>
            <a:cs typeface="Times New Roman" pitchFamily="18" charset="0"/>
          </a:endParaRPr>
        </a:p>
      </dsp:txBody>
      <dsp:txXfrm>
        <a:off x="5591134" y="2798267"/>
        <a:ext cx="2182392" cy="3937000"/>
      </dsp:txXfrm>
    </dsp:sp>
    <dsp:sp modelId="{C516C9A5-C35F-4FDB-8B56-00D1433258D7}">
      <dsp:nvSpPr>
        <dsp:cNvPr id="0" name=""/>
        <dsp:cNvSpPr/>
      </dsp:nvSpPr>
      <dsp:spPr>
        <a:xfrm>
          <a:off x="8302893" y="1420775"/>
          <a:ext cx="2060078" cy="493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91FF8-B62A-4E39-BA05-113D61FEFC97}">
      <dsp:nvSpPr>
        <dsp:cNvPr id="0" name=""/>
        <dsp:cNvSpPr/>
      </dsp:nvSpPr>
      <dsp:spPr>
        <a:xfrm>
          <a:off x="8531791" y="1638228"/>
          <a:ext cx="2060078" cy="493002"/>
        </a:xfrm>
        <a:prstGeom prst="roundRect">
          <a:avLst>
            <a:gd name="adj" fmla="val 10000"/>
          </a:avLst>
        </a:prstGeom>
        <a:solidFill>
          <a:srgbClr val="FFCC99">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c- Vakıf Sistemi</a:t>
          </a:r>
          <a:endParaRPr lang="tr-TR" sz="1400" b="1" kern="1200" dirty="0"/>
        </a:p>
      </dsp:txBody>
      <dsp:txXfrm>
        <a:off x="8546231" y="1652668"/>
        <a:ext cx="2031198" cy="464122"/>
      </dsp:txXfrm>
    </dsp:sp>
    <dsp:sp modelId="{FFDA7A6E-F01D-4394-8FCA-CB2AB17C5946}">
      <dsp:nvSpPr>
        <dsp:cNvPr id="0" name=""/>
        <dsp:cNvSpPr/>
      </dsp:nvSpPr>
      <dsp:spPr>
        <a:xfrm>
          <a:off x="8070321" y="2512917"/>
          <a:ext cx="2525224" cy="40768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0F4B21-2A14-42CC-B391-D9D8514B6943}">
      <dsp:nvSpPr>
        <dsp:cNvPr id="0" name=""/>
        <dsp:cNvSpPr/>
      </dsp:nvSpPr>
      <dsp:spPr>
        <a:xfrm>
          <a:off x="8299218" y="2730370"/>
          <a:ext cx="2525224" cy="4076810"/>
        </a:xfrm>
        <a:prstGeom prst="roundRect">
          <a:avLst>
            <a:gd name="adj" fmla="val 10000"/>
          </a:avLst>
        </a:prstGeom>
        <a:solidFill>
          <a:srgbClr val="FFCC99">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150000"/>
            </a:lnSpc>
            <a:spcBef>
              <a:spcPct val="0"/>
            </a:spcBef>
            <a:spcAft>
              <a:spcPts val="0"/>
            </a:spcAft>
          </a:pPr>
          <a:r>
            <a:rPr lang="tr-TR" sz="1300" kern="1200" dirty="0" smtClean="0">
              <a:latin typeface="Times New Roman" pitchFamily="18" charset="0"/>
              <a:cs typeface="Times New Roman" pitchFamily="18" charset="0"/>
            </a:rPr>
            <a:t>Türk-İslam devletlerinde olduğu gibi Osmanlılarda da servet ve</a:t>
          </a:r>
        </a:p>
        <a:p>
          <a:pPr lvl="0" algn="ctr" defTabSz="577850">
            <a:lnSpc>
              <a:spcPct val="150000"/>
            </a:lnSpc>
            <a:spcBef>
              <a:spcPct val="0"/>
            </a:spcBef>
            <a:spcAft>
              <a:spcPts val="0"/>
            </a:spcAft>
          </a:pPr>
          <a:r>
            <a:rPr lang="tr-TR" sz="1300" kern="1200" dirty="0" smtClean="0">
              <a:latin typeface="Times New Roman" pitchFamily="18" charset="0"/>
              <a:cs typeface="Times New Roman" pitchFamily="18" charset="0"/>
            </a:rPr>
            <a:t>mülkiyetin toplumun tüm katmanlarına mümkün olduğunca eşit</a:t>
          </a:r>
        </a:p>
        <a:p>
          <a:pPr lvl="0" algn="ctr" defTabSz="577850">
            <a:lnSpc>
              <a:spcPct val="150000"/>
            </a:lnSpc>
            <a:spcBef>
              <a:spcPct val="0"/>
            </a:spcBef>
            <a:spcAft>
              <a:spcPts val="0"/>
            </a:spcAft>
          </a:pPr>
          <a:r>
            <a:rPr lang="tr-TR" sz="1300" kern="1200" dirty="0" smtClean="0">
              <a:latin typeface="Times New Roman" pitchFamily="18" charset="0"/>
              <a:cs typeface="Times New Roman" pitchFamily="18" charset="0"/>
            </a:rPr>
            <a:t>yayılması ve halkın temel ihtiyaçlarının karşılanmasına büyük</a:t>
          </a:r>
        </a:p>
        <a:p>
          <a:pPr lvl="0" algn="ctr" defTabSz="577850">
            <a:lnSpc>
              <a:spcPct val="150000"/>
            </a:lnSpc>
            <a:spcBef>
              <a:spcPct val="0"/>
            </a:spcBef>
            <a:spcAft>
              <a:spcPts val="0"/>
            </a:spcAft>
          </a:pPr>
          <a:r>
            <a:rPr lang="tr-TR" sz="1300" kern="1200" dirty="0" smtClean="0">
              <a:latin typeface="Times New Roman" pitchFamily="18" charset="0"/>
              <a:cs typeface="Times New Roman" pitchFamily="18" charset="0"/>
            </a:rPr>
            <a:t>önem verilirdi. Bunu gerçekleştirmek için özellikle vakıflar, sosyal</a:t>
          </a:r>
        </a:p>
        <a:p>
          <a:pPr lvl="0" algn="ctr" defTabSz="577850">
            <a:lnSpc>
              <a:spcPct val="150000"/>
            </a:lnSpc>
            <a:spcBef>
              <a:spcPct val="0"/>
            </a:spcBef>
            <a:spcAft>
              <a:spcPts val="0"/>
            </a:spcAft>
          </a:pPr>
          <a:r>
            <a:rPr lang="tr-TR" sz="1300" kern="1200" dirty="0" smtClean="0">
              <a:latin typeface="Times New Roman" pitchFamily="18" charset="0"/>
              <a:cs typeface="Times New Roman" pitchFamily="18" charset="0"/>
            </a:rPr>
            <a:t>refahı artırmaya yönelik bir çok yatırım yapmışlardı.</a:t>
          </a:r>
          <a:endParaRPr lang="tr-TR" sz="1300" kern="1200" dirty="0">
            <a:latin typeface="Times New Roman" pitchFamily="18" charset="0"/>
            <a:cs typeface="Times New Roman" pitchFamily="18" charset="0"/>
          </a:endParaRPr>
        </a:p>
      </dsp:txBody>
      <dsp:txXfrm>
        <a:off x="8373179" y="2804331"/>
        <a:ext cx="2377302" cy="39288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48BE9-C0E9-4CE1-8C21-D47DFE2D9C2F}">
      <dsp:nvSpPr>
        <dsp:cNvPr id="0" name=""/>
        <dsp:cNvSpPr/>
      </dsp:nvSpPr>
      <dsp:spPr>
        <a:xfrm>
          <a:off x="9571008" y="1934762"/>
          <a:ext cx="91440" cy="525802"/>
        </a:xfrm>
        <a:custGeom>
          <a:avLst/>
          <a:gdLst/>
          <a:ahLst/>
          <a:cxnLst/>
          <a:rect l="0" t="0" r="0" b="0"/>
          <a:pathLst>
            <a:path>
              <a:moveTo>
                <a:pt x="45720" y="0"/>
              </a:moveTo>
              <a:lnTo>
                <a:pt x="45720" y="401468"/>
              </a:lnTo>
              <a:lnTo>
                <a:pt x="73609" y="401468"/>
              </a:lnTo>
              <a:lnTo>
                <a:pt x="73609" y="52580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EE31B7-69E5-46BF-821C-CBE7E17908FE}">
      <dsp:nvSpPr>
        <dsp:cNvPr id="0" name=""/>
        <dsp:cNvSpPr/>
      </dsp:nvSpPr>
      <dsp:spPr>
        <a:xfrm>
          <a:off x="6272399" y="1158227"/>
          <a:ext cx="3344329" cy="390336"/>
        </a:xfrm>
        <a:custGeom>
          <a:avLst/>
          <a:gdLst/>
          <a:ahLst/>
          <a:cxnLst/>
          <a:rect l="0" t="0" r="0" b="0"/>
          <a:pathLst>
            <a:path>
              <a:moveTo>
                <a:pt x="0" y="0"/>
              </a:moveTo>
              <a:lnTo>
                <a:pt x="0" y="266003"/>
              </a:lnTo>
              <a:lnTo>
                <a:pt x="3344329" y="266003"/>
              </a:lnTo>
              <a:lnTo>
                <a:pt x="3344329" y="390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8C888B-23FB-442D-AEDC-B9FF0BCF6705}">
      <dsp:nvSpPr>
        <dsp:cNvPr id="0" name=""/>
        <dsp:cNvSpPr/>
      </dsp:nvSpPr>
      <dsp:spPr>
        <a:xfrm>
          <a:off x="7384598" y="1931831"/>
          <a:ext cx="91440" cy="390336"/>
        </a:xfrm>
        <a:custGeom>
          <a:avLst/>
          <a:gdLst/>
          <a:ahLst/>
          <a:cxnLst/>
          <a:rect l="0" t="0" r="0" b="0"/>
          <a:pathLst>
            <a:path>
              <a:moveTo>
                <a:pt x="45720" y="0"/>
              </a:moveTo>
              <a:lnTo>
                <a:pt x="45720" y="390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40FB8F-C6CF-407C-AC64-891447141862}">
      <dsp:nvSpPr>
        <dsp:cNvPr id="0" name=""/>
        <dsp:cNvSpPr/>
      </dsp:nvSpPr>
      <dsp:spPr>
        <a:xfrm>
          <a:off x="6272399" y="1158227"/>
          <a:ext cx="1157919" cy="390336"/>
        </a:xfrm>
        <a:custGeom>
          <a:avLst/>
          <a:gdLst/>
          <a:ahLst/>
          <a:cxnLst/>
          <a:rect l="0" t="0" r="0" b="0"/>
          <a:pathLst>
            <a:path>
              <a:moveTo>
                <a:pt x="0" y="0"/>
              </a:moveTo>
              <a:lnTo>
                <a:pt x="0" y="266003"/>
              </a:lnTo>
              <a:lnTo>
                <a:pt x="1157919" y="266003"/>
              </a:lnTo>
              <a:lnTo>
                <a:pt x="1157919" y="390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C28E1A-DCFD-4392-93A8-C9A1F64BBE01}">
      <dsp:nvSpPr>
        <dsp:cNvPr id="0" name=""/>
        <dsp:cNvSpPr/>
      </dsp:nvSpPr>
      <dsp:spPr>
        <a:xfrm>
          <a:off x="5298438" y="2026201"/>
          <a:ext cx="91440" cy="390336"/>
        </a:xfrm>
        <a:custGeom>
          <a:avLst/>
          <a:gdLst/>
          <a:ahLst/>
          <a:cxnLst/>
          <a:rect l="0" t="0" r="0" b="0"/>
          <a:pathLst>
            <a:path>
              <a:moveTo>
                <a:pt x="45720" y="0"/>
              </a:moveTo>
              <a:lnTo>
                <a:pt x="45720" y="390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D68B8-B524-4DED-B236-E9C597DB2925}">
      <dsp:nvSpPr>
        <dsp:cNvPr id="0" name=""/>
        <dsp:cNvSpPr/>
      </dsp:nvSpPr>
      <dsp:spPr>
        <a:xfrm>
          <a:off x="5344158" y="1158227"/>
          <a:ext cx="928240" cy="390336"/>
        </a:xfrm>
        <a:custGeom>
          <a:avLst/>
          <a:gdLst/>
          <a:ahLst/>
          <a:cxnLst/>
          <a:rect l="0" t="0" r="0" b="0"/>
          <a:pathLst>
            <a:path>
              <a:moveTo>
                <a:pt x="928240" y="0"/>
              </a:moveTo>
              <a:lnTo>
                <a:pt x="928240" y="266003"/>
              </a:lnTo>
              <a:lnTo>
                <a:pt x="0" y="266003"/>
              </a:lnTo>
              <a:lnTo>
                <a:pt x="0" y="39033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83E000-02BA-48FD-81E5-CE3DF57A0533}">
      <dsp:nvSpPr>
        <dsp:cNvPr id="0" name=""/>
        <dsp:cNvSpPr/>
      </dsp:nvSpPr>
      <dsp:spPr>
        <a:xfrm>
          <a:off x="2772496" y="1933399"/>
          <a:ext cx="91440" cy="370658"/>
        </a:xfrm>
        <a:custGeom>
          <a:avLst/>
          <a:gdLst/>
          <a:ahLst/>
          <a:cxnLst/>
          <a:rect l="0" t="0" r="0" b="0"/>
          <a:pathLst>
            <a:path>
              <a:moveTo>
                <a:pt x="45720" y="0"/>
              </a:moveTo>
              <a:lnTo>
                <a:pt x="45720" y="246324"/>
              </a:lnTo>
              <a:lnTo>
                <a:pt x="48592" y="246324"/>
              </a:lnTo>
              <a:lnTo>
                <a:pt x="48592" y="3706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62DE5E-E27E-49E6-96A2-B9F76A1C04F1}">
      <dsp:nvSpPr>
        <dsp:cNvPr id="0" name=""/>
        <dsp:cNvSpPr/>
      </dsp:nvSpPr>
      <dsp:spPr>
        <a:xfrm>
          <a:off x="2818216" y="1158227"/>
          <a:ext cx="3454182" cy="410015"/>
        </a:xfrm>
        <a:custGeom>
          <a:avLst/>
          <a:gdLst/>
          <a:ahLst/>
          <a:cxnLst/>
          <a:rect l="0" t="0" r="0" b="0"/>
          <a:pathLst>
            <a:path>
              <a:moveTo>
                <a:pt x="3454182" y="0"/>
              </a:moveTo>
              <a:lnTo>
                <a:pt x="3454182" y="285681"/>
              </a:lnTo>
              <a:lnTo>
                <a:pt x="0" y="285681"/>
              </a:lnTo>
              <a:lnTo>
                <a:pt x="0" y="41001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C86102-8AF8-434A-A9D7-0189BF484D96}">
      <dsp:nvSpPr>
        <dsp:cNvPr id="0" name=""/>
        <dsp:cNvSpPr/>
      </dsp:nvSpPr>
      <dsp:spPr>
        <a:xfrm>
          <a:off x="6226679" y="372888"/>
          <a:ext cx="91440" cy="390336"/>
        </a:xfrm>
        <a:custGeom>
          <a:avLst/>
          <a:gdLst/>
          <a:ahLst/>
          <a:cxnLst/>
          <a:rect l="0" t="0" r="0" b="0"/>
          <a:pathLst>
            <a:path>
              <a:moveTo>
                <a:pt x="45720" y="0"/>
              </a:moveTo>
              <a:lnTo>
                <a:pt x="45720" y="3903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B1B6C2-3CE6-406B-BA3C-7E8AE3518264}">
      <dsp:nvSpPr>
        <dsp:cNvPr id="0" name=""/>
        <dsp:cNvSpPr/>
      </dsp:nvSpPr>
      <dsp:spPr>
        <a:xfrm>
          <a:off x="4176928" y="1109"/>
          <a:ext cx="4190941" cy="3717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203AD5-8479-4EDA-9F79-763645BAB293}">
      <dsp:nvSpPr>
        <dsp:cNvPr id="0" name=""/>
        <dsp:cNvSpPr/>
      </dsp:nvSpPr>
      <dsp:spPr>
        <a:xfrm>
          <a:off x="4326054" y="142778"/>
          <a:ext cx="4190941" cy="371778"/>
        </a:xfrm>
        <a:prstGeom prst="roundRect">
          <a:avLst>
            <a:gd name="adj" fmla="val 10000"/>
          </a:avLst>
        </a:prstGeom>
        <a:solidFill>
          <a:srgbClr val="92D05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b="1" kern="1200" dirty="0" smtClean="0"/>
            <a:t>OSMANLI EKONOMİSİ</a:t>
          </a:r>
          <a:endParaRPr lang="tr-TR" sz="2400" b="1" kern="1200" dirty="0"/>
        </a:p>
      </dsp:txBody>
      <dsp:txXfrm>
        <a:off x="4336943" y="153667"/>
        <a:ext cx="4169163" cy="350000"/>
      </dsp:txXfrm>
    </dsp:sp>
    <dsp:sp modelId="{66D8A2BE-19B5-43D8-8715-6A4B9E4FA354}">
      <dsp:nvSpPr>
        <dsp:cNvPr id="0" name=""/>
        <dsp:cNvSpPr/>
      </dsp:nvSpPr>
      <dsp:spPr>
        <a:xfrm>
          <a:off x="3569761" y="763224"/>
          <a:ext cx="5405275" cy="3950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CD542A-147C-4BE2-8251-0801F6D8D545}">
      <dsp:nvSpPr>
        <dsp:cNvPr id="0" name=""/>
        <dsp:cNvSpPr/>
      </dsp:nvSpPr>
      <dsp:spPr>
        <a:xfrm>
          <a:off x="3718886" y="904894"/>
          <a:ext cx="5405275" cy="395002"/>
        </a:xfrm>
        <a:prstGeom prst="roundRect">
          <a:avLst>
            <a:gd name="adj" fmla="val 10000"/>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tr-TR" sz="1800" b="1" kern="1200" dirty="0" smtClean="0"/>
            <a:t>OSMANLI DEVLETİNDE ÜRETİM YAPISI</a:t>
          </a:r>
          <a:endParaRPr lang="tr-TR" sz="1800" kern="1200" dirty="0"/>
        </a:p>
      </dsp:txBody>
      <dsp:txXfrm>
        <a:off x="3730455" y="916463"/>
        <a:ext cx="5382137" cy="371864"/>
      </dsp:txXfrm>
    </dsp:sp>
    <dsp:sp modelId="{250E38A7-677B-47A9-B66B-297A8935B0C8}">
      <dsp:nvSpPr>
        <dsp:cNvPr id="0" name=""/>
        <dsp:cNvSpPr/>
      </dsp:nvSpPr>
      <dsp:spPr>
        <a:xfrm>
          <a:off x="1886313" y="1568242"/>
          <a:ext cx="1863805" cy="3651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87396D-DCEB-4B0D-AAAB-7416FF96AD53}">
      <dsp:nvSpPr>
        <dsp:cNvPr id="0" name=""/>
        <dsp:cNvSpPr/>
      </dsp:nvSpPr>
      <dsp:spPr>
        <a:xfrm>
          <a:off x="2035439" y="1709912"/>
          <a:ext cx="1863805" cy="365156"/>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A- Hayvancılık</a:t>
          </a:r>
          <a:endParaRPr lang="tr-TR" sz="1400" kern="1200" dirty="0"/>
        </a:p>
      </dsp:txBody>
      <dsp:txXfrm>
        <a:off x="2046134" y="1720607"/>
        <a:ext cx="1842415" cy="343766"/>
      </dsp:txXfrm>
    </dsp:sp>
    <dsp:sp modelId="{2898F0EB-C6CB-464D-8F43-E12F8DA47105}">
      <dsp:nvSpPr>
        <dsp:cNvPr id="0" name=""/>
        <dsp:cNvSpPr/>
      </dsp:nvSpPr>
      <dsp:spPr>
        <a:xfrm>
          <a:off x="1387262" y="2304057"/>
          <a:ext cx="2867652" cy="44111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CBEF8D-E254-439F-AD84-A0115B3B31D4}">
      <dsp:nvSpPr>
        <dsp:cNvPr id="0" name=""/>
        <dsp:cNvSpPr/>
      </dsp:nvSpPr>
      <dsp:spPr>
        <a:xfrm>
          <a:off x="1536387" y="2445727"/>
          <a:ext cx="2867652" cy="4411163"/>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0" kern="1200" dirty="0" smtClean="0"/>
            <a:t>Hayvancılık,tarım ekonomisinin ve genel ekonominin önemli unsurlarından biridir. Genel olarak göçebelerin uğraşı olsa da,köylüler de bu alanda önemli bir rol üstlenmişlerdir. Sadece göçebelerden alınan </a:t>
          </a:r>
          <a:r>
            <a:rPr lang="tr-TR" sz="1400" b="0" kern="1200" dirty="0" err="1" smtClean="0"/>
            <a:t>resm</a:t>
          </a:r>
          <a:r>
            <a:rPr lang="tr-TR" sz="1400" b="0" kern="1200" dirty="0" smtClean="0"/>
            <a:t>-i yaylak ve resmi kışlak yerine, hayvan besleyen herkesten adet-i ağnam denen vergi alınıyordu</a:t>
          </a:r>
          <a:r>
            <a:rPr lang="tr-TR" sz="1800" b="0" kern="1200" dirty="0" smtClean="0"/>
            <a:t>.</a:t>
          </a:r>
          <a:endParaRPr lang="tr-TR" sz="1800" kern="1200" dirty="0"/>
        </a:p>
      </dsp:txBody>
      <dsp:txXfrm>
        <a:off x="1620378" y="2529718"/>
        <a:ext cx="2699670" cy="4243181"/>
      </dsp:txXfrm>
    </dsp:sp>
    <dsp:sp modelId="{F4018BC0-0469-481A-9B3A-E8E90109A2F8}">
      <dsp:nvSpPr>
        <dsp:cNvPr id="0" name=""/>
        <dsp:cNvSpPr/>
      </dsp:nvSpPr>
      <dsp:spPr>
        <a:xfrm>
          <a:off x="4337902" y="1548564"/>
          <a:ext cx="2012513" cy="4776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4D08FA-D4F1-4A1C-AFF6-21CA9191C954}">
      <dsp:nvSpPr>
        <dsp:cNvPr id="0" name=""/>
        <dsp:cNvSpPr/>
      </dsp:nvSpPr>
      <dsp:spPr>
        <a:xfrm>
          <a:off x="4487027" y="1690233"/>
          <a:ext cx="2012513" cy="477637"/>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B-(Ziraî Üretim)</a:t>
          </a:r>
          <a:endParaRPr lang="tr-TR" sz="1400" kern="1200" dirty="0"/>
        </a:p>
      </dsp:txBody>
      <dsp:txXfrm>
        <a:off x="4501017" y="1704223"/>
        <a:ext cx="1984533" cy="449657"/>
      </dsp:txXfrm>
    </dsp:sp>
    <dsp:sp modelId="{D3201E14-B9EC-40E7-856D-0E74CF138A78}">
      <dsp:nvSpPr>
        <dsp:cNvPr id="0" name=""/>
        <dsp:cNvSpPr/>
      </dsp:nvSpPr>
      <dsp:spPr>
        <a:xfrm>
          <a:off x="4553166" y="2416538"/>
          <a:ext cx="1581984" cy="42045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2B978A-4CE7-48D0-918A-C850D399D606}">
      <dsp:nvSpPr>
        <dsp:cNvPr id="0" name=""/>
        <dsp:cNvSpPr/>
      </dsp:nvSpPr>
      <dsp:spPr>
        <a:xfrm>
          <a:off x="4702292" y="2558207"/>
          <a:ext cx="1581984" cy="4204585"/>
        </a:xfrm>
        <a:prstGeom prst="roundRect">
          <a:avLst>
            <a:gd name="adj" fmla="val 10000"/>
          </a:avLst>
        </a:prstGeom>
        <a:solidFill>
          <a:srgbClr val="FFC0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150000"/>
            </a:lnSpc>
            <a:spcBef>
              <a:spcPct val="0"/>
            </a:spcBef>
            <a:spcAft>
              <a:spcPts val="0"/>
            </a:spcAft>
          </a:pPr>
          <a:r>
            <a:rPr lang="tr-TR" sz="1400" b="0" kern="1200" dirty="0" smtClean="0"/>
            <a:t>Osmanlı ekonomisinin en önemli sektörü tarımdır. 17. yüzyılın başlarına kadar Osmanlı devleti tarım ürünleri bakımından kendine yeten bir ülkeydi. </a:t>
          </a:r>
          <a:endParaRPr lang="tr-TR" sz="1400" kern="1200" dirty="0"/>
        </a:p>
      </dsp:txBody>
      <dsp:txXfrm>
        <a:off x="4748627" y="2604542"/>
        <a:ext cx="1489314" cy="4111915"/>
      </dsp:txXfrm>
    </dsp:sp>
    <dsp:sp modelId="{3BB9E70F-447F-45BA-AB34-1310B76BE1DE}">
      <dsp:nvSpPr>
        <dsp:cNvPr id="0" name=""/>
        <dsp:cNvSpPr/>
      </dsp:nvSpPr>
      <dsp:spPr>
        <a:xfrm>
          <a:off x="6759252" y="1548564"/>
          <a:ext cx="1342132" cy="3832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880E8-8272-4393-BC26-44FA9935223E}">
      <dsp:nvSpPr>
        <dsp:cNvPr id="0" name=""/>
        <dsp:cNvSpPr/>
      </dsp:nvSpPr>
      <dsp:spPr>
        <a:xfrm>
          <a:off x="6908377" y="1690233"/>
          <a:ext cx="1342132" cy="383267"/>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C-Sınaî Üretim</a:t>
          </a:r>
          <a:endParaRPr lang="tr-TR" sz="1400" kern="1200" dirty="0"/>
        </a:p>
      </dsp:txBody>
      <dsp:txXfrm>
        <a:off x="6919603" y="1701459"/>
        <a:ext cx="1319680" cy="360815"/>
      </dsp:txXfrm>
    </dsp:sp>
    <dsp:sp modelId="{CA6D8ED2-2729-43C1-8DB6-2DF48109868A}">
      <dsp:nvSpPr>
        <dsp:cNvPr id="0" name=""/>
        <dsp:cNvSpPr/>
      </dsp:nvSpPr>
      <dsp:spPr>
        <a:xfrm>
          <a:off x="6433402" y="2322167"/>
          <a:ext cx="1993831" cy="4291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06755C-09B2-4FE6-8F77-046A58BE12FE}">
      <dsp:nvSpPr>
        <dsp:cNvPr id="0" name=""/>
        <dsp:cNvSpPr/>
      </dsp:nvSpPr>
      <dsp:spPr>
        <a:xfrm>
          <a:off x="6582528" y="2463837"/>
          <a:ext cx="1993831" cy="4291200"/>
        </a:xfrm>
        <a:prstGeom prst="roundRect">
          <a:avLst>
            <a:gd name="adj" fmla="val 10000"/>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150000"/>
            </a:lnSpc>
            <a:spcBef>
              <a:spcPct val="0"/>
            </a:spcBef>
            <a:spcAft>
              <a:spcPts val="0"/>
            </a:spcAft>
          </a:pPr>
          <a:r>
            <a:rPr lang="tr-TR" sz="1100" b="0" kern="1200" dirty="0" smtClean="0"/>
            <a:t>Osmanlı toplumunda esnaflar LONCA adı verilen teşkilatlara sahiptiler. Her esnaf muhakkak bir loncaya kayıtlı olur, loncasının koruması ve denetimi altında bulunurdu. Bugünkü tabipler odası, mimarlar odası, şoförler cemiyeti gibi...  Dükkan açma hakkına GEDİK denilirdi. Gedik'e sahip olmak için çıraklık, kalfalık yapıp, ustalık belgesini almak gerekirdi.</a:t>
          </a:r>
          <a:endParaRPr lang="tr-TR" sz="1100" kern="1200" dirty="0"/>
        </a:p>
      </dsp:txBody>
      <dsp:txXfrm>
        <a:off x="6640925" y="2522234"/>
        <a:ext cx="1877037" cy="4174406"/>
      </dsp:txXfrm>
    </dsp:sp>
    <dsp:sp modelId="{23B46DD4-1AFA-476E-AA07-FE623B0316FE}">
      <dsp:nvSpPr>
        <dsp:cNvPr id="0" name=""/>
        <dsp:cNvSpPr/>
      </dsp:nvSpPr>
      <dsp:spPr>
        <a:xfrm>
          <a:off x="8577844" y="1548564"/>
          <a:ext cx="2077768" cy="3861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1C40F9-C1E3-4241-9B1E-E4D4CB772367}">
      <dsp:nvSpPr>
        <dsp:cNvPr id="0" name=""/>
        <dsp:cNvSpPr/>
      </dsp:nvSpPr>
      <dsp:spPr>
        <a:xfrm>
          <a:off x="8726969" y="1690233"/>
          <a:ext cx="2077768" cy="386198"/>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t>D-Madencilik ve Maden Sanayii</a:t>
          </a:r>
          <a:endParaRPr lang="tr-TR" sz="1400" kern="1200" dirty="0"/>
        </a:p>
      </dsp:txBody>
      <dsp:txXfrm>
        <a:off x="8738280" y="1701544"/>
        <a:ext cx="2055146" cy="363576"/>
      </dsp:txXfrm>
    </dsp:sp>
    <dsp:sp modelId="{37BF1A08-6F10-46BF-95F9-D62759D79629}">
      <dsp:nvSpPr>
        <dsp:cNvPr id="0" name=""/>
        <dsp:cNvSpPr/>
      </dsp:nvSpPr>
      <dsp:spPr>
        <a:xfrm>
          <a:off x="8753374" y="2460565"/>
          <a:ext cx="1782485" cy="40988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A8FBD9-4C63-4CE6-B041-20870B3E435B}">
      <dsp:nvSpPr>
        <dsp:cNvPr id="0" name=""/>
        <dsp:cNvSpPr/>
      </dsp:nvSpPr>
      <dsp:spPr>
        <a:xfrm>
          <a:off x="8902500" y="2602234"/>
          <a:ext cx="1782485" cy="4098880"/>
        </a:xfrm>
        <a:prstGeom prst="roundRect">
          <a:avLst>
            <a:gd name="adj" fmla="val 10000"/>
          </a:avLst>
        </a:prstGeom>
        <a:solidFill>
          <a:srgbClr val="FFCCCC">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150000"/>
            </a:lnSpc>
            <a:spcBef>
              <a:spcPct val="0"/>
            </a:spcBef>
            <a:spcAft>
              <a:spcPts val="0"/>
            </a:spcAft>
          </a:pPr>
          <a:r>
            <a:rPr lang="tr-TR" sz="1200" b="0" kern="1200" dirty="0" smtClean="0"/>
            <a:t>Osmanlı Devleti'nde madenler iltizam olarak dağıtılırdı. Çıkartılan madenlerin çoğu ülke içinde işlenemediğinden dışarıya ihraç edilirdi.</a:t>
          </a:r>
          <a:endParaRPr lang="tr-TR" sz="1200" kern="1200" dirty="0" smtClean="0"/>
        </a:p>
        <a:p>
          <a:pPr lvl="0" algn="ctr" defTabSz="533400">
            <a:lnSpc>
              <a:spcPct val="150000"/>
            </a:lnSpc>
            <a:spcBef>
              <a:spcPct val="0"/>
            </a:spcBef>
            <a:spcAft>
              <a:spcPts val="0"/>
            </a:spcAft>
          </a:pPr>
          <a:r>
            <a:rPr lang="tr-TR" sz="1200" b="1" kern="1200" dirty="0" smtClean="0"/>
            <a:t>NOT:</a:t>
          </a:r>
          <a:r>
            <a:rPr lang="tr-TR" sz="1200" b="0" kern="1200" dirty="0" smtClean="0"/>
            <a:t> Osmanlılarda ilk madenin işletilmesi Osman Bey zamanındadır. Bilecik'in fethi ile buradaki demir madeni işletilmiştir.</a:t>
          </a:r>
          <a:endParaRPr lang="tr-TR" sz="1200" kern="1200" dirty="0"/>
        </a:p>
      </dsp:txBody>
      <dsp:txXfrm>
        <a:off x="8954707" y="2654441"/>
        <a:ext cx="1678071" cy="39944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EA5801-9107-4228-ADE9-04D13AC96DC5}" type="datetimeFigureOut">
              <a:rPr lang="tr-TR" smtClean="0"/>
              <a:t>09.01.2020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6A79F-87FA-4E62-9462-15CA4450EF0B}" type="slidenum">
              <a:rPr lang="tr-TR" smtClean="0"/>
              <a:t>‹#›</a:t>
            </a:fld>
            <a:endParaRPr lang="tr-TR"/>
          </a:p>
        </p:txBody>
      </p:sp>
    </p:spTree>
    <p:extLst>
      <p:ext uri="{BB962C8B-B14F-4D97-AF65-F5344CB8AC3E}">
        <p14:creationId xmlns:p14="http://schemas.microsoft.com/office/powerpoint/2010/main" val="71027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smtClean="0"/>
          </a:p>
        </p:txBody>
      </p:sp>
      <p:sp>
        <p:nvSpPr>
          <p:cNvPr id="8196" name="3 Slayt Numarası Yer Tutucusu"/>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666727E-9F2B-42DD-BF8C-6B9B16A39279}" type="slidenum">
              <a:rPr lang="tr-TR" smtClean="0">
                <a:solidFill>
                  <a:prstClr val="black"/>
                </a:solidFill>
                <a:latin typeface="Arial" panose="020B0604020202020204" pitchFamily="34" charset="0"/>
              </a:rPr>
              <a:pPr>
                <a:spcBef>
                  <a:spcPct val="0"/>
                </a:spcBef>
              </a:pPr>
              <a:t>5</a:t>
            </a:fld>
            <a:endParaRPr lang="tr-TR" smtClean="0">
              <a:solidFill>
                <a:prstClr val="black"/>
              </a:solidFill>
              <a:latin typeface="Arial" panose="020B0604020202020204" pitchFamily="34" charset="0"/>
            </a:endParaRPr>
          </a:p>
        </p:txBody>
      </p:sp>
    </p:spTree>
    <p:extLst>
      <p:ext uri="{BB962C8B-B14F-4D97-AF65-F5344CB8AC3E}">
        <p14:creationId xmlns:p14="http://schemas.microsoft.com/office/powerpoint/2010/main" val="728812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1/9/2020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923A1CC3-2375-41D4-9E03-427CAF2A4C1A}"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FF16868-8199-4C2C-A5B1-63AEE139F88E}"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AD9FF7F-6988-44CC-821B-644E70CD2F73}"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5C12C299-16B2-4475-990D-751901EACC14}"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1/9/2020</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grpSp>
      <p:sp>
        <p:nvSpPr>
          <p:cNvPr id="7" name="Rectangle 1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4955" y="2099733"/>
            <a:ext cx="8825659" cy="2677648"/>
          </a:xfrm>
        </p:spPr>
        <p:txBody>
          <a:bodyPr anchor="b"/>
          <a:lstStyle>
            <a:lvl1pPr>
              <a:defRPr sz="4050"/>
            </a:lvl1pPr>
          </a:lstStyle>
          <a:p>
            <a:r>
              <a:rPr lang="tr-TR" smtClean="0"/>
              <a:t>Asıl başlık stili için tıklatın</a:t>
            </a:r>
            <a:endParaRPr lang="en-US" dirty="0"/>
          </a:p>
        </p:txBody>
      </p:sp>
      <p:sp>
        <p:nvSpPr>
          <p:cNvPr id="3" name="Subtitle 2"/>
          <p:cNvSpPr>
            <a:spLocks noGrp="1"/>
          </p:cNvSpPr>
          <p:nvPr>
            <p:ph type="subTitle" idx="1"/>
          </p:nvPr>
        </p:nvSpPr>
        <p:spPr bwMode="gray">
          <a:xfrm>
            <a:off x="1154955" y="4777380"/>
            <a:ext cx="8825659" cy="861420"/>
          </a:xfrm>
        </p:spPr>
        <p:txBody>
          <a:bodyPr/>
          <a:lstStyle>
            <a:lvl1pPr marL="0" indent="0" algn="l">
              <a:buNone/>
              <a:defRPr cap="all">
                <a:solidFill>
                  <a:schemeClr val="accent1">
                    <a:lumMod val="60000"/>
                    <a:lumOff val="4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8" name="Date Placeholder 3"/>
          <p:cNvSpPr>
            <a:spLocks noGrp="1"/>
          </p:cNvSpPr>
          <p:nvPr>
            <p:ph type="dt" sz="half" idx="10"/>
          </p:nvPr>
        </p:nvSpPr>
        <p:spPr bwMode="gray">
          <a:xfrm rot="5400000">
            <a:off x="10160000" y="1792288"/>
            <a:ext cx="990600" cy="304800"/>
          </a:xfrm>
        </p:spPr>
        <p:txBody>
          <a:bodyPr anchor="t"/>
          <a:lstStyle>
            <a:lvl1pPr algn="l"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fld id="{2AF01E7C-1026-4C74-97C1-B7D1DDB914A3}" type="datetimeFigureOut">
              <a:rPr lang="en-US"/>
              <a:pPr>
                <a:defRPr/>
              </a:pPr>
              <a:t>1/9/2020</a:t>
            </a:fld>
            <a:endParaRPr lang="en-US"/>
          </a:p>
        </p:txBody>
      </p:sp>
      <p:sp>
        <p:nvSpPr>
          <p:cNvPr id="9" name="Footer Placeholder 4"/>
          <p:cNvSpPr>
            <a:spLocks noGrp="1"/>
          </p:cNvSpPr>
          <p:nvPr>
            <p:ph type="ftr" sz="quarter" idx="11"/>
          </p:nvPr>
        </p:nvSpPr>
        <p:spPr bwMode="gray">
          <a:xfrm rot="5400000">
            <a:off x="8952178" y="3228182"/>
            <a:ext cx="3859213" cy="304800"/>
          </a:xfrm>
        </p:spPr>
        <p:txBody>
          <a:bodyPr/>
          <a:lstStyle>
            <a:lvl1pPr defTabSz="914400" fontAlgn="base">
              <a:spcBef>
                <a:spcPct val="0"/>
              </a:spcBef>
              <a:spcAft>
                <a:spcPct val="0"/>
              </a:spcAft>
              <a:defRPr b="0" i="0">
                <a:solidFill>
                  <a:prstClr val="white">
                    <a:alpha val="60000"/>
                  </a:prstClr>
                </a:solidFill>
                <a:latin typeface="Arial" panose="020B0604020202020204" pitchFamily="34" charset="0"/>
                <a:cs typeface="Arial" panose="020B0604020202020204" pitchFamily="34" charset="0"/>
              </a:defRPr>
            </a:lvl1pPr>
          </a:lstStyle>
          <a:p>
            <a:pPr>
              <a:defRPr/>
            </a:pPr>
            <a:r>
              <a:rPr lang="en-US"/>
              <a:t>
              </a:t>
            </a:r>
          </a:p>
        </p:txBody>
      </p:sp>
      <p:sp>
        <p:nvSpPr>
          <p:cNvPr id="10"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188C3080-395B-428A-81C2-D2EFCE20FEF4}" type="slidenum">
              <a:rPr lang="en-US"/>
              <a:pPr>
                <a:defRPr/>
              </a:pPr>
              <a:t>‹#›</a:t>
            </a:fld>
            <a:endParaRPr lang="en-US"/>
          </a:p>
        </p:txBody>
      </p:sp>
    </p:spTree>
    <p:extLst>
      <p:ext uri="{BB962C8B-B14F-4D97-AF65-F5344CB8AC3E}">
        <p14:creationId xmlns:p14="http://schemas.microsoft.com/office/powerpoint/2010/main" val="13710042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5"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EF38A55-F13B-4885-BD73-2692B9A5FDA3}" type="datetimeFigureOut">
              <a:rPr lang="en-US"/>
              <a:pPr>
                <a:defRPr/>
              </a:pPr>
              <a:t>1/9/2020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4AC4D31-DAF6-4760-A088-890E74FB0C24}" type="slidenum">
              <a:rPr lang="en-US"/>
              <a:pPr>
                <a:defRPr/>
              </a:pPr>
              <a:t>‹#›</a:t>
            </a:fld>
            <a:endParaRPr lang="en-US"/>
          </a:p>
        </p:txBody>
      </p:sp>
    </p:spTree>
    <p:extLst>
      <p:ext uri="{BB962C8B-B14F-4D97-AF65-F5344CB8AC3E}">
        <p14:creationId xmlns:p14="http://schemas.microsoft.com/office/powerpoint/2010/main" val="206894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12192000" cy="6858000"/>
            <a:chOff x="0" y="0"/>
            <a:chExt cx="12192000" cy="6858000"/>
          </a:xfrm>
        </p:grpSpPr>
        <p:sp>
          <p:nvSpPr>
            <p:cNvPr id="5"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9"/>
            <p:cNvSpPr/>
            <p:nvPr/>
          </p:nvSpPr>
          <p:spPr bwMode="gray">
            <a:xfrm>
              <a:off x="7289800" y="401638"/>
              <a:ext cx="4478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400000">
              <a:off x="3787244" y="2801721"/>
              <a:ext cx="6053670" cy="1254558"/>
            </a:xfrm>
            <a:custGeom>
              <a:avLst/>
              <a:gdLst>
                <a:gd name="T0" fmla="*/ 0 w 10000"/>
                <a:gd name="T1" fmla="*/ 0 h 8000"/>
                <a:gd name="T2" fmla="*/ 0 w 10000"/>
                <a:gd name="T3" fmla="*/ 2147483646 h 8000"/>
                <a:gd name="T4" fmla="*/ 2147483646 w 10000"/>
                <a:gd name="T5" fmla="*/ 2147483646 h 8000"/>
                <a:gd name="T6" fmla="*/ 2147483646 w 10000"/>
                <a:gd name="T7" fmla="*/ 27002479 h 8000"/>
                <a:gd name="T8" fmla="*/ 2147483646 w 10000"/>
                <a:gd name="T9" fmla="*/ 27002479 h 8000"/>
                <a:gd name="T10" fmla="*/ 2147483646 w 10000"/>
                <a:gd name="T11" fmla="*/ 601629248 h 8000"/>
                <a:gd name="T12" fmla="*/ 2147483646 w 10000"/>
                <a:gd name="T13" fmla="*/ 1149253695 h 8000"/>
                <a:gd name="T14" fmla="*/ 2147483646 w 10000"/>
                <a:gd name="T15" fmla="*/ 1685319428 h 8000"/>
                <a:gd name="T16" fmla="*/ 2147483646 w 10000"/>
                <a:gd name="T17" fmla="*/ 2144263561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1824168419 h 8000"/>
                <a:gd name="T88" fmla="*/ 2147483646 w 10000"/>
                <a:gd name="T89" fmla="*/ 1453929221 h 8000"/>
                <a:gd name="T90" fmla="*/ 2147483646 w 10000"/>
                <a:gd name="T91" fmla="*/ 1102970698 h 8000"/>
                <a:gd name="T92" fmla="*/ 2147483646 w 10000"/>
                <a:gd name="T93" fmla="*/ 809878035 h 8000"/>
                <a:gd name="T94" fmla="*/ 2147483646 w 10000"/>
                <a:gd name="T95" fmla="*/ 532204831 h 8000"/>
                <a:gd name="T96" fmla="*/ 2147483646 w 10000"/>
                <a:gd name="T97" fmla="*/ 134987932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677511">
              <a:off x="4698352" y="1826078"/>
              <a:ext cx="3299407" cy="440924"/>
            </a:xfrm>
            <a:custGeom>
              <a:avLst/>
              <a:gdLst>
                <a:gd name="T0" fmla="*/ 2147483646 w 10000"/>
                <a:gd name="T1" fmla="*/ 1465354288 h 5291"/>
                <a:gd name="T2" fmla="*/ 2147483646 w 10000"/>
                <a:gd name="T3" fmla="*/ 2147483646 h 5291"/>
                <a:gd name="T4" fmla="*/ 2147483646 w 10000"/>
                <a:gd name="T5" fmla="*/ 0 h 5291"/>
                <a:gd name="T6" fmla="*/ 2147483646 w 10000"/>
                <a:gd name="T7" fmla="*/ 0 h 5291"/>
                <a:gd name="T8" fmla="*/ 2147483646 w 10000"/>
                <a:gd name="T9" fmla="*/ 118059464 h 5291"/>
                <a:gd name="T10" fmla="*/ 2147483646 w 10000"/>
                <a:gd name="T11" fmla="*/ 231493850 h 5291"/>
                <a:gd name="T12" fmla="*/ 2147483646 w 10000"/>
                <a:gd name="T13" fmla="*/ 341448846 h 5291"/>
                <a:gd name="T14" fmla="*/ 2147483646 w 10000"/>
                <a:gd name="T15" fmla="*/ 435785331 h 5291"/>
                <a:gd name="T16" fmla="*/ 2147483646 w 10000"/>
                <a:gd name="T17" fmla="*/ 530698243 h 5291"/>
                <a:gd name="T18" fmla="*/ 2147483646 w 10000"/>
                <a:gd name="T19" fmla="*/ 619819225 h 5291"/>
                <a:gd name="T20" fmla="*/ 2147483646 w 10000"/>
                <a:gd name="T21" fmla="*/ 695634236 h 5291"/>
                <a:gd name="T22" fmla="*/ 2147483646 w 10000"/>
                <a:gd name="T23" fmla="*/ 766824087 h 5291"/>
                <a:gd name="T24" fmla="*/ 2147483646 w 10000"/>
                <a:gd name="T25" fmla="*/ 833374944 h 5291"/>
                <a:gd name="T26" fmla="*/ 2147483646 w 10000"/>
                <a:gd name="T27" fmla="*/ 890092137 h 5291"/>
                <a:gd name="T28" fmla="*/ 2147483646 w 10000"/>
                <a:gd name="T29" fmla="*/ 946809247 h 5291"/>
                <a:gd name="T30" fmla="*/ 2147483646 w 10000"/>
                <a:gd name="T31" fmla="*/ 994838629 h 5291"/>
                <a:gd name="T32" fmla="*/ 2147483646 w 10000"/>
                <a:gd name="T33" fmla="*/ 1032457922 h 5291"/>
                <a:gd name="T34" fmla="*/ 2147483646 w 10000"/>
                <a:gd name="T35" fmla="*/ 1070653640 h 5291"/>
                <a:gd name="T36" fmla="*/ 2147483646 w 10000"/>
                <a:gd name="T37" fmla="*/ 1103064429 h 5291"/>
                <a:gd name="T38" fmla="*/ 2147483646 w 10000"/>
                <a:gd name="T39" fmla="*/ 1127370833 h 5291"/>
                <a:gd name="T40" fmla="*/ 2147483646 w 10000"/>
                <a:gd name="T41" fmla="*/ 1145892308 h 5291"/>
                <a:gd name="T42" fmla="*/ 2147483646 w 10000"/>
                <a:gd name="T43" fmla="*/ 1164990126 h 5291"/>
                <a:gd name="T44" fmla="*/ 2147483646 w 10000"/>
                <a:gd name="T45" fmla="*/ 1174247363 h 5291"/>
                <a:gd name="T46" fmla="*/ 2147483646 w 10000"/>
                <a:gd name="T47" fmla="*/ 1184088027 h 5291"/>
                <a:gd name="T48" fmla="*/ 2147483646 w 10000"/>
                <a:gd name="T49" fmla="*/ 1188136761 h 5291"/>
                <a:gd name="T50" fmla="*/ 2147483646 w 10000"/>
                <a:gd name="T51" fmla="*/ 1184088027 h 5291"/>
                <a:gd name="T52" fmla="*/ 2147483646 w 10000"/>
                <a:gd name="T53" fmla="*/ 1184088027 h 5291"/>
                <a:gd name="T54" fmla="*/ 2147483646 w 10000"/>
                <a:gd name="T55" fmla="*/ 1174247363 h 5291"/>
                <a:gd name="T56" fmla="*/ 2147483646 w 10000"/>
                <a:gd name="T57" fmla="*/ 1159781623 h 5291"/>
                <a:gd name="T58" fmla="*/ 2147483646 w 10000"/>
                <a:gd name="T59" fmla="*/ 1145892308 h 5291"/>
                <a:gd name="T60" fmla="*/ 2147483646 w 10000"/>
                <a:gd name="T61" fmla="*/ 1131419567 h 5291"/>
                <a:gd name="T62" fmla="*/ 2147483646 w 10000"/>
                <a:gd name="T63" fmla="*/ 1108273016 h 5291"/>
                <a:gd name="T64" fmla="*/ 2147483646 w 10000"/>
                <a:gd name="T65" fmla="*/ 1083966612 h 5291"/>
                <a:gd name="T66" fmla="*/ 2147483646 w 10000"/>
                <a:gd name="T67" fmla="*/ 1060819977 h 5291"/>
                <a:gd name="T68" fmla="*/ 0 w 10000"/>
                <a:gd name="T69" fmla="*/ 998894363 h 5291"/>
                <a:gd name="T70" fmla="*/ 2147483646 w 10000"/>
                <a:gd name="T71" fmla="*/ 146535428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6" y="2677645"/>
            <a:ext cx="4351025" cy="2283824"/>
          </a:xfrm>
        </p:spPr>
        <p:txBody>
          <a:bodyPr/>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61" y="2677644"/>
            <a:ext cx="3757545" cy="2283824"/>
          </a:xfrm>
        </p:spPr>
        <p:txBody>
          <a:bodyPr anchor="ctr"/>
          <a:lstStyle>
            <a:lvl1pPr marL="0" indent="0" algn="l">
              <a:buNone/>
              <a:defRPr sz="1500" cap="all">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6E569F2-06F3-47BC-8DC6-DAEA0C01B009}" type="datetimeFigureOut">
              <a:rPr lang="en-US"/>
              <a:pPr>
                <a:defRPr/>
              </a:pPr>
              <a:t>1/9/2020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AB05572-3C7C-4A01-B117-BC94E6B38414}" type="slidenum">
              <a:rPr lang="en-US"/>
              <a:pPr>
                <a:defRPr/>
              </a:pPr>
              <a:t>‹#›</a:t>
            </a:fld>
            <a:endParaRPr lang="en-US"/>
          </a:p>
        </p:txBody>
      </p:sp>
    </p:spTree>
    <p:extLst>
      <p:ext uri="{BB962C8B-B14F-4D97-AF65-F5344CB8AC3E}">
        <p14:creationId xmlns:p14="http://schemas.microsoft.com/office/powerpoint/2010/main" val="798518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2"/>
            <a:ext cx="4825159" cy="341630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4" y="2603500"/>
            <a:ext cx="4825159" cy="34163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B23CDA68-F60C-49E3-96F8-BCF01C707BCD}" type="datetimeFigureOut">
              <a:rPr lang="en-US"/>
              <a:pPr>
                <a:defRPr/>
              </a:pPr>
              <a:t>1/9/2020</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696ECE5E-B335-4C43-9D0C-DFACF4FF0895}" type="slidenum">
              <a:rPr lang="en-US"/>
              <a:pPr>
                <a:defRPr/>
              </a:pPr>
              <a:t>‹#›</a:t>
            </a:fld>
            <a:endParaRPr lang="en-US"/>
          </a:p>
        </p:txBody>
      </p:sp>
    </p:spTree>
    <p:extLst>
      <p:ext uri="{BB962C8B-B14F-4D97-AF65-F5344CB8AC3E}">
        <p14:creationId xmlns:p14="http://schemas.microsoft.com/office/powerpoint/2010/main" val="10858331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2603500"/>
            <a:ext cx="4825157"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4"/>
            <a:ext cx="4825159" cy="284003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4" y="2603500"/>
            <a:ext cx="4825159" cy="576262"/>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4" y="3179764"/>
            <a:ext cx="4825159" cy="2840039"/>
          </a:xfrm>
        </p:spPr>
        <p:txBody>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1C1F3222-FB4E-492C-A362-7EC70246BFA3}" type="datetimeFigureOut">
              <a:rPr lang="en-US"/>
              <a:pPr>
                <a:defRPr/>
              </a:pPr>
              <a:t>1/9/2020</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BFAA330-85B5-4281-A196-38E3078E7BFA}" type="slidenum">
              <a:rPr lang="en-US"/>
              <a:pPr>
                <a:defRPr/>
              </a:pPr>
              <a:t>‹#›</a:t>
            </a:fld>
            <a:endParaRPr lang="en-US"/>
          </a:p>
        </p:txBody>
      </p:sp>
    </p:spTree>
    <p:extLst>
      <p:ext uri="{BB962C8B-B14F-4D97-AF65-F5344CB8AC3E}">
        <p14:creationId xmlns:p14="http://schemas.microsoft.com/office/powerpoint/2010/main" val="3670546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5"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713F2A71-73A2-4B9C-9B4A-71E3354120E3}" type="datetimeFigureOut">
              <a:rPr lang="en-US"/>
              <a:pPr>
                <a:defRPr/>
              </a:pPr>
              <a:t>1/9/2020</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D2CCFEA-034F-4303-A603-28A13994A5AF}" type="slidenum">
              <a:rPr lang="en-US"/>
              <a:pPr>
                <a:defRPr/>
              </a:pPr>
              <a:t>‹#›</a:t>
            </a:fld>
            <a:endParaRPr lang="en-US"/>
          </a:p>
        </p:txBody>
      </p:sp>
    </p:spTree>
    <p:extLst>
      <p:ext uri="{BB962C8B-B14F-4D97-AF65-F5344CB8AC3E}">
        <p14:creationId xmlns:p14="http://schemas.microsoft.com/office/powerpoint/2010/main" val="3502537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Rectangle 6"/>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0062C97E-6480-48E6-9C14-54EEEA9835E8}" type="datetimeFigureOut">
              <a:rPr lang="en-US"/>
              <a:pPr>
                <a:defRPr/>
              </a:pPr>
              <a:t>1/9/2020</a:t>
            </a:fld>
            <a:endParaRPr lang="en-US"/>
          </a:p>
        </p:txBody>
      </p:sp>
      <p:sp>
        <p:nvSpPr>
          <p:cNvPr id="4" name="Footer Placeholder 2"/>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5" name="Slide Number Placeholder 3"/>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20DF6C08-91F1-4A5A-AEF1-0751B3893836}" type="slidenum">
              <a:rPr lang="en-US"/>
              <a:pPr>
                <a:defRPr/>
              </a:pPr>
              <a:t>‹#›</a:t>
            </a:fld>
            <a:endParaRPr lang="en-US"/>
          </a:p>
        </p:txBody>
      </p:sp>
    </p:spTree>
    <p:extLst>
      <p:ext uri="{BB962C8B-B14F-4D97-AF65-F5344CB8AC3E}">
        <p14:creationId xmlns:p14="http://schemas.microsoft.com/office/powerpoint/2010/main" val="3232224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5712884" y="401638"/>
              <a:ext cx="6055783"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3140485" y="1826078"/>
              <a:ext cx="3299407" cy="440924"/>
            </a:xfrm>
            <a:custGeom>
              <a:avLst/>
              <a:gdLst>
                <a:gd name="T0" fmla="*/ 2147483646 w 10000"/>
                <a:gd name="T1" fmla="*/ 1465354288 h 5291"/>
                <a:gd name="T2" fmla="*/ 2147483646 w 10000"/>
                <a:gd name="T3" fmla="*/ 2147483646 h 5291"/>
                <a:gd name="T4" fmla="*/ 2147483646 w 10000"/>
                <a:gd name="T5" fmla="*/ 0 h 5291"/>
                <a:gd name="T6" fmla="*/ 2147483646 w 10000"/>
                <a:gd name="T7" fmla="*/ 0 h 5291"/>
                <a:gd name="T8" fmla="*/ 2147483646 w 10000"/>
                <a:gd name="T9" fmla="*/ 118059464 h 5291"/>
                <a:gd name="T10" fmla="*/ 2147483646 w 10000"/>
                <a:gd name="T11" fmla="*/ 231493850 h 5291"/>
                <a:gd name="T12" fmla="*/ 2147483646 w 10000"/>
                <a:gd name="T13" fmla="*/ 341448846 h 5291"/>
                <a:gd name="T14" fmla="*/ 2147483646 w 10000"/>
                <a:gd name="T15" fmla="*/ 435785331 h 5291"/>
                <a:gd name="T16" fmla="*/ 2147483646 w 10000"/>
                <a:gd name="T17" fmla="*/ 530698243 h 5291"/>
                <a:gd name="T18" fmla="*/ 2147483646 w 10000"/>
                <a:gd name="T19" fmla="*/ 619819225 h 5291"/>
                <a:gd name="T20" fmla="*/ 2147483646 w 10000"/>
                <a:gd name="T21" fmla="*/ 695634236 h 5291"/>
                <a:gd name="T22" fmla="*/ 2147483646 w 10000"/>
                <a:gd name="T23" fmla="*/ 766824087 h 5291"/>
                <a:gd name="T24" fmla="*/ 2147483646 w 10000"/>
                <a:gd name="T25" fmla="*/ 833374944 h 5291"/>
                <a:gd name="T26" fmla="*/ 2147483646 w 10000"/>
                <a:gd name="T27" fmla="*/ 890092137 h 5291"/>
                <a:gd name="T28" fmla="*/ 2147483646 w 10000"/>
                <a:gd name="T29" fmla="*/ 946809247 h 5291"/>
                <a:gd name="T30" fmla="*/ 2147483646 w 10000"/>
                <a:gd name="T31" fmla="*/ 994838629 h 5291"/>
                <a:gd name="T32" fmla="*/ 2147483646 w 10000"/>
                <a:gd name="T33" fmla="*/ 1032457922 h 5291"/>
                <a:gd name="T34" fmla="*/ 2147483646 w 10000"/>
                <a:gd name="T35" fmla="*/ 1070653640 h 5291"/>
                <a:gd name="T36" fmla="*/ 2147483646 w 10000"/>
                <a:gd name="T37" fmla="*/ 1103064429 h 5291"/>
                <a:gd name="T38" fmla="*/ 2147483646 w 10000"/>
                <a:gd name="T39" fmla="*/ 1127370833 h 5291"/>
                <a:gd name="T40" fmla="*/ 2147483646 w 10000"/>
                <a:gd name="T41" fmla="*/ 1145892308 h 5291"/>
                <a:gd name="T42" fmla="*/ 2147483646 w 10000"/>
                <a:gd name="T43" fmla="*/ 1164990126 h 5291"/>
                <a:gd name="T44" fmla="*/ 2147483646 w 10000"/>
                <a:gd name="T45" fmla="*/ 1174247363 h 5291"/>
                <a:gd name="T46" fmla="*/ 2147483646 w 10000"/>
                <a:gd name="T47" fmla="*/ 1184088027 h 5291"/>
                <a:gd name="T48" fmla="*/ 2147483646 w 10000"/>
                <a:gd name="T49" fmla="*/ 1188136761 h 5291"/>
                <a:gd name="T50" fmla="*/ 2147483646 w 10000"/>
                <a:gd name="T51" fmla="*/ 1184088027 h 5291"/>
                <a:gd name="T52" fmla="*/ 2147483646 w 10000"/>
                <a:gd name="T53" fmla="*/ 1184088027 h 5291"/>
                <a:gd name="T54" fmla="*/ 2147483646 w 10000"/>
                <a:gd name="T55" fmla="*/ 1174247363 h 5291"/>
                <a:gd name="T56" fmla="*/ 2147483646 w 10000"/>
                <a:gd name="T57" fmla="*/ 1159781623 h 5291"/>
                <a:gd name="T58" fmla="*/ 2147483646 w 10000"/>
                <a:gd name="T59" fmla="*/ 1145892308 h 5291"/>
                <a:gd name="T60" fmla="*/ 2147483646 w 10000"/>
                <a:gd name="T61" fmla="*/ 1131419567 h 5291"/>
                <a:gd name="T62" fmla="*/ 2147483646 w 10000"/>
                <a:gd name="T63" fmla="*/ 1108273016 h 5291"/>
                <a:gd name="T64" fmla="*/ 2147483646 w 10000"/>
                <a:gd name="T65" fmla="*/ 1083966612 h 5291"/>
                <a:gd name="T66" fmla="*/ 2147483646 w 10000"/>
                <a:gd name="T67" fmla="*/ 1060819977 h 5291"/>
                <a:gd name="T68" fmla="*/ 0 w 10000"/>
                <a:gd name="T69" fmla="*/ 998894363 h 5291"/>
                <a:gd name="T70" fmla="*/ 2147483646 w 10000"/>
                <a:gd name="T71" fmla="*/ 146535428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2229377" y="2801721"/>
              <a:ext cx="6053670" cy="1254558"/>
            </a:xfrm>
            <a:custGeom>
              <a:avLst/>
              <a:gdLst>
                <a:gd name="T0" fmla="*/ 0 w 10000"/>
                <a:gd name="T1" fmla="*/ 0 h 8000"/>
                <a:gd name="T2" fmla="*/ 0 w 10000"/>
                <a:gd name="T3" fmla="*/ 2147483646 h 8000"/>
                <a:gd name="T4" fmla="*/ 2147483646 w 10000"/>
                <a:gd name="T5" fmla="*/ 2147483646 h 8000"/>
                <a:gd name="T6" fmla="*/ 2147483646 w 10000"/>
                <a:gd name="T7" fmla="*/ 27002479 h 8000"/>
                <a:gd name="T8" fmla="*/ 2147483646 w 10000"/>
                <a:gd name="T9" fmla="*/ 27002479 h 8000"/>
                <a:gd name="T10" fmla="*/ 2147483646 w 10000"/>
                <a:gd name="T11" fmla="*/ 601629248 h 8000"/>
                <a:gd name="T12" fmla="*/ 2147483646 w 10000"/>
                <a:gd name="T13" fmla="*/ 1149253695 h 8000"/>
                <a:gd name="T14" fmla="*/ 2147483646 w 10000"/>
                <a:gd name="T15" fmla="*/ 1685319428 h 8000"/>
                <a:gd name="T16" fmla="*/ 2147483646 w 10000"/>
                <a:gd name="T17" fmla="*/ 2144263561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1824168419 h 8000"/>
                <a:gd name="T88" fmla="*/ 2147483646 w 10000"/>
                <a:gd name="T89" fmla="*/ 1453929221 h 8000"/>
                <a:gd name="T90" fmla="*/ 2147483646 w 10000"/>
                <a:gd name="T91" fmla="*/ 1102970698 h 8000"/>
                <a:gd name="T92" fmla="*/ 2147483646 w 10000"/>
                <a:gd name="T93" fmla="*/ 809878035 h 8000"/>
                <a:gd name="T94" fmla="*/ 2147483646 w 10000"/>
                <a:gd name="T95" fmla="*/ 532204831 h 8000"/>
                <a:gd name="T96" fmla="*/ 2147483646 w 10000"/>
                <a:gd name="T97" fmla="*/ 134987932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295400"/>
            <a:ext cx="2793159" cy="1600200"/>
          </a:xfrm>
        </p:spPr>
        <p:txBody>
          <a:bodyPr anchor="b"/>
          <a:lstStyle>
            <a:lvl1pPr algn="l">
              <a:defRPr sz="1800" b="0"/>
            </a:lvl1pPr>
          </a:lstStyle>
          <a:p>
            <a:r>
              <a:rPr lang="tr-TR" smtClean="0"/>
              <a:t>Asıl başlık stili için tıklatın</a:t>
            </a:r>
            <a:endParaRPr lang="en-US" dirty="0"/>
          </a:p>
        </p:txBody>
      </p:sp>
      <p:sp>
        <p:nvSpPr>
          <p:cNvPr id="3" name="Content Placeholder 2"/>
          <p:cNvSpPr>
            <a:spLocks noGrp="1"/>
          </p:cNvSpPr>
          <p:nvPr>
            <p:ph idx="1"/>
          </p:nvPr>
        </p:nvSpPr>
        <p:spPr>
          <a:xfrm>
            <a:off x="5781145" y="1447800"/>
            <a:ext cx="5190067" cy="4572000"/>
          </a:xfrm>
        </p:spPr>
        <p:txBody>
          <a:bodyPr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2"/>
            <a:ext cx="2793159" cy="2895599"/>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FFEE43F7-B3E2-420E-9E83-F4FC03A2AC4D}" type="datetimeFigureOut">
              <a:rPr lang="en-US"/>
              <a:pPr>
                <a:defRPr/>
              </a:pPr>
              <a:t>1/9/2020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A78ECA8-58BC-4B17-8BD0-7D9702C0FF12}" type="slidenum">
              <a:rPr lang="en-US"/>
              <a:pPr>
                <a:defRPr/>
              </a:pPr>
              <a:t>‹#›</a:t>
            </a:fld>
            <a:endParaRPr lang="en-US"/>
          </a:p>
        </p:txBody>
      </p:sp>
    </p:spTree>
    <p:extLst>
      <p:ext uri="{BB962C8B-B14F-4D97-AF65-F5344CB8AC3E}">
        <p14:creationId xmlns:p14="http://schemas.microsoft.com/office/powerpoint/2010/main" val="1672487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0"/>
            <p:cNvSpPr/>
            <p:nvPr/>
          </p:nvSpPr>
          <p:spPr bwMode="gray">
            <a:xfrm>
              <a:off x="6172200" y="401638"/>
              <a:ext cx="55964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677511">
              <a:off x="4203594" y="1826078"/>
              <a:ext cx="3299407" cy="440924"/>
            </a:xfrm>
            <a:custGeom>
              <a:avLst/>
              <a:gdLst>
                <a:gd name="T0" fmla="*/ 2147483646 w 10000"/>
                <a:gd name="T1" fmla="*/ 1465354288 h 5291"/>
                <a:gd name="T2" fmla="*/ 2147483646 w 10000"/>
                <a:gd name="T3" fmla="*/ 2147483646 h 5291"/>
                <a:gd name="T4" fmla="*/ 2147483646 w 10000"/>
                <a:gd name="T5" fmla="*/ 0 h 5291"/>
                <a:gd name="T6" fmla="*/ 2147483646 w 10000"/>
                <a:gd name="T7" fmla="*/ 0 h 5291"/>
                <a:gd name="T8" fmla="*/ 2147483646 w 10000"/>
                <a:gd name="T9" fmla="*/ 118059464 h 5291"/>
                <a:gd name="T10" fmla="*/ 2147483646 w 10000"/>
                <a:gd name="T11" fmla="*/ 231493850 h 5291"/>
                <a:gd name="T12" fmla="*/ 2147483646 w 10000"/>
                <a:gd name="T13" fmla="*/ 341448846 h 5291"/>
                <a:gd name="T14" fmla="*/ 2147483646 w 10000"/>
                <a:gd name="T15" fmla="*/ 435785331 h 5291"/>
                <a:gd name="T16" fmla="*/ 2147483646 w 10000"/>
                <a:gd name="T17" fmla="*/ 530698243 h 5291"/>
                <a:gd name="T18" fmla="*/ 2147483646 w 10000"/>
                <a:gd name="T19" fmla="*/ 619819225 h 5291"/>
                <a:gd name="T20" fmla="*/ 2147483646 w 10000"/>
                <a:gd name="T21" fmla="*/ 695634236 h 5291"/>
                <a:gd name="T22" fmla="*/ 2147483646 w 10000"/>
                <a:gd name="T23" fmla="*/ 766824087 h 5291"/>
                <a:gd name="T24" fmla="*/ 2147483646 w 10000"/>
                <a:gd name="T25" fmla="*/ 833374944 h 5291"/>
                <a:gd name="T26" fmla="*/ 2147483646 w 10000"/>
                <a:gd name="T27" fmla="*/ 890092137 h 5291"/>
                <a:gd name="T28" fmla="*/ 2147483646 w 10000"/>
                <a:gd name="T29" fmla="*/ 946809247 h 5291"/>
                <a:gd name="T30" fmla="*/ 2147483646 w 10000"/>
                <a:gd name="T31" fmla="*/ 994838629 h 5291"/>
                <a:gd name="T32" fmla="*/ 2147483646 w 10000"/>
                <a:gd name="T33" fmla="*/ 1032457922 h 5291"/>
                <a:gd name="T34" fmla="*/ 2147483646 w 10000"/>
                <a:gd name="T35" fmla="*/ 1070653640 h 5291"/>
                <a:gd name="T36" fmla="*/ 2147483646 w 10000"/>
                <a:gd name="T37" fmla="*/ 1103064429 h 5291"/>
                <a:gd name="T38" fmla="*/ 2147483646 w 10000"/>
                <a:gd name="T39" fmla="*/ 1127370833 h 5291"/>
                <a:gd name="T40" fmla="*/ 2147483646 w 10000"/>
                <a:gd name="T41" fmla="*/ 1145892308 h 5291"/>
                <a:gd name="T42" fmla="*/ 2147483646 w 10000"/>
                <a:gd name="T43" fmla="*/ 1164990126 h 5291"/>
                <a:gd name="T44" fmla="*/ 2147483646 w 10000"/>
                <a:gd name="T45" fmla="*/ 1174247363 h 5291"/>
                <a:gd name="T46" fmla="*/ 2147483646 w 10000"/>
                <a:gd name="T47" fmla="*/ 1184088027 h 5291"/>
                <a:gd name="T48" fmla="*/ 2147483646 w 10000"/>
                <a:gd name="T49" fmla="*/ 1188136761 h 5291"/>
                <a:gd name="T50" fmla="*/ 2147483646 w 10000"/>
                <a:gd name="T51" fmla="*/ 1184088027 h 5291"/>
                <a:gd name="T52" fmla="*/ 2147483646 w 10000"/>
                <a:gd name="T53" fmla="*/ 1184088027 h 5291"/>
                <a:gd name="T54" fmla="*/ 2147483646 w 10000"/>
                <a:gd name="T55" fmla="*/ 1174247363 h 5291"/>
                <a:gd name="T56" fmla="*/ 2147483646 w 10000"/>
                <a:gd name="T57" fmla="*/ 1159781623 h 5291"/>
                <a:gd name="T58" fmla="*/ 2147483646 w 10000"/>
                <a:gd name="T59" fmla="*/ 1145892308 h 5291"/>
                <a:gd name="T60" fmla="*/ 2147483646 w 10000"/>
                <a:gd name="T61" fmla="*/ 1131419567 h 5291"/>
                <a:gd name="T62" fmla="*/ 2147483646 w 10000"/>
                <a:gd name="T63" fmla="*/ 1108273016 h 5291"/>
                <a:gd name="T64" fmla="*/ 2147483646 w 10000"/>
                <a:gd name="T65" fmla="*/ 1083966612 h 5291"/>
                <a:gd name="T66" fmla="*/ 2147483646 w 10000"/>
                <a:gd name="T67" fmla="*/ 1060819977 h 5291"/>
                <a:gd name="T68" fmla="*/ 0 w 10000"/>
                <a:gd name="T69" fmla="*/ 998894363 h 5291"/>
                <a:gd name="T70" fmla="*/ 2147483646 w 10000"/>
                <a:gd name="T71" fmla="*/ 146535428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4" name="Freeform 5"/>
            <p:cNvSpPr>
              <a:spLocks/>
            </p:cNvSpPr>
            <p:nvPr/>
          </p:nvSpPr>
          <p:spPr bwMode="gray">
            <a:xfrm rot="-5400000">
              <a:off x="3295432" y="2801721"/>
              <a:ext cx="6053670" cy="1254558"/>
            </a:xfrm>
            <a:custGeom>
              <a:avLst/>
              <a:gdLst>
                <a:gd name="T0" fmla="*/ 0 w 10000"/>
                <a:gd name="T1" fmla="*/ 0 h 8000"/>
                <a:gd name="T2" fmla="*/ 0 w 10000"/>
                <a:gd name="T3" fmla="*/ 2147483646 h 8000"/>
                <a:gd name="T4" fmla="*/ 2147483646 w 10000"/>
                <a:gd name="T5" fmla="*/ 2147483646 h 8000"/>
                <a:gd name="T6" fmla="*/ 2147483646 w 10000"/>
                <a:gd name="T7" fmla="*/ 27002479 h 8000"/>
                <a:gd name="T8" fmla="*/ 2147483646 w 10000"/>
                <a:gd name="T9" fmla="*/ 27002479 h 8000"/>
                <a:gd name="T10" fmla="*/ 2147483646 w 10000"/>
                <a:gd name="T11" fmla="*/ 601629248 h 8000"/>
                <a:gd name="T12" fmla="*/ 2147483646 w 10000"/>
                <a:gd name="T13" fmla="*/ 1149253695 h 8000"/>
                <a:gd name="T14" fmla="*/ 2147483646 w 10000"/>
                <a:gd name="T15" fmla="*/ 1685319428 h 8000"/>
                <a:gd name="T16" fmla="*/ 2147483646 w 10000"/>
                <a:gd name="T17" fmla="*/ 2144263561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1824168419 h 8000"/>
                <a:gd name="T88" fmla="*/ 2147483646 w 10000"/>
                <a:gd name="T89" fmla="*/ 1453929221 h 8000"/>
                <a:gd name="T90" fmla="*/ 2147483646 w 10000"/>
                <a:gd name="T91" fmla="*/ 1102970698 h 8000"/>
                <a:gd name="T92" fmla="*/ 2147483646 w 10000"/>
                <a:gd name="T93" fmla="*/ 809878035 h 8000"/>
                <a:gd name="T94" fmla="*/ 2147483646 w 10000"/>
                <a:gd name="T95" fmla="*/ 532204831 h 8000"/>
                <a:gd name="T96" fmla="*/ 2147483646 w 10000"/>
                <a:gd name="T97" fmla="*/ 134987932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5"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grpSp>
      <p:sp>
        <p:nvSpPr>
          <p:cNvPr id="16"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1693335"/>
            <a:ext cx="3865135" cy="1735667"/>
          </a:xfrm>
        </p:spPr>
        <p:txBody>
          <a:bodyPr anchor="b">
            <a:normAutofit/>
          </a:bodyPr>
          <a:lstStyle>
            <a:lvl1pPr algn="l">
              <a:defRPr sz="27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2" y="1143000"/>
            <a:ext cx="3227193"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bwMode="gray">
          <a:xfrm>
            <a:off x="1154955" y="3657600"/>
            <a:ext cx="3859212" cy="1371600"/>
          </a:xfrm>
        </p:spPr>
        <p:txBody>
          <a:bodyPr/>
          <a:lstStyle>
            <a:lvl1pPr marL="0" indent="0">
              <a:buNone/>
              <a:defRPr sz="105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7"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1160E2F-5328-4E72-82A0-0A912A6D53E6}" type="datetimeFigureOut">
              <a:rPr lang="en-US"/>
              <a:pPr>
                <a:defRPr/>
              </a:pPr>
              <a:t>1/9/2020</a:t>
            </a:fld>
            <a:endParaRPr lang="en-US"/>
          </a:p>
        </p:txBody>
      </p:sp>
      <p:sp>
        <p:nvSpPr>
          <p:cNvPr id="18"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9"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EF93EFBB-CC5D-40F7-91BE-03C646AC7568}" type="slidenum">
              <a:rPr lang="en-US"/>
              <a:pPr>
                <a:defRPr/>
              </a:pPr>
              <a:t>‹#›</a:t>
            </a:fld>
            <a:endParaRPr lang="en-US"/>
          </a:p>
        </p:txBody>
      </p:sp>
    </p:spTree>
    <p:extLst>
      <p:ext uri="{BB962C8B-B14F-4D97-AF65-F5344CB8AC3E}">
        <p14:creationId xmlns:p14="http://schemas.microsoft.com/office/powerpoint/2010/main" val="1053963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grpSp>
        <p:nvGrpSpPr>
          <p:cNvPr id="5" name="Group 8"/>
          <p:cNvGrpSpPr>
            <a:grpSpLocks/>
          </p:cNvGrpSpPr>
          <p:nvPr/>
        </p:nvGrpSpPr>
        <p:grpSpPr bwMode="auto">
          <a:xfrm>
            <a:off x="0" y="0"/>
            <a:ext cx="12192000" cy="6858000"/>
            <a:chOff x="0" y="0"/>
            <a:chExt cx="12192000" cy="6858000"/>
          </a:xfrm>
        </p:grpSpPr>
        <p:sp>
          <p:nvSpPr>
            <p:cNvPr id="6"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371525">
              <a:off x="263767" y="4438254"/>
              <a:ext cx="3299407" cy="440924"/>
            </a:xfrm>
            <a:custGeom>
              <a:avLst/>
              <a:gdLst>
                <a:gd name="T0" fmla="*/ 2147483646 w 10000"/>
                <a:gd name="T1" fmla="*/ 1465354288 h 5291"/>
                <a:gd name="T2" fmla="*/ 2147483646 w 10000"/>
                <a:gd name="T3" fmla="*/ 2147483646 h 5291"/>
                <a:gd name="T4" fmla="*/ 2147483646 w 10000"/>
                <a:gd name="T5" fmla="*/ 0 h 5291"/>
                <a:gd name="T6" fmla="*/ 2147483646 w 10000"/>
                <a:gd name="T7" fmla="*/ 0 h 5291"/>
                <a:gd name="T8" fmla="*/ 2147483646 w 10000"/>
                <a:gd name="T9" fmla="*/ 118059464 h 5291"/>
                <a:gd name="T10" fmla="*/ 2147483646 w 10000"/>
                <a:gd name="T11" fmla="*/ 231493850 h 5291"/>
                <a:gd name="T12" fmla="*/ 2147483646 w 10000"/>
                <a:gd name="T13" fmla="*/ 341448846 h 5291"/>
                <a:gd name="T14" fmla="*/ 2147483646 w 10000"/>
                <a:gd name="T15" fmla="*/ 435785331 h 5291"/>
                <a:gd name="T16" fmla="*/ 2147483646 w 10000"/>
                <a:gd name="T17" fmla="*/ 530698243 h 5291"/>
                <a:gd name="T18" fmla="*/ 2147483646 w 10000"/>
                <a:gd name="T19" fmla="*/ 619819225 h 5291"/>
                <a:gd name="T20" fmla="*/ 2147483646 w 10000"/>
                <a:gd name="T21" fmla="*/ 695634236 h 5291"/>
                <a:gd name="T22" fmla="*/ 2147483646 w 10000"/>
                <a:gd name="T23" fmla="*/ 766824087 h 5291"/>
                <a:gd name="T24" fmla="*/ 2147483646 w 10000"/>
                <a:gd name="T25" fmla="*/ 833374944 h 5291"/>
                <a:gd name="T26" fmla="*/ 2147483646 w 10000"/>
                <a:gd name="T27" fmla="*/ 890092137 h 5291"/>
                <a:gd name="T28" fmla="*/ 2147483646 w 10000"/>
                <a:gd name="T29" fmla="*/ 946809247 h 5291"/>
                <a:gd name="T30" fmla="*/ 2147483646 w 10000"/>
                <a:gd name="T31" fmla="*/ 994838629 h 5291"/>
                <a:gd name="T32" fmla="*/ 2147483646 w 10000"/>
                <a:gd name="T33" fmla="*/ 1032457922 h 5291"/>
                <a:gd name="T34" fmla="*/ 2147483646 w 10000"/>
                <a:gd name="T35" fmla="*/ 1070653640 h 5291"/>
                <a:gd name="T36" fmla="*/ 2147483646 w 10000"/>
                <a:gd name="T37" fmla="*/ 1103064429 h 5291"/>
                <a:gd name="T38" fmla="*/ 2147483646 w 10000"/>
                <a:gd name="T39" fmla="*/ 1127370833 h 5291"/>
                <a:gd name="T40" fmla="*/ 2147483646 w 10000"/>
                <a:gd name="T41" fmla="*/ 1145892308 h 5291"/>
                <a:gd name="T42" fmla="*/ 2147483646 w 10000"/>
                <a:gd name="T43" fmla="*/ 1164990126 h 5291"/>
                <a:gd name="T44" fmla="*/ 2147483646 w 10000"/>
                <a:gd name="T45" fmla="*/ 1174247363 h 5291"/>
                <a:gd name="T46" fmla="*/ 2147483646 w 10000"/>
                <a:gd name="T47" fmla="*/ 1184088027 h 5291"/>
                <a:gd name="T48" fmla="*/ 2147483646 w 10000"/>
                <a:gd name="T49" fmla="*/ 1188136761 h 5291"/>
                <a:gd name="T50" fmla="*/ 2147483646 w 10000"/>
                <a:gd name="T51" fmla="*/ 1184088027 h 5291"/>
                <a:gd name="T52" fmla="*/ 2147483646 w 10000"/>
                <a:gd name="T53" fmla="*/ 1184088027 h 5291"/>
                <a:gd name="T54" fmla="*/ 2147483646 w 10000"/>
                <a:gd name="T55" fmla="*/ 1174247363 h 5291"/>
                <a:gd name="T56" fmla="*/ 2147483646 w 10000"/>
                <a:gd name="T57" fmla="*/ 1159781623 h 5291"/>
                <a:gd name="T58" fmla="*/ 2147483646 w 10000"/>
                <a:gd name="T59" fmla="*/ 1145892308 h 5291"/>
                <a:gd name="T60" fmla="*/ 2147483646 w 10000"/>
                <a:gd name="T61" fmla="*/ 1131419567 h 5291"/>
                <a:gd name="T62" fmla="*/ 2147483646 w 10000"/>
                <a:gd name="T63" fmla="*/ 1108273016 h 5291"/>
                <a:gd name="T64" fmla="*/ 2147483646 w 10000"/>
                <a:gd name="T65" fmla="*/ 1083966612 h 5291"/>
                <a:gd name="T66" fmla="*/ 2147483646 w 10000"/>
                <a:gd name="T67" fmla="*/ 1060819977 h 5291"/>
                <a:gd name="T68" fmla="*/ 0 w 10000"/>
                <a:gd name="T69" fmla="*/ 998894363 h 5291"/>
                <a:gd name="T70" fmla="*/ 2147483646 w 10000"/>
                <a:gd name="T71" fmla="*/ 146535428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10800000">
              <a:off x="459506" y="321130"/>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147483646 h 2856"/>
                <a:gd name="T8" fmla="*/ 2147483646 w 7104"/>
                <a:gd name="T9" fmla="*/ 2147483646 h 2856"/>
                <a:gd name="T10" fmla="*/ 2147483646 w 7104"/>
                <a:gd name="T11" fmla="*/ 2147483646 h 2856"/>
                <a:gd name="T12" fmla="*/ 2147483646 w 7104"/>
                <a:gd name="T13" fmla="*/ 2147483646 h 2856"/>
                <a:gd name="T14" fmla="*/ 2147483646 w 7104"/>
                <a:gd name="T15" fmla="*/ 2147483646 h 2856"/>
                <a:gd name="T16" fmla="*/ 2147483646 w 7104"/>
                <a:gd name="T17" fmla="*/ 2147483646 h 2856"/>
                <a:gd name="T18" fmla="*/ 2147483646 w 7104"/>
                <a:gd name="T19" fmla="*/ 2147483646 h 2856"/>
                <a:gd name="T20" fmla="*/ 2147483646 w 7104"/>
                <a:gd name="T21" fmla="*/ 2147483646 h 2856"/>
                <a:gd name="T22" fmla="*/ 2147483646 w 7104"/>
                <a:gd name="T23" fmla="*/ 2147483646 h 2856"/>
                <a:gd name="T24" fmla="*/ 2147483646 w 7104"/>
                <a:gd name="T25" fmla="*/ 2147483646 h 2856"/>
                <a:gd name="T26" fmla="*/ 2147483646 w 7104"/>
                <a:gd name="T27" fmla="*/ 2147483646 h 2856"/>
                <a:gd name="T28" fmla="*/ 2147483646 w 7104"/>
                <a:gd name="T29" fmla="*/ 2147483646 h 2856"/>
                <a:gd name="T30" fmla="*/ 2147483646 w 7104"/>
                <a:gd name="T31" fmla="*/ 2147483646 h 2856"/>
                <a:gd name="T32" fmla="*/ 2147483646 w 7104"/>
                <a:gd name="T33" fmla="*/ 2147483646 h 2856"/>
                <a:gd name="T34" fmla="*/ 2147483646 w 7104"/>
                <a:gd name="T35" fmla="*/ 2147483646 h 2856"/>
                <a:gd name="T36" fmla="*/ 2147483646 w 7104"/>
                <a:gd name="T37" fmla="*/ 2147483646 h 2856"/>
                <a:gd name="T38" fmla="*/ 2147483646 w 7104"/>
                <a:gd name="T39" fmla="*/ 2147483646 h 2856"/>
                <a:gd name="T40" fmla="*/ 2147483646 w 7104"/>
                <a:gd name="T41" fmla="*/ 2147483646 h 2856"/>
                <a:gd name="T42" fmla="*/ 2147483646 w 7104"/>
                <a:gd name="T43" fmla="*/ 2147483646 h 2856"/>
                <a:gd name="T44" fmla="*/ 2147483646 w 7104"/>
                <a:gd name="T45" fmla="*/ 2147483646 h 2856"/>
                <a:gd name="T46" fmla="*/ 2147483646 w 7104"/>
                <a:gd name="T47" fmla="*/ 2147483646 h 2856"/>
                <a:gd name="T48" fmla="*/ 2147483646 w 7104"/>
                <a:gd name="T49" fmla="*/ 2147483646 h 2856"/>
                <a:gd name="T50" fmla="*/ 2147483646 w 7104"/>
                <a:gd name="T51" fmla="*/ 2147483646 h 2856"/>
                <a:gd name="T52" fmla="*/ 2147483646 w 7104"/>
                <a:gd name="T53" fmla="*/ 2147483646 h 2856"/>
                <a:gd name="T54" fmla="*/ 2147483646 w 7104"/>
                <a:gd name="T55" fmla="*/ 2147483646 h 2856"/>
                <a:gd name="T56" fmla="*/ 2147483646 w 7104"/>
                <a:gd name="T57" fmla="*/ 2147483646 h 2856"/>
                <a:gd name="T58" fmla="*/ 2147483646 w 7104"/>
                <a:gd name="T59" fmla="*/ 2147483646 h 2856"/>
                <a:gd name="T60" fmla="*/ 2147483646 w 7104"/>
                <a:gd name="T61" fmla="*/ 2147483646 h 2856"/>
                <a:gd name="T62" fmla="*/ 2147483646 w 7104"/>
                <a:gd name="T63" fmla="*/ 2147483646 h 2856"/>
                <a:gd name="T64" fmla="*/ 2147483646 w 7104"/>
                <a:gd name="T65" fmla="*/ 2147483646 h 2856"/>
                <a:gd name="T66" fmla="*/ 2147483646 w 7104"/>
                <a:gd name="T67" fmla="*/ 2147483646 h 2856"/>
                <a:gd name="T68" fmla="*/ 2147483646 w 7104"/>
                <a:gd name="T69" fmla="*/ 2147483646 h 2856"/>
                <a:gd name="T70" fmla="*/ 2147483646 w 7104"/>
                <a:gd name="T71" fmla="*/ 2147483646 h 2856"/>
                <a:gd name="T72" fmla="*/ 2147483646 w 7104"/>
                <a:gd name="T73" fmla="*/ 2147483646 h 2856"/>
                <a:gd name="T74" fmla="*/ 2147483646 w 7104"/>
                <a:gd name="T75" fmla="*/ 2147483646 h 2856"/>
                <a:gd name="T76" fmla="*/ 2147483646 w 7104"/>
                <a:gd name="T77" fmla="*/ 2147483646 h 2856"/>
                <a:gd name="T78" fmla="*/ 2147483646 w 7104"/>
                <a:gd name="T79" fmla="*/ 2147483646 h 2856"/>
                <a:gd name="T80" fmla="*/ 2147483646 w 7104"/>
                <a:gd name="T81" fmla="*/ 2147483646 h 2856"/>
                <a:gd name="T82" fmla="*/ 2147483646 w 7104"/>
                <a:gd name="T83" fmla="*/ 2147483646 h 2856"/>
                <a:gd name="T84" fmla="*/ 2147483646 w 7104"/>
                <a:gd name="T85" fmla="*/ 2147483646 h 2856"/>
                <a:gd name="T86" fmla="*/ 2147483646 w 7104"/>
                <a:gd name="T87" fmla="*/ 2147483646 h 2856"/>
                <a:gd name="T88" fmla="*/ 2147483646 w 7104"/>
                <a:gd name="T89" fmla="*/ 2147483646 h 2856"/>
                <a:gd name="T90" fmla="*/ 2147483646 w 7104"/>
                <a:gd name="T91" fmla="*/ 2147483646 h 2856"/>
                <a:gd name="T92" fmla="*/ 2147483646 w 7104"/>
                <a:gd name="T93" fmla="*/ 2147483646 h 2856"/>
                <a:gd name="T94" fmla="*/ 2147483646 w 7104"/>
                <a:gd name="T95" fmla="*/ 2147483646 h 2856"/>
                <a:gd name="T96" fmla="*/ 2147483646 w 7104"/>
                <a:gd name="T97" fmla="*/ 2147483646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grpSp>
      <p:sp>
        <p:nvSpPr>
          <p:cNvPr id="15" name="Rectangle 15"/>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4969927"/>
            <a:ext cx="8825659" cy="566738"/>
          </a:xfrm>
        </p:spPr>
        <p:txBody>
          <a:bodyPr anchor="b">
            <a:normAutofit/>
          </a:bodyPr>
          <a:lstStyle>
            <a:lvl1pPr algn="l">
              <a:defRPr sz="18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9"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4" name="Text Placeholder 3"/>
          <p:cNvSpPr>
            <a:spLocks noGrp="1"/>
          </p:cNvSpPr>
          <p:nvPr>
            <p:ph type="body" sz="half" idx="2"/>
          </p:nvPr>
        </p:nvSpPr>
        <p:spPr>
          <a:xfrm>
            <a:off x="1154953" y="5536665"/>
            <a:ext cx="8825659" cy="493712"/>
          </a:xfrm>
        </p:spPr>
        <p:txBody>
          <a:bodyPr/>
          <a:lstStyle>
            <a:lvl1pPr marL="0" indent="0">
              <a:buNone/>
              <a:defRPr sz="900">
                <a:solidFill>
                  <a:schemeClr val="accent1">
                    <a:lumMod val="60000"/>
                    <a:lumOff val="4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4"/>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4AC8C6C-FBFE-4C18-B055-B3A532179683}" type="datetimeFigureOut">
              <a:rPr lang="en-US"/>
              <a:pPr>
                <a:defRPr/>
              </a:pPr>
              <a:t>1/9/2020</a:t>
            </a:fld>
            <a:endParaRPr lang="en-US"/>
          </a:p>
        </p:txBody>
      </p:sp>
      <p:sp>
        <p:nvSpPr>
          <p:cNvPr id="17" name="Footer Placeholder 5"/>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6"/>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E3BC072-3243-4DC2-A482-2C6D5DF5D493}" type="slidenum">
              <a:rPr lang="en-US"/>
              <a:pPr>
                <a:defRPr/>
              </a:pPr>
              <a:t>‹#›</a:t>
            </a:fld>
            <a:endParaRPr lang="en-US"/>
          </a:p>
        </p:txBody>
      </p:sp>
    </p:spTree>
    <p:extLst>
      <p:ext uri="{BB962C8B-B14F-4D97-AF65-F5344CB8AC3E}">
        <p14:creationId xmlns:p14="http://schemas.microsoft.com/office/powerpoint/2010/main" val="2252000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aşlık ve Resim Yazısı">
    <p:spTree>
      <p:nvGrpSpPr>
        <p:cNvPr id="1" name=""/>
        <p:cNvGrpSpPr/>
        <p:nvPr/>
      </p:nvGrpSpPr>
      <p:grpSpPr>
        <a:xfrm>
          <a:off x="0" y="0"/>
          <a:ext cx="0" cy="0"/>
          <a:chOff x="0" y="0"/>
          <a:chExt cx="0" cy="0"/>
        </a:xfrm>
      </p:grpSpPr>
      <p:grpSp>
        <p:nvGrpSpPr>
          <p:cNvPr id="4" name="Group 6"/>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8490951" y="2714874"/>
              <a:ext cx="3299407" cy="440924"/>
            </a:xfrm>
            <a:custGeom>
              <a:avLst/>
              <a:gdLst>
                <a:gd name="T0" fmla="*/ 2147483646 w 10000"/>
                <a:gd name="T1" fmla="*/ 1465354288 h 5291"/>
                <a:gd name="T2" fmla="*/ 2147483646 w 10000"/>
                <a:gd name="T3" fmla="*/ 2147483646 h 5291"/>
                <a:gd name="T4" fmla="*/ 2147483646 w 10000"/>
                <a:gd name="T5" fmla="*/ 0 h 5291"/>
                <a:gd name="T6" fmla="*/ 2147483646 w 10000"/>
                <a:gd name="T7" fmla="*/ 0 h 5291"/>
                <a:gd name="T8" fmla="*/ 2147483646 w 10000"/>
                <a:gd name="T9" fmla="*/ 118059464 h 5291"/>
                <a:gd name="T10" fmla="*/ 2147483646 w 10000"/>
                <a:gd name="T11" fmla="*/ 231493850 h 5291"/>
                <a:gd name="T12" fmla="*/ 2147483646 w 10000"/>
                <a:gd name="T13" fmla="*/ 341448846 h 5291"/>
                <a:gd name="T14" fmla="*/ 2147483646 w 10000"/>
                <a:gd name="T15" fmla="*/ 435785331 h 5291"/>
                <a:gd name="T16" fmla="*/ 2147483646 w 10000"/>
                <a:gd name="T17" fmla="*/ 530698243 h 5291"/>
                <a:gd name="T18" fmla="*/ 2147483646 w 10000"/>
                <a:gd name="T19" fmla="*/ 619819225 h 5291"/>
                <a:gd name="T20" fmla="*/ 2147483646 w 10000"/>
                <a:gd name="T21" fmla="*/ 695634236 h 5291"/>
                <a:gd name="T22" fmla="*/ 2147483646 w 10000"/>
                <a:gd name="T23" fmla="*/ 766824087 h 5291"/>
                <a:gd name="T24" fmla="*/ 2147483646 w 10000"/>
                <a:gd name="T25" fmla="*/ 833374944 h 5291"/>
                <a:gd name="T26" fmla="*/ 2147483646 w 10000"/>
                <a:gd name="T27" fmla="*/ 890092137 h 5291"/>
                <a:gd name="T28" fmla="*/ 2147483646 w 10000"/>
                <a:gd name="T29" fmla="*/ 946809247 h 5291"/>
                <a:gd name="T30" fmla="*/ 2147483646 w 10000"/>
                <a:gd name="T31" fmla="*/ 994838629 h 5291"/>
                <a:gd name="T32" fmla="*/ 2147483646 w 10000"/>
                <a:gd name="T33" fmla="*/ 1032457922 h 5291"/>
                <a:gd name="T34" fmla="*/ 2147483646 w 10000"/>
                <a:gd name="T35" fmla="*/ 1070653640 h 5291"/>
                <a:gd name="T36" fmla="*/ 2147483646 w 10000"/>
                <a:gd name="T37" fmla="*/ 1103064429 h 5291"/>
                <a:gd name="T38" fmla="*/ 2147483646 w 10000"/>
                <a:gd name="T39" fmla="*/ 1127370833 h 5291"/>
                <a:gd name="T40" fmla="*/ 2147483646 w 10000"/>
                <a:gd name="T41" fmla="*/ 1145892308 h 5291"/>
                <a:gd name="T42" fmla="*/ 2147483646 w 10000"/>
                <a:gd name="T43" fmla="*/ 1164990126 h 5291"/>
                <a:gd name="T44" fmla="*/ 2147483646 w 10000"/>
                <a:gd name="T45" fmla="*/ 1174247363 h 5291"/>
                <a:gd name="T46" fmla="*/ 2147483646 w 10000"/>
                <a:gd name="T47" fmla="*/ 1184088027 h 5291"/>
                <a:gd name="T48" fmla="*/ 2147483646 w 10000"/>
                <a:gd name="T49" fmla="*/ 1188136761 h 5291"/>
                <a:gd name="T50" fmla="*/ 2147483646 w 10000"/>
                <a:gd name="T51" fmla="*/ 1184088027 h 5291"/>
                <a:gd name="T52" fmla="*/ 2147483646 w 10000"/>
                <a:gd name="T53" fmla="*/ 1184088027 h 5291"/>
                <a:gd name="T54" fmla="*/ 2147483646 w 10000"/>
                <a:gd name="T55" fmla="*/ 1174247363 h 5291"/>
                <a:gd name="T56" fmla="*/ 2147483646 w 10000"/>
                <a:gd name="T57" fmla="*/ 1159781623 h 5291"/>
                <a:gd name="T58" fmla="*/ 2147483646 w 10000"/>
                <a:gd name="T59" fmla="*/ 1145892308 h 5291"/>
                <a:gd name="T60" fmla="*/ 2147483646 w 10000"/>
                <a:gd name="T61" fmla="*/ 1131419567 h 5291"/>
                <a:gd name="T62" fmla="*/ 2147483646 w 10000"/>
                <a:gd name="T63" fmla="*/ 1108273016 h 5291"/>
                <a:gd name="T64" fmla="*/ 2147483646 w 10000"/>
                <a:gd name="T65" fmla="*/ 1083966612 h 5291"/>
                <a:gd name="T66" fmla="*/ 2147483646 w 10000"/>
                <a:gd name="T67" fmla="*/ 1060819977 h 5291"/>
                <a:gd name="T68" fmla="*/ 0 w 10000"/>
                <a:gd name="T69" fmla="*/ 998894363 h 5291"/>
                <a:gd name="T70" fmla="*/ 2147483646 w 10000"/>
                <a:gd name="T71" fmla="*/ 146535428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a:off x="455612" y="2801319"/>
              <a:ext cx="11277600" cy="3602637"/>
            </a:xfrm>
            <a:custGeom>
              <a:avLst/>
              <a:gdLst>
                <a:gd name="T0" fmla="*/ 0 w 10000"/>
                <a:gd name="T1" fmla="*/ 0 h 7946"/>
                <a:gd name="T2" fmla="*/ 0 w 10000"/>
                <a:gd name="T3" fmla="*/ 2147483646 h 7946"/>
                <a:gd name="T4" fmla="*/ 2147483646 w 10000"/>
                <a:gd name="T5" fmla="*/ 2147483646 h 7946"/>
                <a:gd name="T6" fmla="*/ 2147483646 w 10000"/>
                <a:gd name="T7" fmla="*/ 372890158 h 7946"/>
                <a:gd name="T8" fmla="*/ 2147483646 w 10000"/>
                <a:gd name="T9" fmla="*/ 372890158 h 7946"/>
                <a:gd name="T10" fmla="*/ 2147483646 w 10000"/>
                <a:gd name="T11" fmla="*/ 2147483646 h 7946"/>
                <a:gd name="T12" fmla="*/ 2147483646 w 10000"/>
                <a:gd name="T13" fmla="*/ 2147483646 h 7946"/>
                <a:gd name="T14" fmla="*/ 2147483646 w 10000"/>
                <a:gd name="T15" fmla="*/ 2147483646 h 7946"/>
                <a:gd name="T16" fmla="*/ 2147483646 w 10000"/>
                <a:gd name="T17" fmla="*/ 2147483646 h 7946"/>
                <a:gd name="T18" fmla="*/ 2147483646 w 10000"/>
                <a:gd name="T19" fmla="*/ 2147483646 h 7946"/>
                <a:gd name="T20" fmla="*/ 2147483646 w 10000"/>
                <a:gd name="T21" fmla="*/ 2147483646 h 7946"/>
                <a:gd name="T22" fmla="*/ 2147483646 w 10000"/>
                <a:gd name="T23" fmla="*/ 2147483646 h 7946"/>
                <a:gd name="T24" fmla="*/ 2147483646 w 10000"/>
                <a:gd name="T25" fmla="*/ 2147483646 h 7946"/>
                <a:gd name="T26" fmla="*/ 2147483646 w 10000"/>
                <a:gd name="T27" fmla="*/ 2147483646 h 7946"/>
                <a:gd name="T28" fmla="*/ 2147483646 w 10000"/>
                <a:gd name="T29" fmla="*/ 2147483646 h 7946"/>
                <a:gd name="T30" fmla="*/ 2147483646 w 10000"/>
                <a:gd name="T31" fmla="*/ 2147483646 h 7946"/>
                <a:gd name="T32" fmla="*/ 2147483646 w 10000"/>
                <a:gd name="T33" fmla="*/ 2147483646 h 7946"/>
                <a:gd name="T34" fmla="*/ 2147483646 w 10000"/>
                <a:gd name="T35" fmla="*/ 2147483646 h 7946"/>
                <a:gd name="T36" fmla="*/ 2147483646 w 10000"/>
                <a:gd name="T37" fmla="*/ 2147483646 h 7946"/>
                <a:gd name="T38" fmla="*/ 2147483646 w 10000"/>
                <a:gd name="T39" fmla="*/ 2147483646 h 7946"/>
                <a:gd name="T40" fmla="*/ 2147483646 w 10000"/>
                <a:gd name="T41" fmla="*/ 2147483646 h 7946"/>
                <a:gd name="T42" fmla="*/ 2147483646 w 10000"/>
                <a:gd name="T43" fmla="*/ 2147483646 h 7946"/>
                <a:gd name="T44" fmla="*/ 2147483646 w 10000"/>
                <a:gd name="T45" fmla="*/ 2147483646 h 7946"/>
                <a:gd name="T46" fmla="*/ 2147483646 w 10000"/>
                <a:gd name="T47" fmla="*/ 2147483646 h 7946"/>
                <a:gd name="T48" fmla="*/ 2147483646 w 10000"/>
                <a:gd name="T49" fmla="*/ 2147483646 h 7946"/>
                <a:gd name="T50" fmla="*/ 2147483646 w 10000"/>
                <a:gd name="T51" fmla="*/ 2147483646 h 7946"/>
                <a:gd name="T52" fmla="*/ 2147483646 w 10000"/>
                <a:gd name="T53" fmla="*/ 2147483646 h 7946"/>
                <a:gd name="T54" fmla="*/ 2147483646 w 10000"/>
                <a:gd name="T55" fmla="*/ 2147483646 h 7946"/>
                <a:gd name="T56" fmla="*/ 2147483646 w 10000"/>
                <a:gd name="T57" fmla="*/ 2147483646 h 7946"/>
                <a:gd name="T58" fmla="*/ 2147483646 w 10000"/>
                <a:gd name="T59" fmla="*/ 2147483646 h 7946"/>
                <a:gd name="T60" fmla="*/ 2147483646 w 10000"/>
                <a:gd name="T61" fmla="*/ 2147483646 h 7946"/>
                <a:gd name="T62" fmla="*/ 2147483646 w 10000"/>
                <a:gd name="T63" fmla="*/ 2147483646 h 7946"/>
                <a:gd name="T64" fmla="*/ 2147483646 w 10000"/>
                <a:gd name="T65" fmla="*/ 2147483646 h 7946"/>
                <a:gd name="T66" fmla="*/ 2147483646 w 10000"/>
                <a:gd name="T67" fmla="*/ 2147483646 h 7946"/>
                <a:gd name="T68" fmla="*/ 2147483646 w 10000"/>
                <a:gd name="T69" fmla="*/ 2147483646 h 7946"/>
                <a:gd name="T70" fmla="*/ 2147483646 w 10000"/>
                <a:gd name="T71" fmla="*/ 2147483646 h 7946"/>
                <a:gd name="T72" fmla="*/ 2147483646 w 10000"/>
                <a:gd name="T73" fmla="*/ 2147483646 h 7946"/>
                <a:gd name="T74" fmla="*/ 2147483646 w 10000"/>
                <a:gd name="T75" fmla="*/ 2147483646 h 7946"/>
                <a:gd name="T76" fmla="*/ 2147483646 w 10000"/>
                <a:gd name="T77" fmla="*/ 2147483646 h 7946"/>
                <a:gd name="T78" fmla="*/ 2147483646 w 10000"/>
                <a:gd name="T79" fmla="*/ 2147483646 h 7946"/>
                <a:gd name="T80" fmla="*/ 2147483646 w 10000"/>
                <a:gd name="T81" fmla="*/ 2147483646 h 7946"/>
                <a:gd name="T82" fmla="*/ 2147483646 w 10000"/>
                <a:gd name="T83" fmla="*/ 2147483646 h 7946"/>
                <a:gd name="T84" fmla="*/ 2147483646 w 10000"/>
                <a:gd name="T85" fmla="*/ 2147483646 h 7946"/>
                <a:gd name="T86" fmla="*/ 2147483646 w 10000"/>
                <a:gd name="T87" fmla="*/ 2147483646 h 7946"/>
                <a:gd name="T88" fmla="*/ 2147483646 w 10000"/>
                <a:gd name="T89" fmla="*/ 2147483646 h 7946"/>
                <a:gd name="T90" fmla="*/ 2147483646 w 10000"/>
                <a:gd name="T91" fmla="*/ 2147483646 h 7946"/>
                <a:gd name="T92" fmla="*/ 2147483646 w 10000"/>
                <a:gd name="T93" fmla="*/ 2147483646 h 7946"/>
                <a:gd name="T94" fmla="*/ 2147483646 w 10000"/>
                <a:gd name="T95" fmla="*/ 2147483646 h 7946"/>
                <a:gd name="T96" fmla="*/ 2147483646 w 10000"/>
                <a:gd name="T97" fmla="*/ 1957160434 h 7946"/>
                <a:gd name="T98" fmla="*/ 0 w 10000"/>
                <a:gd name="T99" fmla="*/ 0 h 7946"/>
                <a:gd name="T100" fmla="*/ 0 w 10000"/>
                <a:gd name="T101" fmla="*/ 0 h 79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7946">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grpSp>
      <p:sp>
        <p:nvSpPr>
          <p:cNvPr id="15" name="Rectangle 12"/>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48797" y="1063417"/>
            <a:ext cx="8831816" cy="1372986"/>
          </a:xfrm>
        </p:spPr>
        <p:txBody>
          <a:bodyPr/>
          <a:lstStyle>
            <a:lvl1pPr>
              <a:defRPr sz="30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5" y="3543300"/>
            <a:ext cx="8825659" cy="2476500"/>
          </a:xfrm>
        </p:spPr>
        <p:txBody>
          <a:bodyPr anchor="ct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6"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D7D6F9DF-B4E0-4322-ACAD-F2A7BDA36A1A}" type="datetimeFigureOut">
              <a:rPr lang="en-US"/>
              <a:pPr>
                <a:defRPr/>
              </a:pPr>
              <a:t>1/9/2020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2397A5FD-3A29-44E3-9547-991AB22A1D03}" type="slidenum">
              <a:rPr lang="en-US"/>
              <a:pPr>
                <a:defRPr/>
              </a:pPr>
              <a:t>‹#›</a:t>
            </a:fld>
            <a:endParaRPr lang="en-US"/>
          </a:p>
        </p:txBody>
      </p:sp>
    </p:spTree>
    <p:extLst>
      <p:ext uri="{BB962C8B-B14F-4D97-AF65-F5344CB8AC3E}">
        <p14:creationId xmlns:p14="http://schemas.microsoft.com/office/powerpoint/2010/main" val="42665639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Resim Yazılı Alıntı">
    <p:spTree>
      <p:nvGrpSpPr>
        <p:cNvPr id="1" name=""/>
        <p:cNvGrpSpPr/>
        <p:nvPr/>
      </p:nvGrpSpPr>
      <p:grpSpPr>
        <a:xfrm>
          <a:off x="0" y="0"/>
          <a:ext cx="0" cy="0"/>
          <a:chOff x="0" y="0"/>
          <a:chExt cx="0" cy="0"/>
        </a:xfrm>
      </p:grpSpPr>
      <p:grpSp>
        <p:nvGrpSpPr>
          <p:cNvPr id="5" name="Group 2"/>
          <p:cNvGrpSpPr>
            <a:grpSpLocks/>
          </p:cNvGrpSpPr>
          <p:nvPr/>
        </p:nvGrpSpPr>
        <p:grpSpPr bwMode="auto">
          <a:xfrm>
            <a:off x="0" y="0"/>
            <a:ext cx="12192000" cy="6858000"/>
            <a:chOff x="0" y="0"/>
            <a:chExt cx="12192000" cy="6858000"/>
          </a:xfrm>
        </p:grpSpPr>
        <p:sp>
          <p:nvSpPr>
            <p:cNvPr id="6"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a:spLocks/>
            </p:cNvSpPr>
            <p:nvPr/>
          </p:nvSpPr>
          <p:spPr bwMode="gray">
            <a:xfrm rot="-589932">
              <a:off x="8490951" y="4185117"/>
              <a:ext cx="3299407" cy="440924"/>
            </a:xfrm>
            <a:custGeom>
              <a:avLst/>
              <a:gdLst>
                <a:gd name="T0" fmla="*/ 2147483646 w 10000"/>
                <a:gd name="T1" fmla="*/ 1465354288 h 5291"/>
                <a:gd name="T2" fmla="*/ 2147483646 w 10000"/>
                <a:gd name="T3" fmla="*/ 2147483646 h 5291"/>
                <a:gd name="T4" fmla="*/ 2147483646 w 10000"/>
                <a:gd name="T5" fmla="*/ 0 h 5291"/>
                <a:gd name="T6" fmla="*/ 2147483646 w 10000"/>
                <a:gd name="T7" fmla="*/ 0 h 5291"/>
                <a:gd name="T8" fmla="*/ 2147483646 w 10000"/>
                <a:gd name="T9" fmla="*/ 118059464 h 5291"/>
                <a:gd name="T10" fmla="*/ 2147483646 w 10000"/>
                <a:gd name="T11" fmla="*/ 231493850 h 5291"/>
                <a:gd name="T12" fmla="*/ 2147483646 w 10000"/>
                <a:gd name="T13" fmla="*/ 341448846 h 5291"/>
                <a:gd name="T14" fmla="*/ 2147483646 w 10000"/>
                <a:gd name="T15" fmla="*/ 435785331 h 5291"/>
                <a:gd name="T16" fmla="*/ 2147483646 w 10000"/>
                <a:gd name="T17" fmla="*/ 530698243 h 5291"/>
                <a:gd name="T18" fmla="*/ 2147483646 w 10000"/>
                <a:gd name="T19" fmla="*/ 619819225 h 5291"/>
                <a:gd name="T20" fmla="*/ 2147483646 w 10000"/>
                <a:gd name="T21" fmla="*/ 695634236 h 5291"/>
                <a:gd name="T22" fmla="*/ 2147483646 w 10000"/>
                <a:gd name="T23" fmla="*/ 766824087 h 5291"/>
                <a:gd name="T24" fmla="*/ 2147483646 w 10000"/>
                <a:gd name="T25" fmla="*/ 833374944 h 5291"/>
                <a:gd name="T26" fmla="*/ 2147483646 w 10000"/>
                <a:gd name="T27" fmla="*/ 890092137 h 5291"/>
                <a:gd name="T28" fmla="*/ 2147483646 w 10000"/>
                <a:gd name="T29" fmla="*/ 946809247 h 5291"/>
                <a:gd name="T30" fmla="*/ 2147483646 w 10000"/>
                <a:gd name="T31" fmla="*/ 994838629 h 5291"/>
                <a:gd name="T32" fmla="*/ 2147483646 w 10000"/>
                <a:gd name="T33" fmla="*/ 1032457922 h 5291"/>
                <a:gd name="T34" fmla="*/ 2147483646 w 10000"/>
                <a:gd name="T35" fmla="*/ 1070653640 h 5291"/>
                <a:gd name="T36" fmla="*/ 2147483646 w 10000"/>
                <a:gd name="T37" fmla="*/ 1103064429 h 5291"/>
                <a:gd name="T38" fmla="*/ 2147483646 w 10000"/>
                <a:gd name="T39" fmla="*/ 1127370833 h 5291"/>
                <a:gd name="T40" fmla="*/ 2147483646 w 10000"/>
                <a:gd name="T41" fmla="*/ 1145892308 h 5291"/>
                <a:gd name="T42" fmla="*/ 2147483646 w 10000"/>
                <a:gd name="T43" fmla="*/ 1164990126 h 5291"/>
                <a:gd name="T44" fmla="*/ 2147483646 w 10000"/>
                <a:gd name="T45" fmla="*/ 1174247363 h 5291"/>
                <a:gd name="T46" fmla="*/ 2147483646 w 10000"/>
                <a:gd name="T47" fmla="*/ 1184088027 h 5291"/>
                <a:gd name="T48" fmla="*/ 2147483646 w 10000"/>
                <a:gd name="T49" fmla="*/ 1188136761 h 5291"/>
                <a:gd name="T50" fmla="*/ 2147483646 w 10000"/>
                <a:gd name="T51" fmla="*/ 1184088027 h 5291"/>
                <a:gd name="T52" fmla="*/ 2147483646 w 10000"/>
                <a:gd name="T53" fmla="*/ 1184088027 h 5291"/>
                <a:gd name="T54" fmla="*/ 2147483646 w 10000"/>
                <a:gd name="T55" fmla="*/ 1174247363 h 5291"/>
                <a:gd name="T56" fmla="*/ 2147483646 w 10000"/>
                <a:gd name="T57" fmla="*/ 1159781623 h 5291"/>
                <a:gd name="T58" fmla="*/ 2147483646 w 10000"/>
                <a:gd name="T59" fmla="*/ 1145892308 h 5291"/>
                <a:gd name="T60" fmla="*/ 2147483646 w 10000"/>
                <a:gd name="T61" fmla="*/ 1131419567 h 5291"/>
                <a:gd name="T62" fmla="*/ 2147483646 w 10000"/>
                <a:gd name="T63" fmla="*/ 1108273016 h 5291"/>
                <a:gd name="T64" fmla="*/ 2147483646 w 10000"/>
                <a:gd name="T65" fmla="*/ 1083966612 h 5291"/>
                <a:gd name="T66" fmla="*/ 2147483646 w 10000"/>
                <a:gd name="T67" fmla="*/ 1060819977 h 5291"/>
                <a:gd name="T68" fmla="*/ 0 w 10000"/>
                <a:gd name="T69" fmla="*/ 998894363 h 5291"/>
                <a:gd name="T70" fmla="*/ 2147483646 w 10000"/>
                <a:gd name="T71" fmla="*/ 146535428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5" name="Freeform 5"/>
            <p:cNvSpPr>
              <a:spLocks/>
            </p:cNvSpPr>
            <p:nvPr/>
          </p:nvSpPr>
          <p:spPr bwMode="gray">
            <a:xfrm>
              <a:off x="455612" y="4241801"/>
              <a:ext cx="11277600" cy="2337161"/>
            </a:xfrm>
            <a:custGeom>
              <a:avLst/>
              <a:gdLst>
                <a:gd name="T0" fmla="*/ 0 w 10000"/>
                <a:gd name="T1" fmla="*/ 0 h 8000"/>
                <a:gd name="T2" fmla="*/ 0 w 10000"/>
                <a:gd name="T3" fmla="*/ 2147483646 h 8000"/>
                <a:gd name="T4" fmla="*/ 2147483646 w 10000"/>
                <a:gd name="T5" fmla="*/ 2147483646 h 8000"/>
                <a:gd name="T6" fmla="*/ 2147483646 w 10000"/>
                <a:gd name="T7" fmla="*/ 174538307 h 8000"/>
                <a:gd name="T8" fmla="*/ 2147483646 w 10000"/>
                <a:gd name="T9" fmla="*/ 174538307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2147483646 w 10000"/>
                <a:gd name="T97" fmla="*/ 872691243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6"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grpSp>
      <p:sp>
        <p:nvSpPr>
          <p:cNvPr id="17" name="TextBox 15"/>
          <p:cNvSpPr txBox="1">
            <a:spLocks noChangeArrowheads="1"/>
          </p:cNvSpPr>
          <p:nvPr/>
        </p:nvSpPr>
        <p:spPr bwMode="gray">
          <a:xfrm>
            <a:off x="880534" y="608013"/>
            <a:ext cx="80221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8" name="TextBox 12"/>
          <p:cNvSpPr txBox="1">
            <a:spLocks noChangeArrowheads="1"/>
          </p:cNvSpPr>
          <p:nvPr/>
        </p:nvSpPr>
        <p:spPr bwMode="gray">
          <a:xfrm>
            <a:off x="9884834" y="2613025"/>
            <a:ext cx="651933"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42900">
              <a:defRPr>
                <a:solidFill>
                  <a:schemeClr val="tx1"/>
                </a:solidFill>
                <a:latin typeface="Arial" panose="020B0604020202020204" pitchFamily="34" charset="0"/>
                <a:cs typeface="Arial" panose="020B0604020202020204" pitchFamily="34" charset="0"/>
              </a:defRPr>
            </a:lvl1pPr>
            <a:lvl2pPr marL="742950" indent="-285750" defTabSz="342900">
              <a:defRPr>
                <a:solidFill>
                  <a:schemeClr val="tx1"/>
                </a:solidFill>
                <a:latin typeface="Arial" panose="020B0604020202020204" pitchFamily="34" charset="0"/>
                <a:cs typeface="Arial" panose="020B0604020202020204" pitchFamily="34" charset="0"/>
              </a:defRPr>
            </a:lvl2pPr>
            <a:lvl3pPr marL="1143000" indent="-228600" defTabSz="342900">
              <a:defRPr>
                <a:solidFill>
                  <a:schemeClr val="tx1"/>
                </a:solidFill>
                <a:latin typeface="Arial" panose="020B0604020202020204" pitchFamily="34" charset="0"/>
                <a:cs typeface="Arial" panose="020B0604020202020204" pitchFamily="34" charset="0"/>
              </a:defRPr>
            </a:lvl3pPr>
            <a:lvl4pPr marL="1600200" indent="-228600" defTabSz="342900">
              <a:defRPr>
                <a:solidFill>
                  <a:schemeClr val="tx1"/>
                </a:solidFill>
                <a:latin typeface="Arial" panose="020B0604020202020204" pitchFamily="34" charset="0"/>
                <a:cs typeface="Arial" panose="020B0604020202020204" pitchFamily="34" charset="0"/>
              </a:defRPr>
            </a:lvl4pPr>
            <a:lvl5pPr marL="2057400" indent="-228600" defTabSz="342900">
              <a:defRPr>
                <a:solidFill>
                  <a:schemeClr val="tx1"/>
                </a:solidFill>
                <a:latin typeface="Arial" panose="020B0604020202020204" pitchFamily="34" charset="0"/>
                <a:cs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sz="7200" smtClean="0">
                <a:solidFill>
                  <a:srgbClr val="EF53A5"/>
                </a:solidFill>
              </a:rPr>
              <a:t>”</a:t>
            </a:r>
          </a:p>
        </p:txBody>
      </p:sp>
      <p:sp>
        <p:nvSpPr>
          <p:cNvPr id="19" name="Rectangle 18"/>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81877" y="982134"/>
            <a:ext cx="8453907" cy="2696632"/>
          </a:xfrm>
        </p:spPr>
        <p:txBody>
          <a:bodyPr/>
          <a:lstStyle>
            <a:lvl1pPr>
              <a:defRPr sz="3000"/>
            </a:lvl1pPr>
          </a:lstStyle>
          <a:p>
            <a:r>
              <a:rPr lang="tr-TR" smtClean="0"/>
              <a:t>Asıl başlık stili için tıklatın</a:t>
            </a:r>
            <a:endParaRPr lang="en-US" dirty="0"/>
          </a:p>
        </p:txBody>
      </p:sp>
      <p:sp>
        <p:nvSpPr>
          <p:cNvPr id="14" name="Text Placeholder 3"/>
          <p:cNvSpPr>
            <a:spLocks noGrp="1"/>
          </p:cNvSpPr>
          <p:nvPr>
            <p:ph type="body" sz="half" idx="13"/>
          </p:nvPr>
        </p:nvSpPr>
        <p:spPr bwMode="gray">
          <a:xfrm>
            <a:off x="1945945" y="3678766"/>
            <a:ext cx="7731219" cy="342174"/>
          </a:xfrm>
        </p:spPr>
        <p:txBody>
          <a:bodyPr/>
          <a:lstStyle>
            <a:lvl1pPr marL="0" indent="0">
              <a:buNone/>
              <a:defRPr lang="en-US" sz="1050" b="0" i="0" kern="1200" cap="small" dirty="0">
                <a:solidFill>
                  <a:schemeClr val="accent1">
                    <a:lumMod val="60000"/>
                    <a:lumOff val="40000"/>
                  </a:schemeClr>
                </a:solidFill>
                <a:latin typeface="+mn-lt"/>
                <a:ea typeface="+mn-ea"/>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0" name="Text Placeholder 3"/>
          <p:cNvSpPr>
            <a:spLocks noGrp="1"/>
          </p:cNvSpPr>
          <p:nvPr>
            <p:ph type="body" sz="half" idx="2"/>
          </p:nvPr>
        </p:nvSpPr>
        <p:spPr>
          <a:xfrm>
            <a:off x="1154956" y="5029201"/>
            <a:ext cx="9244897" cy="997857"/>
          </a:xfrm>
        </p:spPr>
        <p:txBody>
          <a:bodyPr anchor="ct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20" name="Date Placeholder 3"/>
          <p:cNvSpPr>
            <a:spLocks noGrp="1"/>
          </p:cNvSpPr>
          <p:nvPr>
            <p:ph type="dt" sz="half" idx="14"/>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A93CDD23-D41A-4AEE-895A-711F61348FE7}" type="datetimeFigureOut">
              <a:rPr lang="en-US"/>
              <a:pPr>
                <a:defRPr/>
              </a:pPr>
              <a:t>1/9/2020</a:t>
            </a:fld>
            <a:endParaRPr lang="en-US"/>
          </a:p>
        </p:txBody>
      </p:sp>
      <p:sp>
        <p:nvSpPr>
          <p:cNvPr id="21" name="Footer Placeholder 4"/>
          <p:cNvSpPr>
            <a:spLocks noGrp="1"/>
          </p:cNvSpPr>
          <p:nvPr>
            <p:ph type="ftr" sz="quarter" idx="1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22" name="Slide Number Placeholder 5"/>
          <p:cNvSpPr>
            <a:spLocks noGrp="1"/>
          </p:cNvSpPr>
          <p:nvPr>
            <p:ph type="sldNum" sz="quarter" idx="16"/>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DBD43CB-BE68-4BC2-A310-F644AB848CCE}" type="slidenum">
              <a:rPr lang="en-US"/>
              <a:pPr>
                <a:defRPr/>
              </a:pPr>
              <a:t>‹#›</a:t>
            </a:fld>
            <a:endParaRPr lang="en-US"/>
          </a:p>
        </p:txBody>
      </p:sp>
    </p:spTree>
    <p:extLst>
      <p:ext uri="{BB962C8B-B14F-4D97-AF65-F5344CB8AC3E}">
        <p14:creationId xmlns:p14="http://schemas.microsoft.com/office/powerpoint/2010/main" val="3984946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F34E6425-0181-43F2-84FC-787E803FD2F8}" type="datetimeFigureOut">
              <a:rPr lang="en-US" dirty="0"/>
              <a:t>1/9/2020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İsim Kartı">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8490951" y="4193583"/>
              <a:ext cx="3299407" cy="440924"/>
            </a:xfrm>
            <a:custGeom>
              <a:avLst/>
              <a:gdLst>
                <a:gd name="T0" fmla="*/ 2147483646 w 10000"/>
                <a:gd name="T1" fmla="*/ 1465354288 h 5291"/>
                <a:gd name="T2" fmla="*/ 2147483646 w 10000"/>
                <a:gd name="T3" fmla="*/ 2147483646 h 5291"/>
                <a:gd name="T4" fmla="*/ 2147483646 w 10000"/>
                <a:gd name="T5" fmla="*/ 0 h 5291"/>
                <a:gd name="T6" fmla="*/ 2147483646 w 10000"/>
                <a:gd name="T7" fmla="*/ 0 h 5291"/>
                <a:gd name="T8" fmla="*/ 2147483646 w 10000"/>
                <a:gd name="T9" fmla="*/ 118059464 h 5291"/>
                <a:gd name="T10" fmla="*/ 2147483646 w 10000"/>
                <a:gd name="T11" fmla="*/ 231493850 h 5291"/>
                <a:gd name="T12" fmla="*/ 2147483646 w 10000"/>
                <a:gd name="T13" fmla="*/ 341448846 h 5291"/>
                <a:gd name="T14" fmla="*/ 2147483646 w 10000"/>
                <a:gd name="T15" fmla="*/ 435785331 h 5291"/>
                <a:gd name="T16" fmla="*/ 2147483646 w 10000"/>
                <a:gd name="T17" fmla="*/ 530698243 h 5291"/>
                <a:gd name="T18" fmla="*/ 2147483646 w 10000"/>
                <a:gd name="T19" fmla="*/ 619819225 h 5291"/>
                <a:gd name="T20" fmla="*/ 2147483646 w 10000"/>
                <a:gd name="T21" fmla="*/ 695634236 h 5291"/>
                <a:gd name="T22" fmla="*/ 2147483646 w 10000"/>
                <a:gd name="T23" fmla="*/ 766824087 h 5291"/>
                <a:gd name="T24" fmla="*/ 2147483646 w 10000"/>
                <a:gd name="T25" fmla="*/ 833374944 h 5291"/>
                <a:gd name="T26" fmla="*/ 2147483646 w 10000"/>
                <a:gd name="T27" fmla="*/ 890092137 h 5291"/>
                <a:gd name="T28" fmla="*/ 2147483646 w 10000"/>
                <a:gd name="T29" fmla="*/ 946809247 h 5291"/>
                <a:gd name="T30" fmla="*/ 2147483646 w 10000"/>
                <a:gd name="T31" fmla="*/ 994838629 h 5291"/>
                <a:gd name="T32" fmla="*/ 2147483646 w 10000"/>
                <a:gd name="T33" fmla="*/ 1032457922 h 5291"/>
                <a:gd name="T34" fmla="*/ 2147483646 w 10000"/>
                <a:gd name="T35" fmla="*/ 1070653640 h 5291"/>
                <a:gd name="T36" fmla="*/ 2147483646 w 10000"/>
                <a:gd name="T37" fmla="*/ 1103064429 h 5291"/>
                <a:gd name="T38" fmla="*/ 2147483646 w 10000"/>
                <a:gd name="T39" fmla="*/ 1127370833 h 5291"/>
                <a:gd name="T40" fmla="*/ 2147483646 w 10000"/>
                <a:gd name="T41" fmla="*/ 1145892308 h 5291"/>
                <a:gd name="T42" fmla="*/ 2147483646 w 10000"/>
                <a:gd name="T43" fmla="*/ 1164990126 h 5291"/>
                <a:gd name="T44" fmla="*/ 2147483646 w 10000"/>
                <a:gd name="T45" fmla="*/ 1174247363 h 5291"/>
                <a:gd name="T46" fmla="*/ 2147483646 w 10000"/>
                <a:gd name="T47" fmla="*/ 1184088027 h 5291"/>
                <a:gd name="T48" fmla="*/ 2147483646 w 10000"/>
                <a:gd name="T49" fmla="*/ 1188136761 h 5291"/>
                <a:gd name="T50" fmla="*/ 2147483646 w 10000"/>
                <a:gd name="T51" fmla="*/ 1184088027 h 5291"/>
                <a:gd name="T52" fmla="*/ 2147483646 w 10000"/>
                <a:gd name="T53" fmla="*/ 1184088027 h 5291"/>
                <a:gd name="T54" fmla="*/ 2147483646 w 10000"/>
                <a:gd name="T55" fmla="*/ 1174247363 h 5291"/>
                <a:gd name="T56" fmla="*/ 2147483646 w 10000"/>
                <a:gd name="T57" fmla="*/ 1159781623 h 5291"/>
                <a:gd name="T58" fmla="*/ 2147483646 w 10000"/>
                <a:gd name="T59" fmla="*/ 1145892308 h 5291"/>
                <a:gd name="T60" fmla="*/ 2147483646 w 10000"/>
                <a:gd name="T61" fmla="*/ 1131419567 h 5291"/>
                <a:gd name="T62" fmla="*/ 2147483646 w 10000"/>
                <a:gd name="T63" fmla="*/ 1108273016 h 5291"/>
                <a:gd name="T64" fmla="*/ 2147483646 w 10000"/>
                <a:gd name="T65" fmla="*/ 1083966612 h 5291"/>
                <a:gd name="T66" fmla="*/ 2147483646 w 10000"/>
                <a:gd name="T67" fmla="*/ 1060819977 h 5291"/>
                <a:gd name="T68" fmla="*/ 0 w 10000"/>
                <a:gd name="T69" fmla="*/ 998894363 h 5291"/>
                <a:gd name="T70" fmla="*/ 2147483646 w 10000"/>
                <a:gd name="T71" fmla="*/ 146535428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2" name="Freeform 5"/>
            <p:cNvSpPr>
              <a:spLocks/>
            </p:cNvSpPr>
            <p:nvPr/>
          </p:nvSpPr>
          <p:spPr bwMode="gray">
            <a:xfrm>
              <a:off x="455612" y="4241801"/>
              <a:ext cx="11277600" cy="2337161"/>
            </a:xfrm>
            <a:custGeom>
              <a:avLst/>
              <a:gdLst>
                <a:gd name="T0" fmla="*/ 0 w 10000"/>
                <a:gd name="T1" fmla="*/ 0 h 8000"/>
                <a:gd name="T2" fmla="*/ 0 w 10000"/>
                <a:gd name="T3" fmla="*/ 2147483646 h 8000"/>
                <a:gd name="T4" fmla="*/ 2147483646 w 10000"/>
                <a:gd name="T5" fmla="*/ 2147483646 h 8000"/>
                <a:gd name="T6" fmla="*/ 2147483646 w 10000"/>
                <a:gd name="T7" fmla="*/ 174538307 h 8000"/>
                <a:gd name="T8" fmla="*/ 2147483646 w 10000"/>
                <a:gd name="T9" fmla="*/ 174538307 h 8000"/>
                <a:gd name="T10" fmla="*/ 2147483646 w 10000"/>
                <a:gd name="T11" fmla="*/ 2147483646 h 8000"/>
                <a:gd name="T12" fmla="*/ 2147483646 w 10000"/>
                <a:gd name="T13" fmla="*/ 2147483646 h 8000"/>
                <a:gd name="T14" fmla="*/ 2147483646 w 10000"/>
                <a:gd name="T15" fmla="*/ 2147483646 h 8000"/>
                <a:gd name="T16" fmla="*/ 2147483646 w 10000"/>
                <a:gd name="T17" fmla="*/ 2147483646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2147483646 h 8000"/>
                <a:gd name="T88" fmla="*/ 2147483646 w 10000"/>
                <a:gd name="T89" fmla="*/ 2147483646 h 8000"/>
                <a:gd name="T90" fmla="*/ 2147483646 w 10000"/>
                <a:gd name="T91" fmla="*/ 2147483646 h 8000"/>
                <a:gd name="T92" fmla="*/ 2147483646 w 10000"/>
                <a:gd name="T93" fmla="*/ 2147483646 h 8000"/>
                <a:gd name="T94" fmla="*/ 2147483646 w 10000"/>
                <a:gd name="T95" fmla="*/ 2147483646 h 8000"/>
                <a:gd name="T96" fmla="*/ 2147483646 w 10000"/>
                <a:gd name="T97" fmla="*/ 872691243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3"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grpSp>
      <p:sp>
        <p:nvSpPr>
          <p:cNvPr id="14"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4955" y="2370667"/>
            <a:ext cx="8825660" cy="1822514"/>
          </a:xfrm>
        </p:spPr>
        <p:txBody>
          <a:bodyPr anchor="b"/>
          <a:lstStyle>
            <a:lvl1pPr algn="l">
              <a:defRPr sz="3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5024967"/>
            <a:ext cx="8825659" cy="860400"/>
          </a:xfrm>
        </p:spPr>
        <p:txBody>
          <a:bodyPr/>
          <a:lstStyle>
            <a:lvl1pPr marL="0" indent="0" algn="l">
              <a:buNone/>
              <a:defRPr sz="1500" cap="none">
                <a:solidFill>
                  <a:schemeClr val="accent1">
                    <a:lumMod val="60000"/>
                    <a:lumOff val="4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düzenlemek için tıklatın</a:t>
            </a:r>
          </a:p>
        </p:txBody>
      </p:sp>
      <p:sp>
        <p:nvSpPr>
          <p:cNvPr id="15" name="Date Placeholder 3"/>
          <p:cNvSpPr>
            <a:spLocks noGrp="1"/>
          </p:cNvSpPr>
          <p:nvPr>
            <p:ph type="dt" sz="half" idx="1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829AB98C-687F-477D-BECB-142240E13B21}" type="datetimeFigureOut">
              <a:rPr lang="en-US"/>
              <a:pPr>
                <a:defRPr/>
              </a:pPr>
              <a:t>1/9/2020</a:t>
            </a:fld>
            <a:endParaRPr lang="en-US"/>
          </a:p>
        </p:txBody>
      </p:sp>
      <p:sp>
        <p:nvSpPr>
          <p:cNvPr id="16"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A07C8C3-E27A-4473-9874-DC9473A98621}" type="slidenum">
              <a:rPr lang="en-US"/>
              <a:pPr>
                <a:defRPr/>
              </a:pPr>
              <a:t>‹#›</a:t>
            </a:fld>
            <a:endParaRPr lang="en-US"/>
          </a:p>
        </p:txBody>
      </p:sp>
    </p:spTree>
    <p:extLst>
      <p:ext uri="{BB962C8B-B14F-4D97-AF65-F5344CB8AC3E}">
        <p14:creationId xmlns:p14="http://schemas.microsoft.com/office/powerpoint/2010/main" val="804297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cxnSp>
        <p:nvCxnSpPr>
          <p:cNvPr id="9" name="Straight Connector 16"/>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77724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2"/>
            <a:ext cx="314187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1154954" y="3179766"/>
            <a:ext cx="314187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12722" y="2603500"/>
            <a:ext cx="314700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4512722" y="3179765"/>
            <a:ext cx="3147009"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888135" y="2603501"/>
            <a:ext cx="3145731"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888329" y="3179764"/>
            <a:ext cx="3145536" cy="284729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1" name="Date Placeholder 6"/>
          <p:cNvSpPr>
            <a:spLocks noGrp="1"/>
          </p:cNvSpPr>
          <p:nvPr>
            <p:ph type="dt" sz="half" idx="18"/>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64C198B1-EBE7-4532-99F2-65BC19B156B1}" type="datetimeFigureOut">
              <a:rPr lang="en-US"/>
              <a:pPr>
                <a:defRPr/>
              </a:pPr>
              <a:t>1/9/2020</a:t>
            </a:fld>
            <a:endParaRPr lang="en-US"/>
          </a:p>
        </p:txBody>
      </p:sp>
      <p:sp>
        <p:nvSpPr>
          <p:cNvPr id="12" name="Footer Placeholder 7"/>
          <p:cNvSpPr>
            <a:spLocks noGrp="1"/>
          </p:cNvSpPr>
          <p:nvPr>
            <p:ph type="ftr" sz="quarter" idx="19"/>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3" name="Slide Number Placeholder 8"/>
          <p:cNvSpPr>
            <a:spLocks noGrp="1"/>
          </p:cNvSpPr>
          <p:nvPr>
            <p:ph type="sldNum" sz="quarter" idx="20"/>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5F6A6579-2AC2-4DE4-A910-A9AD21F85F13}" type="slidenum">
              <a:rPr lang="en-US"/>
              <a:pPr>
                <a:defRPr/>
              </a:pPr>
              <a:t>‹#›</a:t>
            </a:fld>
            <a:endParaRPr lang="en-US"/>
          </a:p>
        </p:txBody>
      </p:sp>
    </p:spTree>
    <p:extLst>
      <p:ext uri="{BB962C8B-B14F-4D97-AF65-F5344CB8AC3E}">
        <p14:creationId xmlns:p14="http://schemas.microsoft.com/office/powerpoint/2010/main" val="2769188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cxnSp>
        <p:nvCxnSpPr>
          <p:cNvPr id="12" name="Straight Connector 42"/>
          <p:cNvCxnSpPr/>
          <p:nvPr/>
        </p:nvCxnSpPr>
        <p:spPr>
          <a:xfrm>
            <a:off x="4404784"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43"/>
          <p:cNvCxnSpPr/>
          <p:nvPr/>
        </p:nvCxnSpPr>
        <p:spPr>
          <a:xfrm>
            <a:off x="7797800" y="2570163"/>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4955" y="973668"/>
            <a:ext cx="8825659" cy="706964"/>
          </a:xfrm>
        </p:spPr>
        <p:txBody>
          <a:bodyPr/>
          <a:lstStyle>
            <a:lvl1pPr>
              <a:defRPr sz="2700"/>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532844"/>
            <a:ext cx="3050439"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19" name="Picture Placeholder 2"/>
          <p:cNvSpPr>
            <a:spLocks noGrp="1" noChangeAspect="1"/>
          </p:cNvSpPr>
          <p:nvPr>
            <p:ph type="pic" idx="15"/>
          </p:nvPr>
        </p:nvSpPr>
        <p:spPr>
          <a:xfrm>
            <a:off x="133455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2" name="Text Placeholder 3"/>
          <p:cNvSpPr>
            <a:spLocks noGrp="1"/>
          </p:cNvSpPr>
          <p:nvPr>
            <p:ph type="body" sz="half" idx="18"/>
          </p:nvPr>
        </p:nvSpPr>
        <p:spPr>
          <a:xfrm>
            <a:off x="1154954" y="5109106"/>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568866" y="4532846"/>
            <a:ext cx="3050439" cy="576263"/>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1" name="Picture Placeholder 2"/>
          <p:cNvSpPr>
            <a:spLocks noGrp="1" noChangeAspect="1"/>
          </p:cNvSpPr>
          <p:nvPr>
            <p:ph type="pic" idx="21"/>
          </p:nvPr>
        </p:nvSpPr>
        <p:spPr>
          <a:xfrm>
            <a:off x="4748463"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3" name="Text Placeholder 3"/>
          <p:cNvSpPr>
            <a:spLocks noGrp="1"/>
          </p:cNvSpPr>
          <p:nvPr>
            <p:ph type="body" sz="half" idx="19"/>
          </p:nvPr>
        </p:nvSpPr>
        <p:spPr>
          <a:xfrm>
            <a:off x="4570173" y="5109105"/>
            <a:ext cx="3050439"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982777" y="4532845"/>
            <a:ext cx="3051095" cy="576262"/>
          </a:xfrm>
        </p:spPr>
        <p:txBody>
          <a:bodyPr anchor="b">
            <a:noAutofit/>
          </a:bodyPr>
          <a:lstStyle>
            <a:lvl1pPr marL="0" indent="0">
              <a:buNone/>
              <a:defRPr sz="1800" b="0">
                <a:solidFill>
                  <a:schemeClr val="accent1">
                    <a:lumMod val="60000"/>
                    <a:lumOff val="4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2" name="Picture Placeholder 2"/>
          <p:cNvSpPr>
            <a:spLocks noGrp="1" noChangeAspect="1"/>
          </p:cNvSpPr>
          <p:nvPr>
            <p:ph type="pic" idx="22"/>
          </p:nvPr>
        </p:nvSpPr>
        <p:spPr>
          <a:xfrm>
            <a:off x="8163031" y="2603500"/>
            <a:ext cx="2691243" cy="159151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tr-TR" noProof="0" smtClean="0"/>
              <a:t>Resim eklemek için simgeyi tıklatın</a:t>
            </a:r>
            <a:endParaRPr lang="en-US" noProof="0" dirty="0"/>
          </a:p>
        </p:txBody>
      </p:sp>
      <p:sp>
        <p:nvSpPr>
          <p:cNvPr id="24" name="Text Placeholder 3"/>
          <p:cNvSpPr>
            <a:spLocks noGrp="1"/>
          </p:cNvSpPr>
          <p:nvPr>
            <p:ph type="body" sz="half" idx="20"/>
          </p:nvPr>
        </p:nvSpPr>
        <p:spPr>
          <a:xfrm>
            <a:off x="7982775" y="5109104"/>
            <a:ext cx="3051096" cy="91795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15" name="Date Placeholder 6"/>
          <p:cNvSpPr>
            <a:spLocks noGrp="1"/>
          </p:cNvSpPr>
          <p:nvPr>
            <p:ph type="dt" sz="half" idx="23"/>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EBACC346-0DA5-4F86-A852-8D90F969958D}" type="datetimeFigureOut">
              <a:rPr lang="en-US"/>
              <a:pPr>
                <a:defRPr/>
              </a:pPr>
              <a:t>1/9/2020</a:t>
            </a:fld>
            <a:endParaRPr lang="en-US"/>
          </a:p>
        </p:txBody>
      </p:sp>
      <p:sp>
        <p:nvSpPr>
          <p:cNvPr id="16" name="Footer Placeholder 7"/>
          <p:cNvSpPr>
            <a:spLocks noGrp="1"/>
          </p:cNvSpPr>
          <p:nvPr>
            <p:ph type="ftr" sz="quarter" idx="24"/>
          </p:nvPr>
        </p:nvSpPr>
        <p:spPr>
          <a:xfrm>
            <a:off x="560918" y="6391275"/>
            <a:ext cx="36449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7" name="Slide Number Placeholder 8"/>
          <p:cNvSpPr>
            <a:spLocks noGrp="1"/>
          </p:cNvSpPr>
          <p:nvPr>
            <p:ph type="sldNum" sz="quarter" idx="25"/>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C960F2B9-0693-4D80-BDE9-D6C49BBCE8DD}" type="slidenum">
              <a:rPr lang="en-US"/>
              <a:pPr>
                <a:defRPr/>
              </a:pPr>
              <a:t>‹#›</a:t>
            </a:fld>
            <a:endParaRPr lang="en-US"/>
          </a:p>
        </p:txBody>
      </p:sp>
    </p:spTree>
    <p:extLst>
      <p:ext uri="{BB962C8B-B14F-4D97-AF65-F5344CB8AC3E}">
        <p14:creationId xmlns:p14="http://schemas.microsoft.com/office/powerpoint/2010/main" val="4379101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a:xfrm>
            <a:off x="1154955" y="973668"/>
            <a:ext cx="8825659" cy="706964"/>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5" y="2603500"/>
            <a:ext cx="8825659" cy="34163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10695517" y="6391275"/>
            <a:ext cx="990600"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0639BDD3-EDAE-402E-8361-65B356FE47F6}" type="datetimeFigureOut">
              <a:rPr lang="en-US"/>
              <a:pPr>
                <a:defRPr/>
              </a:pPr>
              <a:t>1/9/2020</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17286C1F-2F51-478C-857A-47CB73ABEDB5}" type="slidenum">
              <a:rPr lang="en-US"/>
              <a:pPr>
                <a:defRPr/>
              </a:pPr>
              <a:t>‹#›</a:t>
            </a:fld>
            <a:endParaRPr lang="en-US"/>
          </a:p>
        </p:txBody>
      </p:sp>
    </p:spTree>
    <p:extLst>
      <p:ext uri="{BB962C8B-B14F-4D97-AF65-F5344CB8AC3E}">
        <p14:creationId xmlns:p14="http://schemas.microsoft.com/office/powerpoint/2010/main" val="41262089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grpSp>
        <p:nvGrpSpPr>
          <p:cNvPr id="4" name="Group 8"/>
          <p:cNvGrpSpPr>
            <a:grpSpLocks/>
          </p:cNvGrpSpPr>
          <p:nvPr/>
        </p:nvGrpSpPr>
        <p:grpSpPr bwMode="auto">
          <a:xfrm>
            <a:off x="0" y="0"/>
            <a:ext cx="12192000" cy="6858000"/>
            <a:chOff x="0" y="0"/>
            <a:chExt cx="12192000" cy="6858000"/>
          </a:xfrm>
        </p:grpSpPr>
        <p:sp>
          <p:nvSpPr>
            <p:cNvPr id="5"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6"/>
            <p:cNvSpPr/>
            <p:nvPr/>
          </p:nvSpPr>
          <p:spPr bwMode="gray">
            <a:xfrm>
              <a:off x="414867" y="401638"/>
              <a:ext cx="6510867"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101749">
              <a:off x="6294738" y="4577737"/>
              <a:ext cx="3299407" cy="440924"/>
            </a:xfrm>
            <a:custGeom>
              <a:avLst/>
              <a:gdLst>
                <a:gd name="T0" fmla="*/ 2147483646 w 10000"/>
                <a:gd name="T1" fmla="*/ 1465354288 h 5291"/>
                <a:gd name="T2" fmla="*/ 2147483646 w 10000"/>
                <a:gd name="T3" fmla="*/ 2147483646 h 5291"/>
                <a:gd name="T4" fmla="*/ 2147483646 w 10000"/>
                <a:gd name="T5" fmla="*/ 0 h 5291"/>
                <a:gd name="T6" fmla="*/ 2147483646 w 10000"/>
                <a:gd name="T7" fmla="*/ 0 h 5291"/>
                <a:gd name="T8" fmla="*/ 2147483646 w 10000"/>
                <a:gd name="T9" fmla="*/ 118059464 h 5291"/>
                <a:gd name="T10" fmla="*/ 2147483646 w 10000"/>
                <a:gd name="T11" fmla="*/ 231493850 h 5291"/>
                <a:gd name="T12" fmla="*/ 2147483646 w 10000"/>
                <a:gd name="T13" fmla="*/ 341448846 h 5291"/>
                <a:gd name="T14" fmla="*/ 2147483646 w 10000"/>
                <a:gd name="T15" fmla="*/ 435785331 h 5291"/>
                <a:gd name="T16" fmla="*/ 2147483646 w 10000"/>
                <a:gd name="T17" fmla="*/ 530698243 h 5291"/>
                <a:gd name="T18" fmla="*/ 2147483646 w 10000"/>
                <a:gd name="T19" fmla="*/ 619819225 h 5291"/>
                <a:gd name="T20" fmla="*/ 2147483646 w 10000"/>
                <a:gd name="T21" fmla="*/ 695634236 h 5291"/>
                <a:gd name="T22" fmla="*/ 2147483646 w 10000"/>
                <a:gd name="T23" fmla="*/ 766824087 h 5291"/>
                <a:gd name="T24" fmla="*/ 2147483646 w 10000"/>
                <a:gd name="T25" fmla="*/ 833374944 h 5291"/>
                <a:gd name="T26" fmla="*/ 2147483646 w 10000"/>
                <a:gd name="T27" fmla="*/ 890092137 h 5291"/>
                <a:gd name="T28" fmla="*/ 2147483646 w 10000"/>
                <a:gd name="T29" fmla="*/ 946809247 h 5291"/>
                <a:gd name="T30" fmla="*/ 2147483646 w 10000"/>
                <a:gd name="T31" fmla="*/ 994838629 h 5291"/>
                <a:gd name="T32" fmla="*/ 2147483646 w 10000"/>
                <a:gd name="T33" fmla="*/ 1032457922 h 5291"/>
                <a:gd name="T34" fmla="*/ 2147483646 w 10000"/>
                <a:gd name="T35" fmla="*/ 1070653640 h 5291"/>
                <a:gd name="T36" fmla="*/ 2147483646 w 10000"/>
                <a:gd name="T37" fmla="*/ 1103064429 h 5291"/>
                <a:gd name="T38" fmla="*/ 2147483646 w 10000"/>
                <a:gd name="T39" fmla="*/ 1127370833 h 5291"/>
                <a:gd name="T40" fmla="*/ 2147483646 w 10000"/>
                <a:gd name="T41" fmla="*/ 1145892308 h 5291"/>
                <a:gd name="T42" fmla="*/ 2147483646 w 10000"/>
                <a:gd name="T43" fmla="*/ 1164990126 h 5291"/>
                <a:gd name="T44" fmla="*/ 2147483646 w 10000"/>
                <a:gd name="T45" fmla="*/ 1174247363 h 5291"/>
                <a:gd name="T46" fmla="*/ 2147483646 w 10000"/>
                <a:gd name="T47" fmla="*/ 1184088027 h 5291"/>
                <a:gd name="T48" fmla="*/ 2147483646 w 10000"/>
                <a:gd name="T49" fmla="*/ 1188136761 h 5291"/>
                <a:gd name="T50" fmla="*/ 2147483646 w 10000"/>
                <a:gd name="T51" fmla="*/ 1184088027 h 5291"/>
                <a:gd name="T52" fmla="*/ 2147483646 w 10000"/>
                <a:gd name="T53" fmla="*/ 1184088027 h 5291"/>
                <a:gd name="T54" fmla="*/ 2147483646 w 10000"/>
                <a:gd name="T55" fmla="*/ 1174247363 h 5291"/>
                <a:gd name="T56" fmla="*/ 2147483646 w 10000"/>
                <a:gd name="T57" fmla="*/ 1159781623 h 5291"/>
                <a:gd name="T58" fmla="*/ 2147483646 w 10000"/>
                <a:gd name="T59" fmla="*/ 1145892308 h 5291"/>
                <a:gd name="T60" fmla="*/ 2147483646 w 10000"/>
                <a:gd name="T61" fmla="*/ 1131419567 h 5291"/>
                <a:gd name="T62" fmla="*/ 2147483646 w 10000"/>
                <a:gd name="T63" fmla="*/ 1108273016 h 5291"/>
                <a:gd name="T64" fmla="*/ 2147483646 w 10000"/>
                <a:gd name="T65" fmla="*/ 1083966612 h 5291"/>
                <a:gd name="T66" fmla="*/ 2147483646 w 10000"/>
                <a:gd name="T67" fmla="*/ 1060819977 h 5291"/>
                <a:gd name="T68" fmla="*/ 0 w 10000"/>
                <a:gd name="T69" fmla="*/ 998894363 h 5291"/>
                <a:gd name="T70" fmla="*/ 2147483646 w 10000"/>
                <a:gd name="T71" fmla="*/ 146535428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3" name="Freeform 5"/>
            <p:cNvSpPr>
              <a:spLocks/>
            </p:cNvSpPr>
            <p:nvPr/>
          </p:nvSpPr>
          <p:spPr bwMode="gray">
            <a:xfrm rot="5400000">
              <a:off x="4449232" y="2801721"/>
              <a:ext cx="6053670" cy="1254558"/>
            </a:xfrm>
            <a:custGeom>
              <a:avLst/>
              <a:gdLst>
                <a:gd name="T0" fmla="*/ 0 w 10000"/>
                <a:gd name="T1" fmla="*/ 0 h 8000"/>
                <a:gd name="T2" fmla="*/ 0 w 10000"/>
                <a:gd name="T3" fmla="*/ 2147483646 h 8000"/>
                <a:gd name="T4" fmla="*/ 2147483646 w 10000"/>
                <a:gd name="T5" fmla="*/ 2147483646 h 8000"/>
                <a:gd name="T6" fmla="*/ 2147483646 w 10000"/>
                <a:gd name="T7" fmla="*/ 27002479 h 8000"/>
                <a:gd name="T8" fmla="*/ 2147483646 w 10000"/>
                <a:gd name="T9" fmla="*/ 27002479 h 8000"/>
                <a:gd name="T10" fmla="*/ 2147483646 w 10000"/>
                <a:gd name="T11" fmla="*/ 601629248 h 8000"/>
                <a:gd name="T12" fmla="*/ 2147483646 w 10000"/>
                <a:gd name="T13" fmla="*/ 1149253695 h 8000"/>
                <a:gd name="T14" fmla="*/ 2147483646 w 10000"/>
                <a:gd name="T15" fmla="*/ 1685319428 h 8000"/>
                <a:gd name="T16" fmla="*/ 2147483646 w 10000"/>
                <a:gd name="T17" fmla="*/ 2144263561 h 8000"/>
                <a:gd name="T18" fmla="*/ 2147483646 w 10000"/>
                <a:gd name="T19" fmla="*/ 2147483646 h 8000"/>
                <a:gd name="T20" fmla="*/ 2147483646 w 10000"/>
                <a:gd name="T21" fmla="*/ 2147483646 h 8000"/>
                <a:gd name="T22" fmla="*/ 2147483646 w 10000"/>
                <a:gd name="T23" fmla="*/ 2147483646 h 8000"/>
                <a:gd name="T24" fmla="*/ 2147483646 w 10000"/>
                <a:gd name="T25" fmla="*/ 2147483646 h 8000"/>
                <a:gd name="T26" fmla="*/ 2147483646 w 10000"/>
                <a:gd name="T27" fmla="*/ 2147483646 h 8000"/>
                <a:gd name="T28" fmla="*/ 2147483646 w 10000"/>
                <a:gd name="T29" fmla="*/ 2147483646 h 8000"/>
                <a:gd name="T30" fmla="*/ 2147483646 w 10000"/>
                <a:gd name="T31" fmla="*/ 2147483646 h 8000"/>
                <a:gd name="T32" fmla="*/ 2147483646 w 10000"/>
                <a:gd name="T33" fmla="*/ 2147483646 h 8000"/>
                <a:gd name="T34" fmla="*/ 2147483646 w 10000"/>
                <a:gd name="T35" fmla="*/ 2147483646 h 8000"/>
                <a:gd name="T36" fmla="*/ 2147483646 w 10000"/>
                <a:gd name="T37" fmla="*/ 2147483646 h 8000"/>
                <a:gd name="T38" fmla="*/ 2147483646 w 10000"/>
                <a:gd name="T39" fmla="*/ 2147483646 h 8000"/>
                <a:gd name="T40" fmla="*/ 2147483646 w 10000"/>
                <a:gd name="T41" fmla="*/ 2147483646 h 8000"/>
                <a:gd name="T42" fmla="*/ 2147483646 w 10000"/>
                <a:gd name="T43" fmla="*/ 2147483646 h 8000"/>
                <a:gd name="T44" fmla="*/ 2147483646 w 10000"/>
                <a:gd name="T45" fmla="*/ 2147483646 h 8000"/>
                <a:gd name="T46" fmla="*/ 2147483646 w 10000"/>
                <a:gd name="T47" fmla="*/ 2147483646 h 8000"/>
                <a:gd name="T48" fmla="*/ 2147483646 w 10000"/>
                <a:gd name="T49" fmla="*/ 2147483646 h 8000"/>
                <a:gd name="T50" fmla="*/ 2147483646 w 10000"/>
                <a:gd name="T51" fmla="*/ 2147483646 h 8000"/>
                <a:gd name="T52" fmla="*/ 2147483646 w 10000"/>
                <a:gd name="T53" fmla="*/ 2147483646 h 8000"/>
                <a:gd name="T54" fmla="*/ 2147483646 w 10000"/>
                <a:gd name="T55" fmla="*/ 2147483646 h 8000"/>
                <a:gd name="T56" fmla="*/ 2147483646 w 10000"/>
                <a:gd name="T57" fmla="*/ 2147483646 h 8000"/>
                <a:gd name="T58" fmla="*/ 2147483646 w 10000"/>
                <a:gd name="T59" fmla="*/ 2147483646 h 8000"/>
                <a:gd name="T60" fmla="*/ 2147483646 w 10000"/>
                <a:gd name="T61" fmla="*/ 2147483646 h 8000"/>
                <a:gd name="T62" fmla="*/ 2147483646 w 10000"/>
                <a:gd name="T63" fmla="*/ 2147483646 h 8000"/>
                <a:gd name="T64" fmla="*/ 2147483646 w 10000"/>
                <a:gd name="T65" fmla="*/ 2147483646 h 8000"/>
                <a:gd name="T66" fmla="*/ 2147483646 w 10000"/>
                <a:gd name="T67" fmla="*/ 2147483646 h 8000"/>
                <a:gd name="T68" fmla="*/ 2147483646 w 10000"/>
                <a:gd name="T69" fmla="*/ 2147483646 h 8000"/>
                <a:gd name="T70" fmla="*/ 2147483646 w 10000"/>
                <a:gd name="T71" fmla="*/ 2147483646 h 8000"/>
                <a:gd name="T72" fmla="*/ 2147483646 w 10000"/>
                <a:gd name="T73" fmla="*/ 2147483646 h 8000"/>
                <a:gd name="T74" fmla="*/ 2147483646 w 10000"/>
                <a:gd name="T75" fmla="*/ 2147483646 h 8000"/>
                <a:gd name="T76" fmla="*/ 2147483646 w 10000"/>
                <a:gd name="T77" fmla="*/ 2147483646 h 8000"/>
                <a:gd name="T78" fmla="*/ 2147483646 w 10000"/>
                <a:gd name="T79" fmla="*/ 2147483646 h 8000"/>
                <a:gd name="T80" fmla="*/ 2147483646 w 10000"/>
                <a:gd name="T81" fmla="*/ 2147483646 h 8000"/>
                <a:gd name="T82" fmla="*/ 2147483646 w 10000"/>
                <a:gd name="T83" fmla="*/ 2147483646 h 8000"/>
                <a:gd name="T84" fmla="*/ 2147483646 w 10000"/>
                <a:gd name="T85" fmla="*/ 2147483646 h 8000"/>
                <a:gd name="T86" fmla="*/ 2147483646 w 10000"/>
                <a:gd name="T87" fmla="*/ 1824168419 h 8000"/>
                <a:gd name="T88" fmla="*/ 2147483646 w 10000"/>
                <a:gd name="T89" fmla="*/ 1453929221 h 8000"/>
                <a:gd name="T90" fmla="*/ 2147483646 w 10000"/>
                <a:gd name="T91" fmla="*/ 1102970698 h 8000"/>
                <a:gd name="T92" fmla="*/ 2147483646 w 10000"/>
                <a:gd name="T93" fmla="*/ 809878035 h 8000"/>
                <a:gd name="T94" fmla="*/ 2147483646 w 10000"/>
                <a:gd name="T95" fmla="*/ 532204831 h 8000"/>
                <a:gd name="T96" fmla="*/ 2147483646 w 10000"/>
                <a:gd name="T97" fmla="*/ 134987932 h 8000"/>
                <a:gd name="T98" fmla="*/ 0 w 10000"/>
                <a:gd name="T99" fmla="*/ 0 h 8000"/>
                <a:gd name="T100" fmla="*/ 0 w 10000"/>
                <a:gd name="T101" fmla="*/ 0 h 80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00" h="800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14"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grpSp>
      <p:sp>
        <p:nvSpPr>
          <p:cNvPr id="15" name="Rectangle 13"/>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585236" y="1278467"/>
            <a:ext cx="1409965" cy="4748590"/>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154956" y="1278467"/>
            <a:ext cx="6256025" cy="474859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Date Placeholder 3"/>
          <p:cNvSpPr>
            <a:spLocks noGrp="1"/>
          </p:cNvSpPr>
          <p:nvPr>
            <p:ph type="dt" sz="half" idx="10"/>
          </p:nvPr>
        </p:nvSpPr>
        <p:spPr>
          <a:xfrm>
            <a:off x="10653185" y="6391275"/>
            <a:ext cx="992716" cy="304800"/>
          </a:xfrm>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1A165703-EC19-41BB-A56A-A0DEC4ED3712}" type="datetimeFigureOut">
              <a:rPr lang="en-US"/>
              <a:pPr>
                <a:defRPr/>
              </a:pPr>
              <a:t>1/9/2020</a:t>
            </a:fld>
            <a:endParaRPr lang="en-US"/>
          </a:p>
        </p:txBody>
      </p:sp>
      <p:sp>
        <p:nvSpPr>
          <p:cNvPr id="17" name="Footer Placeholder 4"/>
          <p:cNvSpPr>
            <a:spLocks noGrp="1"/>
          </p:cNvSpPr>
          <p:nvPr>
            <p:ph type="ftr" sz="quarter" idx="11"/>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r>
              <a:rPr lang="en-US"/>
              <a:t>
              </a:t>
            </a:r>
          </a:p>
        </p:txBody>
      </p:sp>
      <p:sp>
        <p:nvSpPr>
          <p:cNvPr id="18" name="Slide Number Placeholder 5"/>
          <p:cNvSpPr>
            <a:spLocks noGrp="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9C79266D-0548-4B07-972C-E5123D772E2C}" type="slidenum">
              <a:rPr lang="en-US"/>
              <a:pPr>
                <a:defRPr/>
              </a:pPr>
              <a:t>‹#›</a:t>
            </a:fld>
            <a:endParaRPr lang="en-US"/>
          </a:p>
        </p:txBody>
      </p:sp>
    </p:spTree>
    <p:extLst>
      <p:ext uri="{BB962C8B-B14F-4D97-AF65-F5344CB8AC3E}">
        <p14:creationId xmlns:p14="http://schemas.microsoft.com/office/powerpoint/2010/main" val="3658865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2"/>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6" name="Rectangle 18"/>
          <p:cNvSpPr>
            <a:spLocks noGrp="1" noChangeArrowheads="1"/>
          </p:cNvSpPr>
          <p:nvPr>
            <p:ph type="ftr" sz="quarter" idx="11"/>
          </p:nvPr>
        </p:nvSpPr>
        <p:spPr/>
        <p:txBody>
          <a:bodyPr/>
          <a:lstStyle>
            <a:lvl1pPr defTabSz="914400" fontAlgn="base">
              <a:spcBef>
                <a:spcPct val="0"/>
              </a:spcBef>
              <a:spcAft>
                <a:spcPct val="0"/>
              </a:spcAft>
              <a:defRPr>
                <a:solidFill>
                  <a:prstClr val="white"/>
                </a:solidFill>
                <a:latin typeface="Arial" panose="020B0604020202020204" pitchFamily="34" charset="0"/>
                <a:cs typeface="Arial" panose="020B0604020202020204" pitchFamily="34" charset="0"/>
              </a:defRPr>
            </a:lvl1pPr>
          </a:lstStyle>
          <a:p>
            <a:pPr>
              <a:defRPr/>
            </a:pPr>
            <a:endParaRPr lang="tr-TR"/>
          </a:p>
        </p:txBody>
      </p:sp>
      <p:sp>
        <p:nvSpPr>
          <p:cNvPr id="7" name="Rectangle 19"/>
          <p:cNvSpPr>
            <a:spLocks noGrp="1" noChangeArrowheads="1"/>
          </p:cNvSpPr>
          <p:nvPr>
            <p:ph type="sldNum" sz="quarter" idx="12"/>
          </p:nvPr>
        </p:nvSpPr>
        <p:spPr/>
        <p:txBody>
          <a:bodyPr/>
          <a:lstStyle>
            <a:lvl1pPr defTabSz="914400" fontAlgn="base">
              <a:spcBef>
                <a:spcPct val="0"/>
              </a:spcBef>
              <a:spcAft>
                <a:spcPct val="0"/>
              </a:spcAft>
              <a:defRPr>
                <a:latin typeface="Arial" panose="020B0604020202020204" pitchFamily="34" charset="0"/>
                <a:cs typeface="Arial" panose="020B0604020202020204" pitchFamily="34" charset="0"/>
              </a:defRPr>
            </a:lvl1pPr>
          </a:lstStyle>
          <a:p>
            <a:pPr>
              <a:defRPr/>
            </a:pPr>
            <a:fld id="{4434FA4F-2F1F-4885-81C9-78129E0A1A38}" type="slidenum">
              <a:rPr lang="tr-TR"/>
              <a:pPr>
                <a:defRPr/>
              </a:pPr>
              <a:t>‹#›</a:t>
            </a:fld>
            <a:endParaRPr lang="tr-TR"/>
          </a:p>
        </p:txBody>
      </p:sp>
    </p:spTree>
    <p:extLst>
      <p:ext uri="{BB962C8B-B14F-4D97-AF65-F5344CB8AC3E}">
        <p14:creationId xmlns:p14="http://schemas.microsoft.com/office/powerpoint/2010/main" val="2492104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1" y="6350"/>
            <a:ext cx="12187767"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prstClr val="white"/>
                </a:solidFill>
              </a:endParaRPr>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prstClr val="white"/>
                  </a:solidFill>
                </a:endParaRPr>
              </a:p>
            </p:txBody>
          </p:sp>
        </p:grpSp>
      </p:grpSp>
      <p:sp>
        <p:nvSpPr>
          <p:cNvPr id="35856" name="Rectangle 16"/>
          <p:cNvSpPr>
            <a:spLocks noGrp="1" noChangeArrowheads="1"/>
          </p:cNvSpPr>
          <p:nvPr>
            <p:ph type="ctrTitle" sz="quarter"/>
          </p:nvPr>
        </p:nvSpPr>
        <p:spPr>
          <a:xfrm>
            <a:off x="1422400" y="1997076"/>
            <a:ext cx="9448800" cy="1431925"/>
          </a:xfrm>
        </p:spPr>
        <p:txBody>
          <a:bodyPr anchor="b"/>
          <a:lstStyle>
            <a:lvl1pPr>
              <a:defRPr/>
            </a:lvl1pPr>
          </a:lstStyle>
          <a:p>
            <a:r>
              <a:rPr lang="tr-TR"/>
              <a:t>Asıl başlık stili için tıklatın</a:t>
            </a:r>
          </a:p>
        </p:txBody>
      </p:sp>
      <p:sp>
        <p:nvSpPr>
          <p:cNvPr id="35857"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tr-TR"/>
              <a:t>Asıl alt başlık stilini düzenlemek için tıklatın</a:t>
            </a:r>
          </a:p>
        </p:txBody>
      </p:sp>
      <p:sp>
        <p:nvSpPr>
          <p:cNvPr id="18" name="Rectangle 18"/>
          <p:cNvSpPr>
            <a:spLocks noGrp="1" noChangeArrowheads="1"/>
          </p:cNvSpPr>
          <p:nvPr>
            <p:ph type="dt" sz="quarter" idx="10"/>
          </p:nvPr>
        </p:nvSpPr>
        <p:spPr/>
        <p:txBody>
          <a:bodyPr/>
          <a:lstStyle>
            <a:lvl1pPr>
              <a:defRPr/>
            </a:lvl1pPr>
          </a:lstStyle>
          <a:p>
            <a:pPr>
              <a:defRPr/>
            </a:pPr>
            <a:endParaRPr lang="tr-TR">
              <a:solidFill>
                <a:prstClr val="white"/>
              </a:solidFill>
            </a:endParaRPr>
          </a:p>
        </p:txBody>
      </p:sp>
      <p:sp>
        <p:nvSpPr>
          <p:cNvPr id="19" name="Rectangle 19"/>
          <p:cNvSpPr>
            <a:spLocks noGrp="1" noChangeArrowheads="1"/>
          </p:cNvSpPr>
          <p:nvPr>
            <p:ph type="ftr" sz="quarter" idx="11"/>
          </p:nvPr>
        </p:nvSpPr>
        <p:spPr>
          <a:xfrm>
            <a:off x="4470400" y="6248400"/>
            <a:ext cx="3860800" cy="457200"/>
          </a:xfrm>
        </p:spPr>
        <p:txBody>
          <a:bodyPr/>
          <a:lstStyle>
            <a:lvl1pPr>
              <a:defRPr/>
            </a:lvl1pPr>
          </a:lstStyle>
          <a:p>
            <a:pPr>
              <a:defRPr/>
            </a:pPr>
            <a:endParaRPr lang="tr-TR">
              <a:solidFill>
                <a:prstClr val="white"/>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D54BFE6E-6CB9-453E-8557-A3CABC0030F7}"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267288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3B63521-42EA-4D2F-A065-990622CDA419}"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820268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4406901"/>
            <a:ext cx="103632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EB8629DD-27A4-4FE9-8F3F-B39C22E206DF}"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741671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5EAA68F8-CAD1-42FB-B7C2-ABDABE20EDAB}"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9718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4638"/>
            <a:ext cx="109728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AD7F8210-5D22-4DF7-81D4-27DD7D5CEBA3}"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820408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C45FD2DB-9434-4313-9EA3-5BBE00695463}"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466039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0B8E0952-94AC-4E2B-BA26-10A79D5B778F}"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351373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1" y="273050"/>
            <a:ext cx="4011084"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16797B45-FCB3-41D3-B28C-1205B4D910D4}"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2222974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2389717" y="4800600"/>
            <a:ext cx="73152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96E80279-25E7-48F4-816B-5897C820587E}"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0897113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6918A1A7-9E8A-49F5-BAD3-DC76DF966D33}"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1866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966200" y="304800"/>
            <a:ext cx="2514600" cy="5791200"/>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1422400" y="304800"/>
            <a:ext cx="7340600" cy="57912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150A664-BEC5-4283-94B7-32BED9631F07}"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915428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1"/>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65532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CDF7625F-F7E7-4A5D-AC10-4A99B2091C0F}"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3786926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1422400" y="304800"/>
            <a:ext cx="10058400" cy="579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20D191A5-6BCD-43F9-90AF-9A5BAFD200B9}"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9699687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verTx" preserve="1">
  <p:cSld name="Başlık ve Metin Üzerind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1"/>
            <a:ext cx="10058400" cy="1431925"/>
          </a:xfr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1422400" y="1981200"/>
            <a:ext cx="100584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1422400" y="4114800"/>
            <a:ext cx="100584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E4443E36-D1FC-4B10-B8EA-AB6D804448A7}"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280681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1/9/2020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22400" y="304801"/>
            <a:ext cx="10058400" cy="14319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1422400" y="1981200"/>
            <a:ext cx="49276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quarter" idx="2"/>
          </p:nvPr>
        </p:nvSpPr>
        <p:spPr>
          <a:xfrm>
            <a:off x="6553200" y="1981200"/>
            <a:ext cx="4927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İçerik Yer Tutucusu"/>
          <p:cNvSpPr>
            <a:spLocks noGrp="1"/>
          </p:cNvSpPr>
          <p:nvPr>
            <p:ph sz="quarter" idx="3"/>
          </p:nvPr>
        </p:nvSpPr>
        <p:spPr>
          <a:xfrm>
            <a:off x="6553200" y="4114800"/>
            <a:ext cx="4927600" cy="1981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7B057464-C0C9-4643-B26C-6C4F516D252B}"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4007477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1_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914400" y="2130426"/>
            <a:ext cx="103632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17"/>
          <p:cNvSpPr>
            <a:spLocks noGrp="1" noChangeArrowheads="1"/>
          </p:cNvSpPr>
          <p:nvPr>
            <p:ph type="dt" sz="half" idx="10"/>
          </p:nvPr>
        </p:nvSpPr>
        <p:spPr>
          <a:ln/>
        </p:spPr>
        <p:txBody>
          <a:bodyPr/>
          <a:lstStyle>
            <a:lvl1pPr>
              <a:defRPr/>
            </a:lvl1pPr>
          </a:lstStyle>
          <a:p>
            <a:pPr>
              <a:defRPr/>
            </a:pPr>
            <a:endParaRPr lang="tr-TR">
              <a:solidFill>
                <a:prstClr val="white"/>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tr-TR">
              <a:solidFill>
                <a:prstClr val="white"/>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393B592D-D029-451A-BB69-69DE9B8B93F9}" type="slidenum">
              <a:rPr lang="tr-TR">
                <a:solidFill>
                  <a:prstClr val="white"/>
                </a:solidFill>
              </a:rPr>
              <a:pPr>
                <a:defRPr/>
              </a:pPr>
              <a:t>‹#›</a:t>
            </a:fld>
            <a:endParaRPr lang="tr-TR">
              <a:solidFill>
                <a:prstClr val="white"/>
              </a:solidFill>
            </a:endParaRPr>
          </a:p>
        </p:txBody>
      </p:sp>
    </p:spTree>
    <p:extLst>
      <p:ext uri="{BB962C8B-B14F-4D97-AF65-F5344CB8AC3E}">
        <p14:creationId xmlns:p14="http://schemas.microsoft.com/office/powerpoint/2010/main" val="13770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1/9/2020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1/9/2020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6E86A4C-8E40-4F87-A4F0-01A0687C5742}"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tr-TR" smtClean="0"/>
              <a:t>Resim eklemek için simgeyi tıklatın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5E72C73-2D91-4E12-BA25-F0AA0C03599B}" type="datetimeFigureOut">
              <a:rPr lang="en-US" dirty="0"/>
              <a:t>1/9/2020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1.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3.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1/9/2020</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50" name="Group 7"/>
          <p:cNvGrpSpPr>
            <a:grpSpLocks/>
          </p:cNvGrpSpPr>
          <p:nvPr/>
        </p:nvGrpSpPr>
        <p:grpSpPr bwMode="auto">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75" name="Freeform 5"/>
            <p:cNvSpPr>
              <a:spLocks/>
            </p:cNvSpPr>
            <p:nvPr/>
          </p:nvSpPr>
          <p:spPr bwMode="gray">
            <a:xfrm rot="-589932">
              <a:off x="8490951" y="1797517"/>
              <a:ext cx="3299407" cy="440924"/>
            </a:xfrm>
            <a:custGeom>
              <a:avLst/>
              <a:gdLst>
                <a:gd name="T0" fmla="*/ 2147483646 w 10000"/>
                <a:gd name="T1" fmla="*/ 1465354288 h 5291"/>
                <a:gd name="T2" fmla="*/ 2147483646 w 10000"/>
                <a:gd name="T3" fmla="*/ 2147483646 h 5291"/>
                <a:gd name="T4" fmla="*/ 2147483646 w 10000"/>
                <a:gd name="T5" fmla="*/ 0 h 5291"/>
                <a:gd name="T6" fmla="*/ 2147483646 w 10000"/>
                <a:gd name="T7" fmla="*/ 0 h 5291"/>
                <a:gd name="T8" fmla="*/ 2147483646 w 10000"/>
                <a:gd name="T9" fmla="*/ 118059464 h 5291"/>
                <a:gd name="T10" fmla="*/ 2147483646 w 10000"/>
                <a:gd name="T11" fmla="*/ 231493850 h 5291"/>
                <a:gd name="T12" fmla="*/ 2147483646 w 10000"/>
                <a:gd name="T13" fmla="*/ 341448846 h 5291"/>
                <a:gd name="T14" fmla="*/ 2147483646 w 10000"/>
                <a:gd name="T15" fmla="*/ 435785331 h 5291"/>
                <a:gd name="T16" fmla="*/ 2147483646 w 10000"/>
                <a:gd name="T17" fmla="*/ 530698243 h 5291"/>
                <a:gd name="T18" fmla="*/ 2147483646 w 10000"/>
                <a:gd name="T19" fmla="*/ 619819225 h 5291"/>
                <a:gd name="T20" fmla="*/ 2147483646 w 10000"/>
                <a:gd name="T21" fmla="*/ 695634236 h 5291"/>
                <a:gd name="T22" fmla="*/ 2147483646 w 10000"/>
                <a:gd name="T23" fmla="*/ 766824087 h 5291"/>
                <a:gd name="T24" fmla="*/ 2147483646 w 10000"/>
                <a:gd name="T25" fmla="*/ 833374944 h 5291"/>
                <a:gd name="T26" fmla="*/ 2147483646 w 10000"/>
                <a:gd name="T27" fmla="*/ 890092137 h 5291"/>
                <a:gd name="T28" fmla="*/ 2147483646 w 10000"/>
                <a:gd name="T29" fmla="*/ 946809247 h 5291"/>
                <a:gd name="T30" fmla="*/ 2147483646 w 10000"/>
                <a:gd name="T31" fmla="*/ 994838629 h 5291"/>
                <a:gd name="T32" fmla="*/ 2147483646 w 10000"/>
                <a:gd name="T33" fmla="*/ 1032457922 h 5291"/>
                <a:gd name="T34" fmla="*/ 2147483646 w 10000"/>
                <a:gd name="T35" fmla="*/ 1070653640 h 5291"/>
                <a:gd name="T36" fmla="*/ 2147483646 w 10000"/>
                <a:gd name="T37" fmla="*/ 1103064429 h 5291"/>
                <a:gd name="T38" fmla="*/ 2147483646 w 10000"/>
                <a:gd name="T39" fmla="*/ 1127370833 h 5291"/>
                <a:gd name="T40" fmla="*/ 2147483646 w 10000"/>
                <a:gd name="T41" fmla="*/ 1145892308 h 5291"/>
                <a:gd name="T42" fmla="*/ 2147483646 w 10000"/>
                <a:gd name="T43" fmla="*/ 1164990126 h 5291"/>
                <a:gd name="T44" fmla="*/ 2147483646 w 10000"/>
                <a:gd name="T45" fmla="*/ 1174247363 h 5291"/>
                <a:gd name="T46" fmla="*/ 2147483646 w 10000"/>
                <a:gd name="T47" fmla="*/ 1184088027 h 5291"/>
                <a:gd name="T48" fmla="*/ 2147483646 w 10000"/>
                <a:gd name="T49" fmla="*/ 1188136761 h 5291"/>
                <a:gd name="T50" fmla="*/ 2147483646 w 10000"/>
                <a:gd name="T51" fmla="*/ 1184088027 h 5291"/>
                <a:gd name="T52" fmla="*/ 2147483646 w 10000"/>
                <a:gd name="T53" fmla="*/ 1184088027 h 5291"/>
                <a:gd name="T54" fmla="*/ 2147483646 w 10000"/>
                <a:gd name="T55" fmla="*/ 1174247363 h 5291"/>
                <a:gd name="T56" fmla="*/ 2147483646 w 10000"/>
                <a:gd name="T57" fmla="*/ 1159781623 h 5291"/>
                <a:gd name="T58" fmla="*/ 2147483646 w 10000"/>
                <a:gd name="T59" fmla="*/ 1145892308 h 5291"/>
                <a:gd name="T60" fmla="*/ 2147483646 w 10000"/>
                <a:gd name="T61" fmla="*/ 1131419567 h 5291"/>
                <a:gd name="T62" fmla="*/ 2147483646 w 10000"/>
                <a:gd name="T63" fmla="*/ 1108273016 h 5291"/>
                <a:gd name="T64" fmla="*/ 2147483646 w 10000"/>
                <a:gd name="T65" fmla="*/ 1083966612 h 5291"/>
                <a:gd name="T66" fmla="*/ 2147483646 w 10000"/>
                <a:gd name="T67" fmla="*/ 1060819977 h 5291"/>
                <a:gd name="T68" fmla="*/ 0 w 10000"/>
                <a:gd name="T69" fmla="*/ 998894363 h 5291"/>
                <a:gd name="T70" fmla="*/ 2147483646 w 10000"/>
                <a:gd name="T71" fmla="*/ 1465354288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2076" name="Freeform 5"/>
            <p:cNvSpPr>
              <a:spLocks/>
            </p:cNvSpPr>
            <p:nvPr/>
          </p:nvSpPr>
          <p:spPr bwMode="gray">
            <a:xfrm>
              <a:off x="459506" y="1866405"/>
              <a:ext cx="11277600" cy="4533900"/>
            </a:xfrm>
            <a:custGeom>
              <a:avLst/>
              <a:gdLst>
                <a:gd name="T0" fmla="*/ 0 w 7104"/>
                <a:gd name="T1" fmla="*/ 0 h 2856"/>
                <a:gd name="T2" fmla="*/ 0 w 7104"/>
                <a:gd name="T3" fmla="*/ 2147483646 h 2856"/>
                <a:gd name="T4" fmla="*/ 2147483646 w 7104"/>
                <a:gd name="T5" fmla="*/ 2147483646 h 2856"/>
                <a:gd name="T6" fmla="*/ 2147483646 w 7104"/>
                <a:gd name="T7" fmla="*/ 2147483646 h 2856"/>
                <a:gd name="T8" fmla="*/ 2147483646 w 7104"/>
                <a:gd name="T9" fmla="*/ 2147483646 h 2856"/>
                <a:gd name="T10" fmla="*/ 2147483646 w 7104"/>
                <a:gd name="T11" fmla="*/ 2147483646 h 2856"/>
                <a:gd name="T12" fmla="*/ 2147483646 w 7104"/>
                <a:gd name="T13" fmla="*/ 2147483646 h 2856"/>
                <a:gd name="T14" fmla="*/ 2147483646 w 7104"/>
                <a:gd name="T15" fmla="*/ 2147483646 h 2856"/>
                <a:gd name="T16" fmla="*/ 2147483646 w 7104"/>
                <a:gd name="T17" fmla="*/ 2147483646 h 2856"/>
                <a:gd name="T18" fmla="*/ 2147483646 w 7104"/>
                <a:gd name="T19" fmla="*/ 2147483646 h 2856"/>
                <a:gd name="T20" fmla="*/ 2147483646 w 7104"/>
                <a:gd name="T21" fmla="*/ 2147483646 h 2856"/>
                <a:gd name="T22" fmla="*/ 2147483646 w 7104"/>
                <a:gd name="T23" fmla="*/ 2147483646 h 2856"/>
                <a:gd name="T24" fmla="*/ 2147483646 w 7104"/>
                <a:gd name="T25" fmla="*/ 2147483646 h 2856"/>
                <a:gd name="T26" fmla="*/ 2147483646 w 7104"/>
                <a:gd name="T27" fmla="*/ 2147483646 h 2856"/>
                <a:gd name="T28" fmla="*/ 2147483646 w 7104"/>
                <a:gd name="T29" fmla="*/ 2147483646 h 2856"/>
                <a:gd name="T30" fmla="*/ 2147483646 w 7104"/>
                <a:gd name="T31" fmla="*/ 2147483646 h 2856"/>
                <a:gd name="T32" fmla="*/ 2147483646 w 7104"/>
                <a:gd name="T33" fmla="*/ 2147483646 h 2856"/>
                <a:gd name="T34" fmla="*/ 2147483646 w 7104"/>
                <a:gd name="T35" fmla="*/ 2147483646 h 2856"/>
                <a:gd name="T36" fmla="*/ 2147483646 w 7104"/>
                <a:gd name="T37" fmla="*/ 2147483646 h 2856"/>
                <a:gd name="T38" fmla="*/ 2147483646 w 7104"/>
                <a:gd name="T39" fmla="*/ 2147483646 h 2856"/>
                <a:gd name="T40" fmla="*/ 2147483646 w 7104"/>
                <a:gd name="T41" fmla="*/ 2147483646 h 2856"/>
                <a:gd name="T42" fmla="*/ 2147483646 w 7104"/>
                <a:gd name="T43" fmla="*/ 2147483646 h 2856"/>
                <a:gd name="T44" fmla="*/ 2147483646 w 7104"/>
                <a:gd name="T45" fmla="*/ 2147483646 h 2856"/>
                <a:gd name="T46" fmla="*/ 2147483646 w 7104"/>
                <a:gd name="T47" fmla="*/ 2147483646 h 2856"/>
                <a:gd name="T48" fmla="*/ 2147483646 w 7104"/>
                <a:gd name="T49" fmla="*/ 2147483646 h 2856"/>
                <a:gd name="T50" fmla="*/ 2147483646 w 7104"/>
                <a:gd name="T51" fmla="*/ 2147483646 h 2856"/>
                <a:gd name="T52" fmla="*/ 2147483646 w 7104"/>
                <a:gd name="T53" fmla="*/ 2147483646 h 2856"/>
                <a:gd name="T54" fmla="*/ 2147483646 w 7104"/>
                <a:gd name="T55" fmla="*/ 2147483646 h 2856"/>
                <a:gd name="T56" fmla="*/ 2147483646 w 7104"/>
                <a:gd name="T57" fmla="*/ 2147483646 h 2856"/>
                <a:gd name="T58" fmla="*/ 2147483646 w 7104"/>
                <a:gd name="T59" fmla="*/ 2147483646 h 2856"/>
                <a:gd name="T60" fmla="*/ 2147483646 w 7104"/>
                <a:gd name="T61" fmla="*/ 2147483646 h 2856"/>
                <a:gd name="T62" fmla="*/ 2147483646 w 7104"/>
                <a:gd name="T63" fmla="*/ 2147483646 h 2856"/>
                <a:gd name="T64" fmla="*/ 2147483646 w 7104"/>
                <a:gd name="T65" fmla="*/ 2147483646 h 2856"/>
                <a:gd name="T66" fmla="*/ 2147483646 w 7104"/>
                <a:gd name="T67" fmla="*/ 2147483646 h 2856"/>
                <a:gd name="T68" fmla="*/ 2147483646 w 7104"/>
                <a:gd name="T69" fmla="*/ 2147483646 h 2856"/>
                <a:gd name="T70" fmla="*/ 2147483646 w 7104"/>
                <a:gd name="T71" fmla="*/ 2147483646 h 2856"/>
                <a:gd name="T72" fmla="*/ 2147483646 w 7104"/>
                <a:gd name="T73" fmla="*/ 2147483646 h 2856"/>
                <a:gd name="T74" fmla="*/ 2147483646 w 7104"/>
                <a:gd name="T75" fmla="*/ 2147483646 h 2856"/>
                <a:gd name="T76" fmla="*/ 2147483646 w 7104"/>
                <a:gd name="T77" fmla="*/ 2147483646 h 2856"/>
                <a:gd name="T78" fmla="*/ 2147483646 w 7104"/>
                <a:gd name="T79" fmla="*/ 2147483646 h 2856"/>
                <a:gd name="T80" fmla="*/ 2147483646 w 7104"/>
                <a:gd name="T81" fmla="*/ 2147483646 h 2856"/>
                <a:gd name="T82" fmla="*/ 2147483646 w 7104"/>
                <a:gd name="T83" fmla="*/ 2147483646 h 2856"/>
                <a:gd name="T84" fmla="*/ 2147483646 w 7104"/>
                <a:gd name="T85" fmla="*/ 2147483646 h 2856"/>
                <a:gd name="T86" fmla="*/ 2147483646 w 7104"/>
                <a:gd name="T87" fmla="*/ 2147483646 h 2856"/>
                <a:gd name="T88" fmla="*/ 2147483646 w 7104"/>
                <a:gd name="T89" fmla="*/ 2147483646 h 2856"/>
                <a:gd name="T90" fmla="*/ 2147483646 w 7104"/>
                <a:gd name="T91" fmla="*/ 2147483646 h 2856"/>
                <a:gd name="T92" fmla="*/ 2147483646 w 7104"/>
                <a:gd name="T93" fmla="*/ 2147483646 h 2856"/>
                <a:gd name="T94" fmla="*/ 2147483646 w 7104"/>
                <a:gd name="T95" fmla="*/ 2147483646 h 2856"/>
                <a:gd name="T96" fmla="*/ 2147483646 w 7104"/>
                <a:gd name="T97" fmla="*/ 2147483646 h 2856"/>
                <a:gd name="T98" fmla="*/ 0 w 7104"/>
                <a:gd name="T99" fmla="*/ 0 h 2856"/>
                <a:gd name="T100" fmla="*/ 0 w 7104"/>
                <a:gd name="T101" fmla="*/ 0 h 28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104" h="2856">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sp>
          <p:nvSpPr>
            <p:cNvPr id="2077" name="Freeform 5"/>
            <p:cNvSpPr>
              <a:spLocks noEditPoints="1"/>
            </p:cNvSpPr>
            <p:nvPr/>
          </p:nvSpPr>
          <p:spPr bwMode="gray">
            <a:xfrm>
              <a:off x="0" y="1587"/>
              <a:ext cx="12192000" cy="6856413"/>
            </a:xfrm>
            <a:custGeom>
              <a:avLst/>
              <a:gdLst>
                <a:gd name="T0" fmla="*/ 0 w 15356"/>
                <a:gd name="T1" fmla="*/ 0 h 8638"/>
                <a:gd name="T2" fmla="*/ 0 w 15356"/>
                <a:gd name="T3" fmla="*/ 2147483646 h 8638"/>
                <a:gd name="T4" fmla="*/ 2147483646 w 15356"/>
                <a:gd name="T5" fmla="*/ 2147483646 h 8638"/>
                <a:gd name="T6" fmla="*/ 2147483646 w 15356"/>
                <a:gd name="T7" fmla="*/ 0 h 8638"/>
                <a:gd name="T8" fmla="*/ 0 w 15356"/>
                <a:gd name="T9" fmla="*/ 0 h 8638"/>
                <a:gd name="T10" fmla="*/ 2147483646 w 15356"/>
                <a:gd name="T11" fmla="*/ 2147483646 h 8638"/>
                <a:gd name="T12" fmla="*/ 2147483646 w 15356"/>
                <a:gd name="T13" fmla="*/ 2147483646 h 8638"/>
                <a:gd name="T14" fmla="*/ 2147483646 w 15356"/>
                <a:gd name="T15" fmla="*/ 2147483646 h 8638"/>
                <a:gd name="T16" fmla="*/ 2147483646 w 15356"/>
                <a:gd name="T17" fmla="*/ 2147483646 h 8638"/>
                <a:gd name="T18" fmla="*/ 2147483646 w 15356"/>
                <a:gd name="T19" fmla="*/ 2147483646 h 86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black"/>
                </a:solidFill>
                <a:latin typeface="Arial" panose="020B0604020202020204" pitchFamily="34" charset="0"/>
                <a:cs typeface="Arial" panose="020B0604020202020204" pitchFamily="34" charset="0"/>
              </a:endParaRPr>
            </a:p>
          </p:txBody>
        </p:sp>
      </p:grpSp>
      <p:sp>
        <p:nvSpPr>
          <p:cNvPr id="2051" name="Title Placeholder 1"/>
          <p:cNvSpPr>
            <a:spLocks noGrp="1"/>
          </p:cNvSpPr>
          <p:nvPr>
            <p:ph type="title"/>
          </p:nvPr>
        </p:nvSpPr>
        <p:spPr bwMode="gray">
          <a:xfrm>
            <a:off x="1155701" y="973139"/>
            <a:ext cx="876088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endParaRPr lang="en-US" smtClean="0"/>
          </a:p>
        </p:txBody>
      </p:sp>
      <p:sp>
        <p:nvSpPr>
          <p:cNvPr id="2052" name="Text Placeholder 2"/>
          <p:cNvSpPr>
            <a:spLocks noGrp="1"/>
          </p:cNvSpPr>
          <p:nvPr>
            <p:ph type="body" idx="1"/>
          </p:nvPr>
        </p:nvSpPr>
        <p:spPr bwMode="auto">
          <a:xfrm>
            <a:off x="1155701" y="2603500"/>
            <a:ext cx="8760884"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4" name="Date Placeholder 3"/>
          <p:cNvSpPr>
            <a:spLocks noGrp="1"/>
          </p:cNvSpPr>
          <p:nvPr>
            <p:ph type="dt" sz="half" idx="2"/>
          </p:nvPr>
        </p:nvSpPr>
        <p:spPr>
          <a:xfrm>
            <a:off x="10653184" y="6391275"/>
            <a:ext cx="990600" cy="304800"/>
          </a:xfrm>
          <a:prstGeom prst="rect">
            <a:avLst/>
          </a:prstGeom>
        </p:spPr>
        <p:txBody>
          <a:bodyPr vert="horz" lIns="91440" tIns="45720" rIns="91440" bIns="45720" rtlCol="0" anchor="ctr"/>
          <a:lstStyle>
            <a:lvl1pPr algn="r"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fld id="{1CCBE1E6-D9E8-4BB2-B1C8-52D33DAB1BFC}" type="datetimeFigureOut">
              <a:rPr lang="en-US"/>
              <a:pPr>
                <a:defRPr/>
              </a:pPr>
              <a:t>1/9/2020</a:t>
            </a:fld>
            <a:endParaRPr lang="en-US" dirty="0"/>
          </a:p>
        </p:txBody>
      </p:sp>
      <p:sp>
        <p:nvSpPr>
          <p:cNvPr id="5" name="Footer Placeholder 4"/>
          <p:cNvSpPr>
            <a:spLocks noGrp="1"/>
          </p:cNvSpPr>
          <p:nvPr>
            <p:ph type="ftr" sz="quarter" idx="3"/>
          </p:nvPr>
        </p:nvSpPr>
        <p:spPr>
          <a:xfrm>
            <a:off x="560917" y="6391275"/>
            <a:ext cx="3860800" cy="304800"/>
          </a:xfrm>
          <a:prstGeom prst="rect">
            <a:avLst/>
          </a:prstGeom>
        </p:spPr>
        <p:txBody>
          <a:bodyPr vert="horz" lIns="91440" tIns="45720" rIns="91440" bIns="45720" rtlCol="0" anchor="ctr"/>
          <a:lstStyle>
            <a:lvl1pPr algn="l" defTabSz="342900" eaLnBrk="1" fontAlgn="auto" hangingPunct="1">
              <a:spcBef>
                <a:spcPts val="0"/>
              </a:spcBef>
              <a:spcAft>
                <a:spcPts val="0"/>
              </a:spcAft>
              <a:defRPr sz="750" b="1" i="0">
                <a:solidFill>
                  <a:srgbClr val="B31166"/>
                </a:solidFill>
                <a:latin typeface="Century Gothic" panose="020B0502020202020204"/>
                <a:cs typeface="+mn-cs"/>
              </a:defRPr>
            </a:lvl1pPr>
          </a:lstStyle>
          <a:p>
            <a:pPr>
              <a:defRPr/>
            </a:pPr>
            <a:r>
              <a:rPr lang="en-US"/>
              <a:t>
              </a:t>
            </a:r>
            <a:endParaRPr lang="en-US" dirty="0"/>
          </a:p>
        </p:txBody>
      </p:sp>
      <p:sp>
        <p:nvSpPr>
          <p:cNvPr id="21" name="Rectangle 20"/>
          <p:cNvSpPr/>
          <p:nvPr/>
        </p:nvSpPr>
        <p:spPr>
          <a:xfrm>
            <a:off x="10437284"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617" y="295275"/>
            <a:ext cx="838200" cy="768350"/>
          </a:xfrm>
          <a:prstGeom prst="rect">
            <a:avLst/>
          </a:prstGeom>
        </p:spPr>
        <p:txBody>
          <a:bodyPr vert="horz" lIns="91440" tIns="45720" rIns="91440" bIns="45720" rtlCol="0" anchor="b"/>
          <a:lstStyle>
            <a:lvl1pPr algn="ctr" defTabSz="342900" eaLnBrk="1" fontAlgn="auto" hangingPunct="1">
              <a:spcBef>
                <a:spcPts val="0"/>
              </a:spcBef>
              <a:spcAft>
                <a:spcPts val="0"/>
              </a:spcAft>
              <a:defRPr sz="2100" b="0" i="0">
                <a:solidFill>
                  <a:prstClr val="white"/>
                </a:solidFill>
                <a:latin typeface="Century Gothic" panose="020B0502020202020204"/>
                <a:cs typeface="+mn-cs"/>
              </a:defRPr>
            </a:lvl1pPr>
          </a:lstStyle>
          <a:p>
            <a:pPr>
              <a:defRPr/>
            </a:pPr>
            <a:fld id="{9572EB61-668D-437B-9196-A391261CBA3B}" type="slidenum">
              <a:rPr lang="en-US"/>
              <a:pPr>
                <a:defRPr/>
              </a:pPr>
              <a:t>‹#›</a:t>
            </a:fld>
            <a:endParaRPr lang="en-US" dirty="0"/>
          </a:p>
        </p:txBody>
      </p:sp>
    </p:spTree>
    <p:extLst>
      <p:ext uri="{BB962C8B-B14F-4D97-AF65-F5344CB8AC3E}">
        <p14:creationId xmlns:p14="http://schemas.microsoft.com/office/powerpoint/2010/main" val="132734951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Lst>
  <p:hf sldNum="0" hdr="0" ftr="0" dt="0"/>
  <p:txStyles>
    <p:titleStyle>
      <a:lvl1pPr algn="l" defTabSz="342900" rtl="0" eaLnBrk="0" fontAlgn="base" hangingPunct="0">
        <a:spcBef>
          <a:spcPct val="0"/>
        </a:spcBef>
        <a:spcAft>
          <a:spcPct val="0"/>
        </a:spcAft>
        <a:defRPr sz="2700" kern="1200">
          <a:solidFill>
            <a:schemeClr val="bg2"/>
          </a:solidFill>
          <a:latin typeface="+mj-lt"/>
          <a:ea typeface="+mj-ea"/>
          <a:cs typeface="+mj-cs"/>
        </a:defRPr>
      </a:lvl1pPr>
      <a:lvl2pPr algn="l" defTabSz="342900" rtl="0" eaLnBrk="0" fontAlgn="base" hangingPunct="0">
        <a:spcBef>
          <a:spcPct val="0"/>
        </a:spcBef>
        <a:spcAft>
          <a:spcPct val="0"/>
        </a:spcAft>
        <a:defRPr sz="2700">
          <a:solidFill>
            <a:schemeClr val="bg2"/>
          </a:solidFill>
          <a:latin typeface="Century Gothic" panose="020B0502020202020204" pitchFamily="34" charset="0"/>
        </a:defRPr>
      </a:lvl2pPr>
      <a:lvl3pPr algn="l" defTabSz="342900" rtl="0" eaLnBrk="0" fontAlgn="base" hangingPunct="0">
        <a:spcBef>
          <a:spcPct val="0"/>
        </a:spcBef>
        <a:spcAft>
          <a:spcPct val="0"/>
        </a:spcAft>
        <a:defRPr sz="2700">
          <a:solidFill>
            <a:schemeClr val="bg2"/>
          </a:solidFill>
          <a:latin typeface="Century Gothic" panose="020B0502020202020204" pitchFamily="34" charset="0"/>
        </a:defRPr>
      </a:lvl3pPr>
      <a:lvl4pPr algn="l" defTabSz="342900" rtl="0" eaLnBrk="0" fontAlgn="base" hangingPunct="0">
        <a:spcBef>
          <a:spcPct val="0"/>
        </a:spcBef>
        <a:spcAft>
          <a:spcPct val="0"/>
        </a:spcAft>
        <a:defRPr sz="2700">
          <a:solidFill>
            <a:schemeClr val="bg2"/>
          </a:solidFill>
          <a:latin typeface="Century Gothic" panose="020B0502020202020204" pitchFamily="34" charset="0"/>
        </a:defRPr>
      </a:lvl4pPr>
      <a:lvl5pPr algn="l" defTabSz="342900" rtl="0" eaLnBrk="0" fontAlgn="base" hangingPunct="0">
        <a:spcBef>
          <a:spcPct val="0"/>
        </a:spcBef>
        <a:spcAft>
          <a:spcPct val="0"/>
        </a:spcAft>
        <a:defRPr sz="2700">
          <a:solidFill>
            <a:schemeClr val="bg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0" fontAlgn="base" hangingPunct="0">
        <a:spcBef>
          <a:spcPts val="750"/>
        </a:spcBef>
        <a:spcAft>
          <a:spcPct val="0"/>
        </a:spcAft>
        <a:buClr>
          <a:schemeClr val="accent1"/>
        </a:buClr>
        <a:buSzPct val="80000"/>
        <a:buFont typeface="Wingdings 3" panose="05040102010807070707" pitchFamily="18" charset="2"/>
        <a:buChar char=""/>
        <a:defRPr sz="1300" kern="1200">
          <a:solidFill>
            <a:srgbClr val="404040"/>
          </a:solidFill>
          <a:latin typeface="+mn-lt"/>
          <a:ea typeface="+mn-ea"/>
          <a:cs typeface="+mn-cs"/>
        </a:defRPr>
      </a:lvl1pPr>
      <a:lvl2pPr marL="557213" indent="-214313" algn="l" defTabSz="342900" rtl="0" eaLnBrk="0" fontAlgn="base" hangingPunct="0">
        <a:spcBef>
          <a:spcPts val="75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2pPr>
      <a:lvl3pPr marL="8572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1000" kern="1200">
          <a:solidFill>
            <a:srgbClr val="404040"/>
          </a:solidFill>
          <a:latin typeface="+mn-lt"/>
          <a:ea typeface="+mn-ea"/>
          <a:cs typeface="+mn-cs"/>
        </a:defRPr>
      </a:lvl3pPr>
      <a:lvl4pPr marL="12001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4pPr>
      <a:lvl5pPr marL="1543050" indent="-171450" algn="l" defTabSz="342900" rtl="0" eaLnBrk="0" fontAlgn="base" hangingPunct="0">
        <a:spcBef>
          <a:spcPts val="750"/>
        </a:spcBef>
        <a:spcAft>
          <a:spcPct val="0"/>
        </a:spcAft>
        <a:buClr>
          <a:schemeClr val="accent1"/>
        </a:buClr>
        <a:buSzPct val="80000"/>
        <a:buFont typeface="Wingdings 3" panose="05040102010807070707" pitchFamily="18" charset="2"/>
        <a:buChar char=""/>
        <a:defRPr sz="900" kern="1200">
          <a:solidFill>
            <a:srgbClr val="404040"/>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b="0" i="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6350"/>
            <a:ext cx="12187767"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037" name="Freeform 8"/>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34827"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defTabSz="914400" fontAlgn="base">
                  <a:spcBef>
                    <a:spcPct val="0"/>
                  </a:spcBef>
                  <a:spcAft>
                    <a:spcPct val="0"/>
                  </a:spcAft>
                  <a:defRPr/>
                </a:pPr>
                <a:endParaRPr lang="tr-TR" sz="1800">
                  <a:solidFill>
                    <a:prstClr val="white"/>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1042" name="Freeform 13"/>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400" eaLnBrk="0" fontAlgn="base" hangingPunct="0">
                  <a:spcBef>
                    <a:spcPct val="0"/>
                  </a:spcBef>
                  <a:spcAft>
                    <a:spcPct val="0"/>
                  </a:spcAft>
                </a:pPr>
                <a:endParaRPr lang="tr-TR" sz="1800" smtClean="0">
                  <a:solidFill>
                    <a:prstClr val="white"/>
                  </a:solidFill>
                </a:endParaRPr>
              </a:p>
            </p:txBody>
          </p:sp>
          <p:sp>
            <p:nvSpPr>
              <p:cNvPr id="34830"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defTabSz="914400" fontAlgn="base">
                  <a:spcBef>
                    <a:spcPct val="0"/>
                  </a:spcBef>
                  <a:spcAft>
                    <a:spcPct val="0"/>
                  </a:spcAft>
                  <a:defRPr/>
                </a:pPr>
                <a:endParaRPr lang="tr-TR" sz="1800">
                  <a:solidFill>
                    <a:prstClr val="white"/>
                  </a:solidFill>
                </a:endParaRPr>
              </a:p>
            </p:txBody>
          </p:sp>
        </p:grpSp>
      </p:grpSp>
      <p:sp>
        <p:nvSpPr>
          <p:cNvPr id="34831" name="Rectangle 15"/>
          <p:cNvSpPr>
            <a:spLocks noGrp="1" noChangeArrowheads="1"/>
          </p:cNvSpPr>
          <p:nvPr>
            <p:ph type="title"/>
          </p:nvPr>
        </p:nvSpPr>
        <p:spPr bwMode="auto">
          <a:xfrm>
            <a:off x="1422400" y="304801"/>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34832" name="Rectangle 16"/>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4833" name="Rectangle 17"/>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defTabSz="914400" fontAlgn="base">
              <a:spcBef>
                <a:spcPct val="0"/>
              </a:spcBef>
              <a:spcAft>
                <a:spcPct val="0"/>
              </a:spcAft>
              <a:defRPr/>
            </a:pPr>
            <a:endParaRPr lang="tr-TR">
              <a:solidFill>
                <a:prstClr val="white"/>
              </a:solidFill>
            </a:endParaRPr>
          </a:p>
        </p:txBody>
      </p:sp>
      <p:sp>
        <p:nvSpPr>
          <p:cNvPr id="34834" name="Rectangle 18"/>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defTabSz="914400" fontAlgn="base">
              <a:spcBef>
                <a:spcPct val="0"/>
              </a:spcBef>
              <a:spcAft>
                <a:spcPct val="0"/>
              </a:spcAft>
              <a:defRPr/>
            </a:pPr>
            <a:endParaRPr lang="tr-TR">
              <a:solidFill>
                <a:prstClr val="white"/>
              </a:solidFill>
            </a:endParaRPr>
          </a:p>
        </p:txBody>
      </p:sp>
      <p:sp>
        <p:nvSpPr>
          <p:cNvPr id="34835" name="Rectangle 19"/>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defTabSz="914400" fontAlgn="base">
              <a:spcBef>
                <a:spcPct val="0"/>
              </a:spcBef>
              <a:spcAft>
                <a:spcPct val="0"/>
              </a:spcAft>
              <a:defRPr/>
            </a:pPr>
            <a:fld id="{E2827E71-78C5-402F-AD1E-D5567FF7EDF1}" type="slidenum">
              <a:rPr lang="tr-TR" smtClean="0">
                <a:solidFill>
                  <a:prstClr val="white"/>
                </a:solidFill>
              </a:rPr>
              <a:pPr defTabSz="914400" fontAlgn="base">
                <a:spcBef>
                  <a:spcPct val="0"/>
                </a:spcBef>
                <a:spcAft>
                  <a:spcPct val="0"/>
                </a:spcAft>
                <a:defRPr/>
              </a:pPr>
              <a:t>‹#›</a:t>
            </a:fld>
            <a:endParaRPr lang="tr-TR">
              <a:solidFill>
                <a:prstClr val="white"/>
              </a:solidFill>
            </a:endParaRPr>
          </a:p>
        </p:txBody>
      </p:sp>
    </p:spTree>
    <p:extLst>
      <p:ext uri="{BB962C8B-B14F-4D97-AF65-F5344CB8AC3E}">
        <p14:creationId xmlns:p14="http://schemas.microsoft.com/office/powerpoint/2010/main" val="2155661355"/>
      </p:ext>
    </p:extLst>
  </p:cSld>
  <p:clrMap bg1="dk2" tx1="lt1" bg2="dk1"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jpeg"/><Relationship Id="rId2" Type="http://schemas.openxmlformats.org/officeDocument/2006/relationships/diagramData" Target="../diagrams/data5.xml"/><Relationship Id="rId1" Type="http://schemas.openxmlformats.org/officeDocument/2006/relationships/slideLayout" Target="../slideLayouts/slideLayout3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0656" y="745991"/>
            <a:ext cx="4249737" cy="547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2 Alt Başlık"/>
          <p:cNvSpPr>
            <a:spLocks noGrp="1"/>
          </p:cNvSpPr>
          <p:nvPr>
            <p:ph type="subTitle" idx="1"/>
          </p:nvPr>
        </p:nvSpPr>
        <p:spPr>
          <a:xfrm>
            <a:off x="5666704" y="745991"/>
            <a:ext cx="5563673" cy="1555884"/>
          </a:xfrm>
          <a:solidFill>
            <a:schemeClr val="accent5">
              <a:lumMod val="75000"/>
            </a:schemeClr>
          </a:solidFill>
          <a:ln>
            <a:miter lim="800000"/>
            <a:headEnd/>
            <a:tailEnd/>
          </a:ln>
        </p:spPr>
        <p:txBody>
          <a:bodyPr>
            <a:normAutofit lnSpcReduction="10000"/>
          </a:bodyPr>
          <a:lstStyle/>
          <a:p>
            <a:pPr>
              <a:defRPr/>
            </a:pPr>
            <a:endParaRPr lang="tr-TR" sz="4800" b="1" dirty="0">
              <a:solidFill>
                <a:srgbClr val="FFFF00"/>
              </a:solidFill>
            </a:endParaRPr>
          </a:p>
          <a:p>
            <a:pPr>
              <a:defRPr/>
            </a:pPr>
            <a:r>
              <a:rPr lang="tr-TR" sz="4800" b="1" dirty="0">
                <a:solidFill>
                  <a:srgbClr val="FFFF00"/>
                </a:solidFill>
              </a:rPr>
              <a:t>TARİH 10 </a:t>
            </a:r>
          </a:p>
        </p:txBody>
      </p:sp>
      <p:pic>
        <p:nvPicPr>
          <p:cNvPr id="6" name="Resim 5"/>
          <p:cNvPicPr>
            <a:picLocks noChangeAspect="1"/>
          </p:cNvPicPr>
          <p:nvPr/>
        </p:nvPicPr>
        <p:blipFill>
          <a:blip r:embed="rId3"/>
          <a:stretch>
            <a:fillRect/>
          </a:stretch>
        </p:blipFill>
        <p:spPr>
          <a:xfrm>
            <a:off x="5497737" y="5459213"/>
            <a:ext cx="5732640" cy="762066"/>
          </a:xfrm>
          <a:prstGeom prst="rect">
            <a:avLst/>
          </a:prstGeom>
        </p:spPr>
      </p:pic>
    </p:spTree>
    <p:extLst>
      <p:ext uri="{BB962C8B-B14F-4D97-AF65-F5344CB8AC3E}">
        <p14:creationId xmlns:p14="http://schemas.microsoft.com/office/powerpoint/2010/main" val="3449869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334851" y="304800"/>
            <a:ext cx="11513712" cy="914400"/>
          </a:xfrm>
          <a:solidFill>
            <a:srgbClr val="002060"/>
          </a:solidFill>
        </p:spPr>
        <p:txBody>
          <a:bodyPr>
            <a:normAutofit fontScale="90000"/>
          </a:bodyPr>
          <a:lstStyle/>
          <a:p>
            <a:pPr eaLnBrk="1" hangingPunct="1">
              <a:defRPr/>
            </a:pPr>
            <a:r>
              <a:rPr lang="tr-TR" sz="3200" dirty="0">
                <a:latin typeface="Times New Roman" pitchFamily="18" charset="0"/>
                <a:cs typeface="Times New Roman" pitchFamily="18" charset="0"/>
              </a:rPr>
              <a:t>2-HAYVANCILIK</a:t>
            </a:r>
            <a:r>
              <a:rPr lang="tr-TR" sz="3200" dirty="0">
                <a:latin typeface="Courier New" pitchFamily="49" charset="0"/>
                <a:cs typeface="Times New Roman" pitchFamily="18" charset="0"/>
              </a:rPr>
              <a:t/>
            </a:r>
            <a:br>
              <a:rPr lang="tr-TR" sz="3200" dirty="0">
                <a:latin typeface="Courier New" pitchFamily="49" charset="0"/>
                <a:cs typeface="Times New Roman" pitchFamily="18" charset="0"/>
              </a:rPr>
            </a:br>
            <a:endParaRPr lang="tr-TR" sz="3200" dirty="0">
              <a:latin typeface="Courier New" pitchFamily="49" charset="0"/>
              <a:cs typeface="Times New Roman" pitchFamily="18" charset="0"/>
            </a:endParaRPr>
          </a:p>
        </p:txBody>
      </p:sp>
      <p:sp>
        <p:nvSpPr>
          <p:cNvPr id="458755" name="Rectangle 3"/>
          <p:cNvSpPr>
            <a:spLocks noGrp="1" noChangeArrowheads="1"/>
          </p:cNvSpPr>
          <p:nvPr>
            <p:ph type="body" idx="1"/>
          </p:nvPr>
        </p:nvSpPr>
        <p:spPr>
          <a:xfrm>
            <a:off x="334851" y="1295400"/>
            <a:ext cx="11513712" cy="5181600"/>
          </a:xfrm>
          <a:solidFill>
            <a:schemeClr val="accent6">
              <a:lumMod val="50000"/>
            </a:schemeClr>
          </a:solidFill>
        </p:spPr>
        <p:txBody>
          <a:bodyPr/>
          <a:lstStyle/>
          <a:p>
            <a:pPr eaLnBrk="1" hangingPunct="1">
              <a:lnSpc>
                <a:spcPct val="150000"/>
              </a:lnSpc>
              <a:defRPr/>
            </a:pPr>
            <a:r>
              <a:rPr lang="tr-TR" sz="2800" dirty="0">
                <a:latin typeface="Times New Roman" pitchFamily="18" charset="0"/>
                <a:cs typeface="Times New Roman" pitchFamily="18" charset="0"/>
              </a:rPr>
              <a:t>    Hayvancılık,tarım ekonomisinin ve genel ekonominin önemli unsurlarından biridir. Genel olarak göçebelerin uğraşı olsa da,</a:t>
            </a:r>
            <a:r>
              <a:rPr lang="tr-TR" sz="2800" dirty="0">
                <a:latin typeface="Times New Roman" pitchFamily="18" charset="0"/>
              </a:rPr>
              <a:t> </a:t>
            </a:r>
            <a:r>
              <a:rPr lang="tr-TR" sz="2800" dirty="0">
                <a:latin typeface="Times New Roman" pitchFamily="18" charset="0"/>
                <a:cs typeface="Times New Roman" pitchFamily="18" charset="0"/>
              </a:rPr>
              <a:t>köylüler de bu alanda önemli bir rol üstlenmişlerdir. Sadece göçebelerden alınan </a:t>
            </a:r>
            <a:r>
              <a:rPr lang="tr-TR" sz="2800" dirty="0" err="1">
                <a:latin typeface="Times New Roman" pitchFamily="18" charset="0"/>
                <a:cs typeface="Times New Roman" pitchFamily="18" charset="0"/>
              </a:rPr>
              <a:t>resm</a:t>
            </a:r>
            <a:r>
              <a:rPr lang="tr-TR" sz="2800" dirty="0">
                <a:latin typeface="Times New Roman" pitchFamily="18" charset="0"/>
                <a:cs typeface="Times New Roman" pitchFamily="18" charset="0"/>
              </a:rPr>
              <a:t>-i yaylak ve resmi kışlak yerine,</a:t>
            </a:r>
            <a:r>
              <a:rPr lang="tr-TR" sz="2800" dirty="0">
                <a:latin typeface="Times New Roman" pitchFamily="18" charset="0"/>
              </a:rPr>
              <a:t> </a:t>
            </a:r>
            <a:r>
              <a:rPr lang="tr-TR" sz="2800" dirty="0">
                <a:latin typeface="Times New Roman" pitchFamily="18" charset="0"/>
                <a:cs typeface="Times New Roman" pitchFamily="18" charset="0"/>
              </a:rPr>
              <a:t>hayvan besleyen herkesten </a:t>
            </a:r>
            <a:r>
              <a:rPr lang="tr-TR" sz="2800" b="1" dirty="0">
                <a:solidFill>
                  <a:srgbClr val="FFFF00"/>
                </a:solidFill>
                <a:latin typeface="Times New Roman" pitchFamily="18" charset="0"/>
                <a:cs typeface="Times New Roman" pitchFamily="18" charset="0"/>
              </a:rPr>
              <a:t>adet-i ağnam </a:t>
            </a:r>
            <a:r>
              <a:rPr lang="tr-TR" sz="2800" dirty="0">
                <a:latin typeface="Times New Roman" pitchFamily="18" charset="0"/>
                <a:cs typeface="Times New Roman" pitchFamily="18" charset="0"/>
              </a:rPr>
              <a:t>de</a:t>
            </a:r>
            <a:r>
              <a:rPr lang="tr-TR" sz="2800" dirty="0">
                <a:latin typeface="Times New Roman" pitchFamily="18" charset="0"/>
              </a:rPr>
              <a:t>-</a:t>
            </a:r>
            <a:r>
              <a:rPr lang="tr-TR" sz="2800" dirty="0">
                <a:latin typeface="Times New Roman" pitchFamily="18" charset="0"/>
                <a:cs typeface="Times New Roman" pitchFamily="18" charset="0"/>
              </a:rPr>
              <a:t>nen vergi alınıyordu.</a:t>
            </a:r>
            <a:endParaRPr lang="tr-TR" sz="2800" dirty="0">
              <a:latin typeface="Courier New" pitchFamily="49" charset="0"/>
              <a:cs typeface="Times New Roman" pitchFamily="18" charset="0"/>
            </a:endParaRPr>
          </a:p>
          <a:p>
            <a:pPr eaLnBrk="1" hangingPunct="1">
              <a:defRPr/>
            </a:pPr>
            <a:endParaRPr lang="tr-TR" sz="3600" dirty="0"/>
          </a:p>
        </p:txBody>
      </p:sp>
    </p:spTree>
    <p:extLst>
      <p:ext uri="{BB962C8B-B14F-4D97-AF65-F5344CB8AC3E}">
        <p14:creationId xmlns:p14="http://schemas.microsoft.com/office/powerpoint/2010/main" val="19860645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8755">
                                            <p:txEl>
                                              <p:pRg st="0" end="0"/>
                                            </p:txEl>
                                          </p:spTgt>
                                        </p:tgtEl>
                                        <p:attrNameLst>
                                          <p:attrName>style.visibility</p:attrName>
                                        </p:attrNameLst>
                                      </p:cBhvr>
                                      <p:to>
                                        <p:strVal val="visible"/>
                                      </p:to>
                                    </p:set>
                                    <p:animEffect transition="in" filter="box(out)">
                                      <p:cBhvr>
                                        <p:cTn id="7" dur="500"/>
                                        <p:tgtEl>
                                          <p:spTgt spid="45875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9779" name="Rectangle 3"/>
          <p:cNvSpPr>
            <a:spLocks noGrp="1" noChangeArrowheads="1"/>
          </p:cNvSpPr>
          <p:nvPr>
            <p:ph type="body" idx="1"/>
          </p:nvPr>
        </p:nvSpPr>
        <p:spPr>
          <a:xfrm>
            <a:off x="373487" y="381000"/>
            <a:ext cx="11359167" cy="6072188"/>
          </a:xfrm>
          <a:solidFill>
            <a:schemeClr val="accent6">
              <a:lumMod val="50000"/>
            </a:schemeClr>
          </a:solidFill>
        </p:spPr>
        <p:txBody>
          <a:bodyPr/>
          <a:lstStyle/>
          <a:p>
            <a:pPr eaLnBrk="1" hangingPunct="1">
              <a:defRPr/>
            </a:pPr>
            <a:r>
              <a:rPr lang="tr-TR" b="1" dirty="0" smtClean="0">
                <a:solidFill>
                  <a:schemeClr val="tx2"/>
                </a:solidFill>
                <a:latin typeface="Times New Roman" pitchFamily="18" charset="0"/>
                <a:cs typeface="Times New Roman" pitchFamily="18" charset="0"/>
              </a:rPr>
              <a:t>Hayvancılığın Osmanlı ekonomisine katkıları şunlardı:</a:t>
            </a:r>
          </a:p>
          <a:p>
            <a:pPr marL="0" indent="0" eaLnBrk="1" hangingPunct="1">
              <a:buNone/>
              <a:defRPr/>
            </a:pPr>
            <a:endParaRPr lang="tr-TR" b="1" dirty="0" smtClean="0">
              <a:solidFill>
                <a:schemeClr val="tx2"/>
              </a:solidFill>
              <a:latin typeface="Courier New" pitchFamily="49" charset="0"/>
              <a:cs typeface="Times New Roman" pitchFamily="18" charset="0"/>
            </a:endParaRPr>
          </a:p>
          <a:p>
            <a:pPr eaLnBrk="1" hangingPunct="1">
              <a:lnSpc>
                <a:spcPct val="150000"/>
              </a:lnSpc>
              <a:spcBef>
                <a:spcPts val="0"/>
              </a:spcBef>
              <a:defRPr/>
            </a:pPr>
            <a:r>
              <a:rPr lang="tr-TR" b="1" dirty="0" smtClean="0">
                <a:latin typeface="Times New Roman" pitchFamily="18" charset="0"/>
                <a:cs typeface="Times New Roman" pitchFamily="18" charset="0"/>
              </a:rPr>
              <a:t>1)-Tarım alanında : </a:t>
            </a:r>
            <a:r>
              <a:rPr lang="tr-TR" dirty="0" smtClean="0">
                <a:latin typeface="Times New Roman" pitchFamily="18" charset="0"/>
                <a:cs typeface="Times New Roman" pitchFamily="18" charset="0"/>
              </a:rPr>
              <a:t>Toprakları ekmek için öküz, manda gibi hayvanlardan yararlanılıyordu.</a:t>
            </a:r>
            <a:endParaRPr lang="tr-TR" dirty="0" smtClean="0">
              <a:latin typeface="Courier New" pitchFamily="49" charset="0"/>
              <a:cs typeface="Times New Roman" pitchFamily="18" charset="0"/>
            </a:endParaRPr>
          </a:p>
          <a:p>
            <a:pPr eaLnBrk="1" hangingPunct="1">
              <a:lnSpc>
                <a:spcPct val="150000"/>
              </a:lnSpc>
              <a:spcBef>
                <a:spcPts val="0"/>
              </a:spcBef>
              <a:defRPr/>
            </a:pPr>
            <a:r>
              <a:rPr lang="tr-TR" b="1" dirty="0" smtClean="0">
                <a:latin typeface="Times New Roman" pitchFamily="18" charset="0"/>
                <a:cs typeface="Times New Roman" pitchFamily="18" charset="0"/>
              </a:rPr>
              <a:t> 2)-Gıda alanında  :</a:t>
            </a:r>
            <a:r>
              <a:rPr lang="tr-TR" dirty="0" smtClean="0">
                <a:latin typeface="Times New Roman" pitchFamily="18" charset="0"/>
                <a:cs typeface="Times New Roman" pitchFamily="18" charset="0"/>
              </a:rPr>
              <a:t> Etinden yağından,</a:t>
            </a:r>
            <a:r>
              <a:rPr lang="tr-TR" dirty="0" smtClean="0">
                <a:latin typeface="Times New Roman" pitchFamily="18" charset="0"/>
              </a:rPr>
              <a:t> </a:t>
            </a:r>
            <a:r>
              <a:rPr lang="tr-TR" dirty="0" smtClean="0">
                <a:latin typeface="Times New Roman" pitchFamily="18" charset="0"/>
                <a:cs typeface="Times New Roman" pitchFamily="18" charset="0"/>
              </a:rPr>
              <a:t>sütünden yararlanılıyordu.</a:t>
            </a:r>
            <a:endParaRPr lang="tr-TR" dirty="0" smtClean="0">
              <a:latin typeface="Courier New" pitchFamily="49" charset="0"/>
              <a:cs typeface="Times New Roman" pitchFamily="18" charset="0"/>
            </a:endParaRPr>
          </a:p>
          <a:p>
            <a:pPr eaLnBrk="1" hangingPunct="1">
              <a:lnSpc>
                <a:spcPct val="150000"/>
              </a:lnSpc>
              <a:spcBef>
                <a:spcPts val="0"/>
              </a:spcBef>
              <a:defRPr/>
            </a:pP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3)-Sanayi alanında:</a:t>
            </a:r>
            <a:r>
              <a:rPr lang="tr-TR" dirty="0" smtClean="0">
                <a:latin typeface="Times New Roman" pitchFamily="18" charset="0"/>
                <a:cs typeface="Times New Roman" pitchFamily="18" charset="0"/>
              </a:rPr>
              <a:t> Yünü ve derisi giyim, do</a:t>
            </a:r>
            <a:r>
              <a:rPr lang="tr-TR" dirty="0" smtClean="0">
                <a:latin typeface="Times New Roman" pitchFamily="18" charset="0"/>
              </a:rPr>
              <a:t>-</a:t>
            </a:r>
            <a:r>
              <a:rPr lang="tr-TR" dirty="0" smtClean="0">
                <a:latin typeface="Times New Roman" pitchFamily="18" charset="0"/>
                <a:cs typeface="Times New Roman" pitchFamily="18" charset="0"/>
              </a:rPr>
              <a:t>kuma ve ayakkabı üretiminde hammadde olarak kullanılıyordu. </a:t>
            </a:r>
            <a:endParaRPr lang="tr-TR" dirty="0" smtClean="0"/>
          </a:p>
        </p:txBody>
      </p:sp>
    </p:spTree>
    <p:extLst>
      <p:ext uri="{BB962C8B-B14F-4D97-AF65-F5344CB8AC3E}">
        <p14:creationId xmlns:p14="http://schemas.microsoft.com/office/powerpoint/2010/main" val="20908329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animEffect transition="in" filter="box(out)">
                                      <p:cBhvr>
                                        <p:cTn id="7" dur="500"/>
                                        <p:tgtEl>
                                          <p:spTgt spid="45977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59779">
                                            <p:txEl>
                                              <p:pRg st="2" end="2"/>
                                            </p:txEl>
                                          </p:spTgt>
                                        </p:tgtEl>
                                        <p:attrNameLst>
                                          <p:attrName>style.visibility</p:attrName>
                                        </p:attrNameLst>
                                      </p:cBhvr>
                                      <p:to>
                                        <p:strVal val="visible"/>
                                      </p:to>
                                    </p:set>
                                    <p:animEffect transition="in" filter="box(out)">
                                      <p:cBhvr>
                                        <p:cTn id="12" dur="500"/>
                                        <p:tgtEl>
                                          <p:spTgt spid="459779">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59779">
                                            <p:txEl>
                                              <p:pRg st="3" end="3"/>
                                            </p:txEl>
                                          </p:spTgt>
                                        </p:tgtEl>
                                        <p:attrNameLst>
                                          <p:attrName>style.visibility</p:attrName>
                                        </p:attrNameLst>
                                      </p:cBhvr>
                                      <p:to>
                                        <p:strVal val="visible"/>
                                      </p:to>
                                    </p:set>
                                    <p:animEffect transition="in" filter="box(out)">
                                      <p:cBhvr>
                                        <p:cTn id="17" dur="500"/>
                                        <p:tgtEl>
                                          <p:spTgt spid="459779">
                                            <p:txEl>
                                              <p:pRg st="3" end="3"/>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459779">
                                            <p:txEl>
                                              <p:pRg st="4" end="4"/>
                                            </p:txEl>
                                          </p:spTgt>
                                        </p:tgtEl>
                                        <p:attrNameLst>
                                          <p:attrName>style.visibility</p:attrName>
                                        </p:attrNameLst>
                                      </p:cBhvr>
                                      <p:to>
                                        <p:strVal val="visible"/>
                                      </p:to>
                                    </p:set>
                                    <p:animEffect transition="in" filter="box(out)">
                                      <p:cBhvr>
                                        <p:cTn id="22" dur="500"/>
                                        <p:tgtEl>
                                          <p:spTgt spid="459779">
                                            <p:txEl>
                                              <p:pRg st="4" end="4"/>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03" name="Rectangle 3"/>
          <p:cNvSpPr>
            <a:spLocks noGrp="1" noChangeArrowheads="1"/>
          </p:cNvSpPr>
          <p:nvPr>
            <p:ph type="body" idx="1"/>
          </p:nvPr>
        </p:nvSpPr>
        <p:spPr>
          <a:xfrm>
            <a:off x="231819" y="321971"/>
            <a:ext cx="11668259" cy="6323527"/>
          </a:xfrm>
          <a:solidFill>
            <a:schemeClr val="accent6">
              <a:lumMod val="50000"/>
            </a:schemeClr>
          </a:solidFill>
        </p:spPr>
        <p:txBody>
          <a:bodyPr/>
          <a:lstStyle/>
          <a:p>
            <a:pPr eaLnBrk="1" hangingPunct="1">
              <a:lnSpc>
                <a:spcPct val="150000"/>
              </a:lnSpc>
              <a:spcBef>
                <a:spcPts val="0"/>
              </a:spcBef>
              <a:defRPr/>
            </a:pPr>
            <a:r>
              <a:rPr lang="tr-TR" b="1" dirty="0" smtClean="0">
                <a:latin typeface="Times New Roman" pitchFamily="18" charset="0"/>
                <a:cs typeface="Times New Roman" pitchFamily="18" charset="0"/>
              </a:rPr>
              <a:t>4)-Ulaşım alanında:</a:t>
            </a:r>
            <a:r>
              <a:rPr lang="tr-TR" dirty="0" smtClean="0">
                <a:latin typeface="Times New Roman" pitchFamily="18" charset="0"/>
                <a:cs typeface="Times New Roman" pitchFamily="18" charset="0"/>
              </a:rPr>
              <a:t> At,katır ,eşek gibi hayvanlar taşıma ve ulaştırmada kullanılıyordu. (</a:t>
            </a:r>
            <a:r>
              <a:rPr lang="tr-TR" dirty="0" err="1" smtClean="0">
                <a:solidFill>
                  <a:srgbClr val="FFFF00"/>
                </a:solidFill>
                <a:latin typeface="Times New Roman" pitchFamily="18" charset="0"/>
                <a:cs typeface="Times New Roman" pitchFamily="18" charset="0"/>
              </a:rPr>
              <a:t>Mekkari</a:t>
            </a:r>
            <a:r>
              <a:rPr lang="tr-TR" dirty="0" smtClean="0">
                <a:solidFill>
                  <a:srgbClr val="FFFF00"/>
                </a:solidFill>
                <a:latin typeface="Times New Roman" pitchFamily="18" charset="0"/>
                <a:cs typeface="Times New Roman" pitchFamily="18" charset="0"/>
              </a:rPr>
              <a:t> taifesi</a:t>
            </a:r>
            <a:r>
              <a:rPr lang="tr-TR" dirty="0" smtClean="0">
                <a:latin typeface="Times New Roman" pitchFamily="18" charset="0"/>
                <a:cs typeface="Times New Roman" pitchFamily="18" charset="0"/>
              </a:rPr>
              <a:t>)</a:t>
            </a:r>
          </a:p>
          <a:p>
            <a:pPr eaLnBrk="1" hangingPunct="1">
              <a:lnSpc>
                <a:spcPct val="150000"/>
              </a:lnSpc>
              <a:spcBef>
                <a:spcPts val="0"/>
              </a:spcBef>
              <a:defRPr/>
            </a:pPr>
            <a:endParaRPr lang="tr-TR" dirty="0" smtClean="0">
              <a:latin typeface="Courier New" pitchFamily="49" charset="0"/>
              <a:cs typeface="Times New Roman" pitchFamily="18" charset="0"/>
            </a:endParaRPr>
          </a:p>
          <a:p>
            <a:pPr eaLnBrk="1" hangingPunct="1">
              <a:lnSpc>
                <a:spcPct val="150000"/>
              </a:lnSpc>
              <a:spcBef>
                <a:spcPts val="0"/>
              </a:spcBef>
              <a:defRPr/>
            </a:pPr>
            <a:r>
              <a:rPr lang="tr-TR" dirty="0" smtClean="0">
                <a:latin typeface="Times New Roman" pitchFamily="18" charset="0"/>
                <a:cs typeface="Times New Roman" pitchFamily="18" charset="0"/>
              </a:rPr>
              <a:t> </a:t>
            </a:r>
            <a:r>
              <a:rPr lang="tr-TR" b="1" dirty="0" smtClean="0">
                <a:latin typeface="Times New Roman" pitchFamily="18" charset="0"/>
                <a:cs typeface="Times New Roman" pitchFamily="18" charset="0"/>
              </a:rPr>
              <a:t>5)-Maliye alanında:</a:t>
            </a:r>
            <a:r>
              <a:rPr lang="tr-TR" dirty="0" smtClean="0">
                <a:latin typeface="Times New Roman" pitchFamily="18" charset="0"/>
                <a:cs typeface="Times New Roman" pitchFamily="18" charset="0"/>
              </a:rPr>
              <a:t> Hayvanlardan ve hayvansal ürünlerden alınan vergiler devletin başlıca gelir kaynaklarını oluşturuyordu. ( örn. adet-i ağnam vergisi )</a:t>
            </a:r>
            <a:r>
              <a:rPr lang="tr-TR" b="1" dirty="0" smtClean="0">
                <a:latin typeface="Times New Roman" pitchFamily="18" charset="0"/>
                <a:cs typeface="Times New Roman" pitchFamily="18" charset="0"/>
              </a:rPr>
              <a:t> </a:t>
            </a:r>
            <a:endParaRPr lang="tr-TR" dirty="0" smtClean="0">
              <a:latin typeface="Courier New" pitchFamily="49" charset="0"/>
              <a:cs typeface="Times New Roman" pitchFamily="18" charset="0"/>
            </a:endParaRPr>
          </a:p>
          <a:p>
            <a:pPr eaLnBrk="1" hangingPunct="1">
              <a:lnSpc>
                <a:spcPct val="150000"/>
              </a:lnSpc>
              <a:spcBef>
                <a:spcPts val="0"/>
              </a:spcBef>
              <a:defRPr/>
            </a:pPr>
            <a:endParaRPr lang="tr-TR" dirty="0" smtClean="0"/>
          </a:p>
          <a:p>
            <a:pPr eaLnBrk="1" hangingPunct="1">
              <a:defRPr/>
            </a:pPr>
            <a:endParaRPr lang="tr-TR" dirty="0" smtClean="0"/>
          </a:p>
        </p:txBody>
      </p:sp>
    </p:spTree>
    <p:extLst>
      <p:ext uri="{BB962C8B-B14F-4D97-AF65-F5344CB8AC3E}">
        <p14:creationId xmlns:p14="http://schemas.microsoft.com/office/powerpoint/2010/main" val="9937657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60803">
                                            <p:txEl>
                                              <p:pRg st="0" end="0"/>
                                            </p:txEl>
                                          </p:spTgt>
                                        </p:tgtEl>
                                        <p:attrNameLst>
                                          <p:attrName>style.visibility</p:attrName>
                                        </p:attrNameLst>
                                      </p:cBhvr>
                                      <p:to>
                                        <p:strVal val="visible"/>
                                      </p:to>
                                    </p:set>
                                    <p:animEffect transition="in" filter="box(out)">
                                      <p:cBhvr>
                                        <p:cTn id="7" dur="500"/>
                                        <p:tgtEl>
                                          <p:spTgt spid="46080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60803">
                                            <p:txEl>
                                              <p:pRg st="2" end="2"/>
                                            </p:txEl>
                                          </p:spTgt>
                                        </p:tgtEl>
                                        <p:attrNameLst>
                                          <p:attrName>style.visibility</p:attrName>
                                        </p:attrNameLst>
                                      </p:cBhvr>
                                      <p:to>
                                        <p:strVal val="visible"/>
                                      </p:to>
                                    </p:set>
                                    <p:animEffect transition="in" filter="box(out)">
                                      <p:cBhvr>
                                        <p:cTn id="12" dur="500"/>
                                        <p:tgtEl>
                                          <p:spTgt spid="460803">
                                            <p:txEl>
                                              <p:pRg st="2" end="2"/>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03"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6">
              <a:lumMod val="75000"/>
            </a:schemeClr>
          </a:solidFill>
        </p:spPr>
        <p:txBody>
          <a:bodyPr/>
          <a:lstStyle/>
          <a:p>
            <a:pPr>
              <a:defRPr/>
            </a:pPr>
            <a:r>
              <a:rPr lang="tr-TR" dirty="0" smtClean="0"/>
              <a:t>2008-2-LYS</a:t>
            </a:r>
            <a:endParaRPr lang="tr-TR" dirty="0"/>
          </a:p>
        </p:txBody>
      </p:sp>
      <p:pic>
        <p:nvPicPr>
          <p:cNvPr id="16387" name="3 Resim"/>
          <p:cNvPicPr>
            <a:picLocks noChangeAspect="1" noChangeArrowheads="1"/>
          </p:cNvPicPr>
          <p:nvPr/>
        </p:nvPicPr>
        <p:blipFill>
          <a:blip r:embed="rId2">
            <a:extLst>
              <a:ext uri="{28A0092B-C50C-407E-A947-70E740481C1C}">
                <a14:useLocalDpi xmlns:a14="http://schemas.microsoft.com/office/drawing/2010/main" val="0"/>
              </a:ext>
            </a:extLst>
          </a:blip>
          <a:srcRect l="11571" t="46471" r="49091" b="15881"/>
          <a:stretch>
            <a:fillRect/>
          </a:stretch>
        </p:blipFill>
        <p:spPr bwMode="auto">
          <a:xfrm>
            <a:off x="2112680" y="1856905"/>
            <a:ext cx="8677839" cy="46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93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4151957154"/>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7199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495441981"/>
              </p:ext>
            </p:extLst>
          </p:nvPr>
        </p:nvGraphicFramePr>
        <p:xfrm>
          <a:off x="0" y="11247"/>
          <a:ext cx="12192000" cy="6846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029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604908235"/>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66313" y="1"/>
            <a:ext cx="2325687"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Slayt Numarası Yer Tutucusu"/>
          <p:cNvSpPr>
            <a:spLocks noGrp="1"/>
          </p:cNvSpPr>
          <p:nvPr>
            <p:ph type="sldNum" sz="quarter" idx="12"/>
          </p:nvPr>
        </p:nvSpPr>
        <p:spPr>
          <a:xfrm>
            <a:off x="4648200" y="6243638"/>
            <a:ext cx="2895600" cy="457200"/>
          </a:xfrm>
        </p:spPr>
        <p:txBody>
          <a:bodyPr/>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defRPr/>
            </a:pPr>
            <a:fld id="{DCA0AD68-7845-4ADF-9C25-A229D942A1FC}" type="slidenum">
              <a:rPr lang="tr-TR" smtClean="0">
                <a:solidFill>
                  <a:prstClr val="white"/>
                </a:solidFill>
              </a:rPr>
              <a:pPr algn="ctr" eaLnBrk="1" hangingPunct="1">
                <a:defRPr/>
              </a:pPr>
              <a:t>16</a:t>
            </a:fld>
            <a:endParaRPr lang="tr-TR" smtClean="0">
              <a:solidFill>
                <a:prstClr val="white"/>
              </a:solidFill>
            </a:endParaRPr>
          </a:p>
        </p:txBody>
      </p:sp>
    </p:spTree>
    <p:extLst>
      <p:ext uri="{BB962C8B-B14F-4D97-AF65-F5344CB8AC3E}">
        <p14:creationId xmlns:p14="http://schemas.microsoft.com/office/powerpoint/2010/main" val="1089037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solidFill>
            <a:schemeClr val="accent5">
              <a:lumMod val="25000"/>
            </a:schemeClr>
          </a:solidFill>
        </p:spPr>
        <p:txBody>
          <a:bodyPr/>
          <a:lstStyle/>
          <a:p>
            <a:pPr>
              <a:defRPr/>
            </a:pPr>
            <a:r>
              <a:rPr lang="tr-TR" dirty="0" smtClean="0"/>
              <a:t>2010-YGS</a:t>
            </a:r>
            <a:endParaRPr lang="tr-TR" dirty="0"/>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4805" t="36240" r="49995" b="21848"/>
          <a:stretch>
            <a:fillRect/>
          </a:stretch>
        </p:blipFill>
        <p:spPr>
          <a:xfrm>
            <a:off x="2406963" y="1736726"/>
            <a:ext cx="8089273" cy="4869271"/>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590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rcRect l="4892" t="8891" r="31177" b="62302"/>
          <a:stretch>
            <a:fillRect/>
          </a:stretch>
        </p:blipFill>
        <p:spPr>
          <a:xfrm>
            <a:off x="3017839" y="3159126"/>
            <a:ext cx="6181725" cy="1565275"/>
          </a:xfrm>
        </p:spPr>
      </p:pic>
      <p:sp>
        <p:nvSpPr>
          <p:cNvPr id="2" name="Metin kutusu 1"/>
          <p:cNvSpPr txBox="1"/>
          <p:nvPr/>
        </p:nvSpPr>
        <p:spPr>
          <a:xfrm>
            <a:off x="5934076" y="3700463"/>
            <a:ext cx="2862263" cy="506412"/>
          </a:xfrm>
          <a:prstGeom prst="rect">
            <a:avLst/>
          </a:prstGeom>
          <a:noFill/>
        </p:spPr>
        <p:txBody>
          <a:bodyPr>
            <a:spAutoFit/>
          </a:bodyPr>
          <a:lstStyle/>
          <a:p>
            <a:pPr defTabSz="342900">
              <a:defRPr/>
            </a:pPr>
            <a:r>
              <a:rPr lang="tr-TR" sz="2700" b="1" dirty="0">
                <a:solidFill>
                  <a:prstClr val="white"/>
                </a:solidFill>
                <a:cs typeface="Arial" panose="020B0604020202020204" pitchFamily="34" charset="0"/>
              </a:rPr>
              <a:t>tariheglencesi</a:t>
            </a:r>
          </a:p>
        </p:txBody>
      </p:sp>
      <p:sp>
        <p:nvSpPr>
          <p:cNvPr id="3" name="Metin kutusu 2"/>
          <p:cNvSpPr txBox="1"/>
          <p:nvPr/>
        </p:nvSpPr>
        <p:spPr>
          <a:xfrm>
            <a:off x="3017839" y="4887913"/>
            <a:ext cx="6181725" cy="368300"/>
          </a:xfrm>
          <a:prstGeom prst="rect">
            <a:avLst/>
          </a:prstGeom>
          <a:solidFill>
            <a:schemeClr val="tx1"/>
          </a:solidFill>
        </p:spPr>
        <p:txBody>
          <a:bodyPr>
            <a:spAutoFit/>
          </a:bodyPr>
          <a:lstStyle/>
          <a:p>
            <a:pPr algn="ctr" defTabSz="342900">
              <a:defRPr/>
            </a:pPr>
            <a:r>
              <a:rPr lang="tr-TR" b="1" dirty="0">
                <a:solidFill>
                  <a:prstClr val="white"/>
                </a:solidFill>
                <a:cs typeface="Arial" panose="020B0604020202020204" pitchFamily="34" charset="0"/>
              </a:rPr>
              <a:t>Kanalıma abone olup, destek olabilirsiniz.</a:t>
            </a:r>
          </a:p>
        </p:txBody>
      </p:sp>
    </p:spTree>
    <p:extLst>
      <p:ext uri="{BB962C8B-B14F-4D97-AF65-F5344CB8AC3E}">
        <p14:creationId xmlns:p14="http://schemas.microsoft.com/office/powerpoint/2010/main" val="575476211"/>
      </p:ext>
    </p:extLst>
  </p:cSld>
  <p:clrMapOvr>
    <a:masterClrMapping/>
  </p:clrMapOvr>
  <p:transition spd="slow">
    <p:fade/>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5"/>
          <p:cNvSpPr>
            <a:spLocks noChangeArrowheads="1"/>
          </p:cNvSpPr>
          <p:nvPr/>
        </p:nvSpPr>
        <p:spPr bwMode="auto">
          <a:xfrm>
            <a:off x="682581" y="2458255"/>
            <a:ext cx="10740980" cy="1754326"/>
          </a:xfrm>
          <a:prstGeom prst="rect">
            <a:avLst/>
          </a:prstGeom>
          <a:solidFill>
            <a:srgbClr val="002060"/>
          </a:solidFill>
          <a:ln>
            <a:noFill/>
          </a:ln>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defRPr>
            </a:lvl9pPr>
          </a:lstStyle>
          <a:p>
            <a:pPr algn="ctr" defTabSz="914400" fontAlgn="base">
              <a:lnSpc>
                <a:spcPct val="150000"/>
              </a:lnSpc>
              <a:spcBef>
                <a:spcPts val="0"/>
              </a:spcBef>
              <a:spcAft>
                <a:spcPct val="0"/>
              </a:spcAft>
              <a:buClr>
                <a:srgbClr val="FEFAC9"/>
              </a:buClr>
              <a:buSzPct val="65000"/>
              <a:buFont typeface="Wingdings" panose="05000000000000000000" pitchFamily="2" charset="2"/>
              <a:buChar char="u"/>
            </a:pPr>
            <a:r>
              <a:rPr lang="tr-TR" sz="3600" b="1" dirty="0" smtClean="0">
                <a:solidFill>
                  <a:prstClr val="white"/>
                </a:solidFill>
                <a:latin typeface="Times New Roman" panose="02020603050405020304" pitchFamily="18" charset="0"/>
                <a:cs typeface="Times New Roman" panose="02020603050405020304" pitchFamily="18" charset="0"/>
              </a:rPr>
              <a:t>7.3. OSMANLI’DA TOPRAK MÜLKİYETİ VE TARIMSAL ÜRETİM</a:t>
            </a:r>
            <a:endParaRPr lang="tr-TR" sz="36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15078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5" name="Rectangle 3"/>
          <p:cNvSpPr>
            <a:spLocks noGrp="1" noChangeArrowheads="1"/>
          </p:cNvSpPr>
          <p:nvPr>
            <p:ph type="body" idx="1"/>
          </p:nvPr>
        </p:nvSpPr>
        <p:spPr>
          <a:xfrm>
            <a:off x="296213" y="142876"/>
            <a:ext cx="11758411" cy="6515501"/>
          </a:xfrm>
          <a:solidFill>
            <a:srgbClr val="002060"/>
          </a:solidFill>
        </p:spPr>
        <p:txBody>
          <a:bodyPr/>
          <a:lstStyle/>
          <a:p>
            <a:pPr algn="ctr" eaLnBrk="1" hangingPunct="1">
              <a:defRPr/>
            </a:pPr>
            <a:r>
              <a:rPr lang="tr-TR" sz="3600" b="1" dirty="0">
                <a:solidFill>
                  <a:schemeClr val="tx2"/>
                </a:solidFill>
                <a:latin typeface="Times New Roman" pitchFamily="18" charset="0"/>
                <a:cs typeface="Times New Roman" pitchFamily="18" charset="0"/>
              </a:rPr>
              <a:t>A-OSMANLI İKTİSAT ANLAYIŞI</a:t>
            </a:r>
            <a:endParaRPr lang="tr-TR" sz="3600" dirty="0">
              <a:solidFill>
                <a:schemeClr val="tx2"/>
              </a:solidFill>
              <a:latin typeface="Courier New" pitchFamily="49" charset="0"/>
              <a:cs typeface="Times New Roman" pitchFamily="18" charset="0"/>
            </a:endParaRPr>
          </a:p>
          <a:p>
            <a:pPr eaLnBrk="1" hangingPunct="1">
              <a:buFont typeface="Wingdings" panose="05000000000000000000" pitchFamily="2" charset="2"/>
              <a:buNone/>
              <a:defRPr/>
            </a:pPr>
            <a:r>
              <a:rPr lang="tr-TR" sz="3600" b="1" dirty="0">
                <a:latin typeface="Times New Roman" pitchFamily="18" charset="0"/>
                <a:cs typeface="Times New Roman" pitchFamily="18" charset="0"/>
              </a:rPr>
              <a:t> </a:t>
            </a:r>
            <a:endParaRPr lang="tr-TR" sz="3600" dirty="0">
              <a:latin typeface="Courier New" pitchFamily="49" charset="0"/>
              <a:cs typeface="Times New Roman" pitchFamily="18" charset="0"/>
            </a:endParaRPr>
          </a:p>
          <a:p>
            <a:pPr eaLnBrk="1" hangingPunct="1">
              <a:lnSpc>
                <a:spcPct val="150000"/>
              </a:lnSpc>
              <a:spcBef>
                <a:spcPts val="0"/>
              </a:spcBef>
              <a:defRPr/>
            </a:pPr>
            <a:r>
              <a:rPr lang="tr-TR" sz="3600" b="1" dirty="0">
                <a:latin typeface="Times New Roman" pitchFamily="18" charset="0"/>
                <a:cs typeface="Times New Roman" pitchFamily="18" charset="0"/>
              </a:rPr>
              <a:t>  </a:t>
            </a:r>
            <a:r>
              <a:rPr lang="tr-TR" sz="2800" dirty="0">
                <a:latin typeface="Times New Roman" pitchFamily="18" charset="0"/>
                <a:cs typeface="Times New Roman" pitchFamily="18" charset="0"/>
              </a:rPr>
              <a:t>Bir toplumun ekonomik bünyesi ve faaliyetleri, başlıca üç ana bölüme ayrılır:</a:t>
            </a:r>
            <a:r>
              <a:rPr lang="tr-TR" sz="2800" dirty="0">
                <a:latin typeface="Times New Roman" pitchFamily="18" charset="0"/>
              </a:rPr>
              <a:t> </a:t>
            </a:r>
            <a:r>
              <a:rPr lang="tr-TR" sz="2800" dirty="0">
                <a:latin typeface="Times New Roman" pitchFamily="18" charset="0"/>
                <a:cs typeface="Times New Roman" pitchFamily="18" charset="0"/>
              </a:rPr>
              <a:t>Tarım,sanayi,ticaret. Osmanlılarda</a:t>
            </a:r>
            <a:r>
              <a:rPr lang="tr-TR" sz="2800" dirty="0">
                <a:latin typeface="Times New Roman" pitchFamily="18" charset="0"/>
              </a:rPr>
              <a:t> </a:t>
            </a:r>
            <a:r>
              <a:rPr lang="tr-TR" sz="2800" dirty="0">
                <a:latin typeface="Times New Roman" pitchFamily="18" charset="0"/>
                <a:cs typeface="Times New Roman" pitchFamily="18" charset="0"/>
              </a:rPr>
              <a:t>Klasik dönem dediğimiz ,XVII. Yüzyıla kadar geçen zaman ile onu izleyen XVIII. Yüzyılın </a:t>
            </a:r>
            <a:r>
              <a:rPr lang="tr-TR" sz="2800" dirty="0" err="1">
                <a:latin typeface="Times New Roman" pitchFamily="18" charset="0"/>
                <a:cs typeface="Times New Roman" pitchFamily="18" charset="0"/>
              </a:rPr>
              <a:t>te</a:t>
            </a:r>
            <a:r>
              <a:rPr lang="tr-TR" sz="2800" dirty="0">
                <a:latin typeface="Times New Roman" pitchFamily="18" charset="0"/>
              </a:rPr>
              <a:t>-</a:t>
            </a:r>
            <a:r>
              <a:rPr lang="tr-TR" sz="2800" dirty="0">
                <a:latin typeface="Times New Roman" pitchFamily="18" charset="0"/>
                <a:cs typeface="Times New Roman" pitchFamily="18" charset="0"/>
              </a:rPr>
              <a:t>mel ekonomik anlayışı,devlet anlayışına sıkı sıkıya bağlıydı. </a:t>
            </a:r>
            <a:r>
              <a:rPr lang="tr-TR" sz="2800" dirty="0">
                <a:solidFill>
                  <a:srgbClr val="FFFF00"/>
                </a:solidFill>
                <a:latin typeface="Times New Roman" pitchFamily="18" charset="0"/>
                <a:cs typeface="Times New Roman" pitchFamily="18" charset="0"/>
              </a:rPr>
              <a:t>Osmanlı devlet anlayışı,</a:t>
            </a:r>
            <a:r>
              <a:rPr lang="tr-TR" sz="2800" dirty="0">
                <a:solidFill>
                  <a:srgbClr val="FFFF00"/>
                </a:solidFill>
                <a:latin typeface="Times New Roman" pitchFamily="18" charset="0"/>
              </a:rPr>
              <a:t> </a:t>
            </a:r>
            <a:r>
              <a:rPr lang="tr-TR" sz="2800" dirty="0">
                <a:solidFill>
                  <a:srgbClr val="FFFF00"/>
                </a:solidFill>
                <a:latin typeface="Times New Roman" pitchFamily="18" charset="0"/>
                <a:cs typeface="Times New Roman" pitchFamily="18" charset="0"/>
              </a:rPr>
              <a:t>reayayı güvenli ve refah içinde yaşatması amacını da ihtiva ediyordu. </a:t>
            </a:r>
            <a:endParaRPr lang="tr-TR" sz="2800" dirty="0">
              <a:solidFill>
                <a:srgbClr val="FFFF00"/>
              </a:solidFill>
            </a:endParaRPr>
          </a:p>
        </p:txBody>
      </p:sp>
    </p:spTree>
    <p:extLst>
      <p:ext uri="{BB962C8B-B14F-4D97-AF65-F5344CB8AC3E}">
        <p14:creationId xmlns:p14="http://schemas.microsoft.com/office/powerpoint/2010/main" val="30859316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3395">
                                            <p:txEl>
                                              <p:pRg st="0" end="0"/>
                                            </p:txEl>
                                          </p:spTgt>
                                        </p:tgtEl>
                                        <p:attrNameLst>
                                          <p:attrName>style.visibility</p:attrName>
                                        </p:attrNameLst>
                                      </p:cBhvr>
                                      <p:to>
                                        <p:strVal val="visible"/>
                                      </p:to>
                                    </p:set>
                                    <p:animEffect transition="in" filter="box(out)">
                                      <p:cBhvr>
                                        <p:cTn id="7" dur="500"/>
                                        <p:tgtEl>
                                          <p:spTgt spid="44339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3395">
                                            <p:txEl>
                                              <p:pRg st="1" end="1"/>
                                            </p:txEl>
                                          </p:spTgt>
                                        </p:tgtEl>
                                        <p:attrNameLst>
                                          <p:attrName>style.visibility</p:attrName>
                                        </p:attrNameLst>
                                      </p:cBhvr>
                                      <p:to>
                                        <p:strVal val="visible"/>
                                      </p:to>
                                    </p:set>
                                    <p:animEffect transition="in" filter="box(out)">
                                      <p:cBhvr>
                                        <p:cTn id="12" dur="500"/>
                                        <p:tgtEl>
                                          <p:spTgt spid="44339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43395">
                                            <p:txEl>
                                              <p:pRg st="2" end="2"/>
                                            </p:txEl>
                                          </p:spTgt>
                                        </p:tgtEl>
                                        <p:attrNameLst>
                                          <p:attrName>style.visibility</p:attrName>
                                        </p:attrNameLst>
                                      </p:cBhvr>
                                      <p:to>
                                        <p:strVal val="visible"/>
                                      </p:to>
                                    </p:set>
                                    <p:animEffect transition="in" filter="box(out)">
                                      <p:cBhvr>
                                        <p:cTn id="17" dur="500"/>
                                        <p:tgtEl>
                                          <p:spTgt spid="44339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4419" name="Rectangle 3"/>
          <p:cNvSpPr>
            <a:spLocks noGrp="1" noChangeArrowheads="1"/>
          </p:cNvSpPr>
          <p:nvPr>
            <p:ph type="body" idx="1"/>
          </p:nvPr>
        </p:nvSpPr>
        <p:spPr>
          <a:xfrm>
            <a:off x="463639" y="380999"/>
            <a:ext cx="11372046" cy="6238741"/>
          </a:xfrm>
          <a:solidFill>
            <a:srgbClr val="002060"/>
          </a:solidFill>
        </p:spPr>
        <p:txBody>
          <a:bodyPr/>
          <a:lstStyle/>
          <a:p>
            <a:pPr eaLnBrk="1" hangingPunct="1">
              <a:lnSpc>
                <a:spcPct val="150000"/>
              </a:lnSpc>
              <a:spcBef>
                <a:spcPts val="0"/>
              </a:spcBef>
              <a:defRPr/>
            </a:pPr>
            <a:r>
              <a:rPr lang="tr-TR" sz="3600" dirty="0">
                <a:solidFill>
                  <a:srgbClr val="FFFF00"/>
                </a:solidFill>
                <a:latin typeface="Times New Roman" pitchFamily="18" charset="0"/>
                <a:cs typeface="Times New Roman" pitchFamily="18" charset="0"/>
              </a:rPr>
              <a:t>   </a:t>
            </a:r>
            <a:r>
              <a:rPr lang="tr-TR" dirty="0" smtClean="0">
                <a:solidFill>
                  <a:srgbClr val="FFFF00"/>
                </a:solidFill>
                <a:latin typeface="Times New Roman" pitchFamily="18" charset="0"/>
                <a:cs typeface="Times New Roman" pitchFamily="18" charset="0"/>
              </a:rPr>
              <a:t>Bu bakımdan,Osmanlılarda ekonomik faaliyetlerin tümü,reayanın sıkıntıya düşmeden, bolluk içinde yaşamasını sağlamak amacıyla düzenlenmişti. </a:t>
            </a:r>
            <a:r>
              <a:rPr lang="tr-TR" dirty="0" smtClean="0">
                <a:latin typeface="Times New Roman" pitchFamily="18" charset="0"/>
                <a:cs typeface="Times New Roman" pitchFamily="18" charset="0"/>
              </a:rPr>
              <a:t>Bu temel düşünce ışığında,</a:t>
            </a:r>
            <a:r>
              <a:rPr lang="tr-TR" dirty="0" smtClean="0">
                <a:latin typeface="Times New Roman" pitchFamily="18" charset="0"/>
              </a:rPr>
              <a:t> </a:t>
            </a:r>
            <a:r>
              <a:rPr lang="tr-TR" dirty="0" smtClean="0">
                <a:latin typeface="Times New Roman" pitchFamily="18" charset="0"/>
                <a:cs typeface="Times New Roman" pitchFamily="18" charset="0"/>
              </a:rPr>
              <a:t>ekonomik faaliyetleri yürüten her bölüm üreticisi,</a:t>
            </a:r>
            <a:r>
              <a:rPr lang="tr-TR" dirty="0" smtClean="0">
                <a:latin typeface="Times New Roman" pitchFamily="18" charset="0"/>
              </a:rPr>
              <a:t> </a:t>
            </a:r>
            <a:r>
              <a:rPr lang="tr-TR" dirty="0" smtClean="0">
                <a:latin typeface="Times New Roman" pitchFamily="18" charset="0"/>
                <a:cs typeface="Times New Roman" pitchFamily="18" charset="0"/>
              </a:rPr>
              <a:t>talep kadar,yani refah içinde yaşanacak kadar üretimde bulunmak zorundaydı.</a:t>
            </a:r>
            <a:endParaRPr lang="tr-TR" dirty="0" smtClean="0">
              <a:latin typeface="Courier New" pitchFamily="49" charset="0"/>
            </a:endParaRPr>
          </a:p>
          <a:p>
            <a:pPr eaLnBrk="1" hangingPunct="1">
              <a:lnSpc>
                <a:spcPct val="150000"/>
              </a:lnSpc>
              <a:spcBef>
                <a:spcPts val="0"/>
              </a:spcBef>
              <a:defRPr/>
            </a:pPr>
            <a:r>
              <a:rPr lang="tr-TR" dirty="0" smtClean="0">
                <a:latin typeface="Times New Roman" pitchFamily="18" charset="0"/>
                <a:cs typeface="Times New Roman" pitchFamily="18" charset="0"/>
              </a:rPr>
              <a:t>  </a:t>
            </a:r>
            <a:endParaRPr lang="tr-TR" dirty="0" smtClean="0"/>
          </a:p>
        </p:txBody>
      </p:sp>
    </p:spTree>
    <p:extLst>
      <p:ext uri="{BB962C8B-B14F-4D97-AF65-F5344CB8AC3E}">
        <p14:creationId xmlns:p14="http://schemas.microsoft.com/office/powerpoint/2010/main" val="6780548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4419">
                                            <p:txEl>
                                              <p:pRg st="0" end="0"/>
                                            </p:txEl>
                                          </p:spTgt>
                                        </p:tgtEl>
                                        <p:attrNameLst>
                                          <p:attrName>style.visibility</p:attrName>
                                        </p:attrNameLst>
                                      </p:cBhvr>
                                      <p:to>
                                        <p:strVal val="visible"/>
                                      </p:to>
                                    </p:set>
                                    <p:animEffect transition="in" filter="box(out)">
                                      <p:cBhvr>
                                        <p:cTn id="7" dur="500"/>
                                        <p:tgtEl>
                                          <p:spTgt spid="444419">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4419">
                                            <p:txEl>
                                              <p:pRg st="1" end="1"/>
                                            </p:txEl>
                                          </p:spTgt>
                                        </p:tgtEl>
                                        <p:attrNameLst>
                                          <p:attrName>style.visibility</p:attrName>
                                        </p:attrNameLst>
                                      </p:cBhvr>
                                      <p:to>
                                        <p:strVal val="visible"/>
                                      </p:to>
                                    </p:set>
                                    <p:animEffect transition="in" filter="box(out)">
                                      <p:cBhvr>
                                        <p:cTn id="12" dur="500"/>
                                        <p:tgtEl>
                                          <p:spTgt spid="444419">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3120908312"/>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17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420225" y="0"/>
            <a:ext cx="27717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0"/>
            <a:ext cx="2020888"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3360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8515" name="Rectangle 3"/>
          <p:cNvSpPr>
            <a:spLocks noGrp="1" noChangeArrowheads="1"/>
          </p:cNvSpPr>
          <p:nvPr>
            <p:ph type="body" idx="1"/>
          </p:nvPr>
        </p:nvSpPr>
        <p:spPr>
          <a:xfrm>
            <a:off x="167425" y="141667"/>
            <a:ext cx="11784169" cy="6516709"/>
          </a:xfrm>
          <a:solidFill>
            <a:srgbClr val="002060"/>
          </a:solidFill>
        </p:spPr>
        <p:txBody>
          <a:bodyPr/>
          <a:lstStyle/>
          <a:p>
            <a:pPr eaLnBrk="1" hangingPunct="1">
              <a:lnSpc>
                <a:spcPct val="150000"/>
              </a:lnSpc>
              <a:spcBef>
                <a:spcPts val="0"/>
              </a:spcBef>
              <a:defRPr/>
            </a:pPr>
            <a:r>
              <a:rPr lang="tr-TR" sz="2000" dirty="0">
                <a:latin typeface="Times New Roman" pitchFamily="18" charset="0"/>
                <a:cs typeface="Times New Roman" pitchFamily="18" charset="0"/>
              </a:rPr>
              <a:t>  </a:t>
            </a:r>
            <a:r>
              <a:rPr lang="tr-TR" sz="2400" dirty="0">
                <a:latin typeface="+mj-lt"/>
                <a:cs typeface="Times New Roman" pitchFamily="18" charset="0"/>
              </a:rPr>
              <a:t>Tımar sistemi içinde toprak tasarrufunda temel ölçü olarak her haneye,</a:t>
            </a:r>
            <a:r>
              <a:rPr lang="tr-TR" sz="2400" dirty="0">
                <a:latin typeface="+mj-lt"/>
              </a:rPr>
              <a:t> </a:t>
            </a:r>
            <a:r>
              <a:rPr lang="tr-TR" sz="2400" dirty="0">
                <a:latin typeface="+mj-lt"/>
                <a:cs typeface="Times New Roman" pitchFamily="18" charset="0"/>
              </a:rPr>
              <a:t>onu </a:t>
            </a:r>
            <a:r>
              <a:rPr lang="tr-TR" sz="2400" dirty="0" smtClean="0">
                <a:latin typeface="+mj-lt"/>
                <a:cs typeface="Times New Roman" pitchFamily="18" charset="0"/>
              </a:rPr>
              <a:t>besleyecek </a:t>
            </a:r>
            <a:r>
              <a:rPr lang="tr-TR" sz="2400" dirty="0">
                <a:latin typeface="+mj-lt"/>
                <a:cs typeface="Times New Roman" pitchFamily="18" charset="0"/>
              </a:rPr>
              <a:t>büyüklükte bir toprak tahsis </a:t>
            </a:r>
            <a:r>
              <a:rPr lang="tr-TR" sz="2400" dirty="0" smtClean="0">
                <a:latin typeface="+mj-lt"/>
                <a:cs typeface="Times New Roman" pitchFamily="18" charset="0"/>
              </a:rPr>
              <a:t>edilmiştir</a:t>
            </a:r>
            <a:r>
              <a:rPr lang="tr-TR" sz="2400" dirty="0">
                <a:latin typeface="+mj-lt"/>
                <a:cs typeface="Times New Roman" pitchFamily="18" charset="0"/>
              </a:rPr>
              <a:t>. Bu toprak ta </a:t>
            </a:r>
            <a:r>
              <a:rPr lang="tr-TR" sz="2400" b="1" dirty="0">
                <a:solidFill>
                  <a:srgbClr val="FFFF00"/>
                </a:solidFill>
                <a:latin typeface="+mj-lt"/>
                <a:cs typeface="Times New Roman" pitchFamily="18" charset="0"/>
              </a:rPr>
              <a:t>çift</a:t>
            </a:r>
            <a:r>
              <a:rPr lang="tr-TR" sz="2400" dirty="0">
                <a:latin typeface="+mj-lt"/>
                <a:cs typeface="Times New Roman" pitchFamily="18" charset="0"/>
              </a:rPr>
              <a:t> diye </a:t>
            </a:r>
            <a:r>
              <a:rPr lang="tr-TR" sz="2400" dirty="0" smtClean="0">
                <a:latin typeface="+mj-lt"/>
                <a:cs typeface="Times New Roman" pitchFamily="18" charset="0"/>
              </a:rPr>
              <a:t>adlandırılmıştır</a:t>
            </a:r>
            <a:r>
              <a:rPr lang="tr-TR" sz="2400" dirty="0" smtClean="0">
                <a:latin typeface="+mj-lt"/>
                <a:cs typeface="Times New Roman" pitchFamily="18" charset="0"/>
              </a:rPr>
              <a:t>.</a:t>
            </a:r>
            <a:r>
              <a:rPr lang="tr-TR" sz="2400" dirty="0">
                <a:effectLst/>
                <a:latin typeface="+mj-lt"/>
              </a:rPr>
              <a:t> “</a:t>
            </a:r>
            <a:r>
              <a:rPr lang="tr-TR" sz="2400" b="1" dirty="0">
                <a:effectLst/>
                <a:latin typeface="+mj-lt"/>
              </a:rPr>
              <a:t>Çift</a:t>
            </a:r>
            <a:r>
              <a:rPr lang="tr-TR" sz="2400" dirty="0">
                <a:effectLst/>
                <a:latin typeface="+mj-lt"/>
              </a:rPr>
              <a:t>” denilen bu arazi, verime göre 50 ile 150 dönüm arasında değiştirmiştir. </a:t>
            </a:r>
            <a:r>
              <a:rPr lang="tr-TR" sz="2400" b="1" dirty="0">
                <a:effectLst/>
                <a:latin typeface="+mj-lt"/>
              </a:rPr>
              <a:t>Bir çift öküzün işleyebildiği arazilerin tümüne çiftlik</a:t>
            </a:r>
            <a:r>
              <a:rPr lang="tr-TR" sz="2400" dirty="0">
                <a:effectLst/>
                <a:latin typeface="+mj-lt"/>
              </a:rPr>
              <a:t>, köylü ailesine ise hane denmiştir. </a:t>
            </a:r>
            <a:r>
              <a:rPr lang="tr-TR" sz="2400" b="1" dirty="0" err="1">
                <a:effectLst/>
                <a:latin typeface="+mj-lt"/>
              </a:rPr>
              <a:t>Çifthane</a:t>
            </a:r>
            <a:r>
              <a:rPr lang="tr-TR" sz="2400" dirty="0">
                <a:effectLst/>
                <a:latin typeface="+mj-lt"/>
              </a:rPr>
              <a:t> sisteminde; ailenin emeği, bir çift öküz ve işlenen arazi bir üretim birimini ve dolayısıyla bir mali birimi oluşturmuştur. Üretici konumda olan hane vergilendirmede esas sayılmıştır. Çiftçinin elindeki araziyi satması, hibe veya vakfetmesi yasaktır. Tahrir defterleriyle kayıt altına alınan arazilerden “</a:t>
            </a:r>
            <a:r>
              <a:rPr lang="tr-TR" sz="2400" b="1" dirty="0">
                <a:effectLst/>
                <a:latin typeface="+mj-lt"/>
              </a:rPr>
              <a:t>çift resmi</a:t>
            </a:r>
            <a:r>
              <a:rPr lang="tr-TR" sz="2400" dirty="0">
                <a:effectLst/>
                <a:latin typeface="+mj-lt"/>
              </a:rPr>
              <a:t>” adı altında vergi alınmıştır.</a:t>
            </a:r>
            <a:endParaRPr lang="tr-TR" sz="2400" dirty="0" smtClean="0">
              <a:latin typeface="+mj-lt"/>
              <a:cs typeface="Times New Roman" pitchFamily="18" charset="0"/>
            </a:endParaRPr>
          </a:p>
          <a:p>
            <a:pPr marL="0" indent="0" eaLnBrk="1" hangingPunct="1">
              <a:lnSpc>
                <a:spcPct val="150000"/>
              </a:lnSpc>
              <a:spcBef>
                <a:spcPts val="0"/>
              </a:spcBef>
              <a:buNone/>
              <a:defRPr/>
            </a:pPr>
            <a:r>
              <a:rPr lang="tr-TR" sz="2400"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a:p>
            <a:pPr eaLnBrk="1" hangingPunct="1">
              <a:lnSpc>
                <a:spcPct val="150000"/>
              </a:lnSpc>
              <a:spcBef>
                <a:spcPts val="0"/>
              </a:spcBef>
              <a:defRPr/>
            </a:pPr>
            <a:r>
              <a:rPr lang="tr-TR" sz="2400" dirty="0">
                <a:solidFill>
                  <a:srgbClr val="FFFF00"/>
                </a:solidFill>
                <a:latin typeface="Times New Roman" pitchFamily="18" charset="0"/>
                <a:cs typeface="Times New Roman" pitchFamily="18" charset="0"/>
              </a:rPr>
              <a:t>Not: Ancak 1858 yılında çıkarılan Arazi Kanunnamesi ile özel mülkiyet gelmiştir. </a:t>
            </a:r>
            <a:endParaRPr lang="tr-TR" sz="2400" dirty="0">
              <a:solidFill>
                <a:srgbClr val="FFFF00"/>
              </a:solidFill>
              <a:latin typeface="Courier New" pitchFamily="49" charset="0"/>
              <a:cs typeface="Times New Roman" pitchFamily="18" charset="0"/>
            </a:endParaRPr>
          </a:p>
          <a:p>
            <a:pPr eaLnBrk="1" hangingPunct="1">
              <a:lnSpc>
                <a:spcPct val="150000"/>
              </a:lnSpc>
              <a:spcBef>
                <a:spcPts val="0"/>
              </a:spcBef>
              <a:defRPr/>
            </a:pPr>
            <a:endParaRPr lang="tr-TR" sz="2400" dirty="0"/>
          </a:p>
        </p:txBody>
      </p:sp>
    </p:spTree>
    <p:extLst>
      <p:ext uri="{BB962C8B-B14F-4D97-AF65-F5344CB8AC3E}">
        <p14:creationId xmlns:p14="http://schemas.microsoft.com/office/powerpoint/2010/main" val="39141870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48515">
                                            <p:txEl>
                                              <p:pRg st="0" end="0"/>
                                            </p:txEl>
                                          </p:spTgt>
                                        </p:tgtEl>
                                        <p:attrNameLst>
                                          <p:attrName>style.visibility</p:attrName>
                                        </p:attrNameLst>
                                      </p:cBhvr>
                                      <p:to>
                                        <p:strVal val="visible"/>
                                      </p:to>
                                    </p:set>
                                    <p:animEffect transition="in" filter="box(out)">
                                      <p:cBhvr>
                                        <p:cTn id="7" dur="500"/>
                                        <p:tgtEl>
                                          <p:spTgt spid="448515">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48515">
                                            <p:txEl>
                                              <p:pRg st="1" end="1"/>
                                            </p:txEl>
                                          </p:spTgt>
                                        </p:tgtEl>
                                        <p:attrNameLst>
                                          <p:attrName>style.visibility</p:attrName>
                                        </p:attrNameLst>
                                      </p:cBhvr>
                                      <p:to>
                                        <p:strVal val="visible"/>
                                      </p:to>
                                    </p:set>
                                    <p:animEffect transition="in" filter="box(out)">
                                      <p:cBhvr>
                                        <p:cTn id="12" dur="500"/>
                                        <p:tgtEl>
                                          <p:spTgt spid="448515">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2" name="camera.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48515">
                                            <p:txEl>
                                              <p:pRg st="2" end="2"/>
                                            </p:txEl>
                                          </p:spTgt>
                                        </p:tgtEl>
                                        <p:attrNameLst>
                                          <p:attrName>style.visibility</p:attrName>
                                        </p:attrNameLst>
                                      </p:cBhvr>
                                      <p:to>
                                        <p:strVal val="visible"/>
                                      </p:to>
                                    </p:set>
                                    <p:animEffect transition="in" filter="box(out)">
                                      <p:cBhvr>
                                        <p:cTn id="17" dur="500"/>
                                        <p:tgtEl>
                                          <p:spTgt spid="448515">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5"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İçerik Yer Tutucusu"/>
          <p:cNvGraphicFramePr>
            <a:graphicFrameLocks noGrp="1"/>
          </p:cNvGraphicFramePr>
          <p:nvPr>
            <p:ph idx="1"/>
            <p:extLst>
              <p:ext uri="{D42A27DB-BD31-4B8C-83A1-F6EECF244321}">
                <p14:modId xmlns:p14="http://schemas.microsoft.com/office/powerpoint/2010/main" val="221204330"/>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9699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6706" name="Rectangle 2"/>
          <p:cNvSpPr>
            <a:spLocks noGrp="1" noChangeArrowheads="1"/>
          </p:cNvSpPr>
          <p:nvPr>
            <p:ph type="title"/>
          </p:nvPr>
        </p:nvSpPr>
        <p:spPr>
          <a:xfrm>
            <a:off x="154546" y="304801"/>
            <a:ext cx="11848563" cy="1266825"/>
          </a:xfrm>
          <a:solidFill>
            <a:schemeClr val="accent1">
              <a:lumMod val="50000"/>
            </a:schemeClr>
          </a:solidFill>
        </p:spPr>
        <p:txBody>
          <a:bodyPr>
            <a:normAutofit fontScale="90000"/>
          </a:bodyPr>
          <a:lstStyle/>
          <a:p>
            <a:pPr eaLnBrk="1" hangingPunct="1">
              <a:defRPr/>
            </a:pPr>
            <a:r>
              <a:rPr lang="tr-TR" sz="3200" dirty="0">
                <a:latin typeface="Times New Roman" pitchFamily="18" charset="0"/>
                <a:cs typeface="Times New Roman" pitchFamily="18" charset="0"/>
              </a:rPr>
              <a:t>C-OSMANLI DEVLETİNDE ÜRETİM</a:t>
            </a:r>
            <a:r>
              <a:rPr lang="tr-TR" sz="3200" dirty="0">
                <a:latin typeface="Times New Roman" pitchFamily="18" charset="0"/>
              </a:rPr>
              <a:t/>
            </a:r>
            <a:br>
              <a:rPr lang="tr-TR" sz="3200" dirty="0">
                <a:latin typeface="Times New Roman" pitchFamily="18" charset="0"/>
              </a:rPr>
            </a:br>
            <a:r>
              <a:rPr lang="tr-TR" sz="3200" dirty="0">
                <a:latin typeface="Times New Roman" pitchFamily="18" charset="0"/>
                <a:cs typeface="Times New Roman" pitchFamily="18" charset="0"/>
              </a:rPr>
              <a:t>1-TARIM </a:t>
            </a:r>
            <a:r>
              <a:rPr lang="tr-TR" sz="3200" dirty="0">
                <a:latin typeface="Courier New" pitchFamily="49" charset="0"/>
                <a:cs typeface="Times New Roman" pitchFamily="18" charset="0"/>
              </a:rPr>
              <a:t/>
            </a:r>
            <a:br>
              <a:rPr lang="tr-TR" sz="3200" dirty="0">
                <a:latin typeface="Courier New" pitchFamily="49" charset="0"/>
                <a:cs typeface="Times New Roman" pitchFamily="18" charset="0"/>
              </a:rPr>
            </a:br>
            <a:endParaRPr lang="tr-TR" sz="3200" dirty="0">
              <a:latin typeface="Courier New" pitchFamily="49" charset="0"/>
              <a:cs typeface="Times New Roman" pitchFamily="18" charset="0"/>
            </a:endParaRPr>
          </a:p>
        </p:txBody>
      </p:sp>
      <p:sp>
        <p:nvSpPr>
          <p:cNvPr id="456707" name="Rectangle 3"/>
          <p:cNvSpPr>
            <a:spLocks noGrp="1" noChangeArrowheads="1"/>
          </p:cNvSpPr>
          <p:nvPr>
            <p:ph type="body" idx="1"/>
          </p:nvPr>
        </p:nvSpPr>
        <p:spPr>
          <a:xfrm>
            <a:off x="154546" y="1428749"/>
            <a:ext cx="11848564" cy="5165233"/>
          </a:xfrm>
          <a:solidFill>
            <a:schemeClr val="accent6">
              <a:lumMod val="50000"/>
            </a:schemeClr>
          </a:solidFill>
        </p:spPr>
        <p:txBody>
          <a:bodyPr/>
          <a:lstStyle/>
          <a:p>
            <a:pPr eaLnBrk="1" hangingPunct="1">
              <a:lnSpc>
                <a:spcPct val="150000"/>
              </a:lnSpc>
              <a:spcBef>
                <a:spcPts val="0"/>
              </a:spcBef>
              <a:defRPr/>
            </a:pPr>
            <a:r>
              <a:rPr lang="tr-TR" sz="2800" dirty="0">
                <a:latin typeface="Times New Roman" pitchFamily="18" charset="0"/>
                <a:cs typeface="Times New Roman" pitchFamily="18" charset="0"/>
              </a:rPr>
              <a:t>    Osmanlı ekonomisinin en önemli sektörü tarımdır. 17. yüzyılın başlarına kadar Osmanlı devleti tarım ürünleri bakımından kendine yeten bir ülkeydi. Ancak, zaman zaman karşılaşılan kuraklık, sel,isyanlar, göçler,ve tımar sisteminin bozulması üretim kayıplarına neden olmuştur.  Özellikle hububat, bağ bahçe </a:t>
            </a:r>
            <a:r>
              <a:rPr lang="tr-TR" sz="2800" dirty="0" err="1">
                <a:latin typeface="Times New Roman" pitchFamily="18" charset="0"/>
                <a:cs typeface="Times New Roman" pitchFamily="18" charset="0"/>
              </a:rPr>
              <a:t>ziraâti</a:t>
            </a:r>
            <a:r>
              <a:rPr lang="tr-TR" sz="2800" dirty="0">
                <a:latin typeface="Times New Roman" pitchFamily="18" charset="0"/>
                <a:cs typeface="Times New Roman" pitchFamily="18" charset="0"/>
              </a:rPr>
              <a:t> ön plandayken, 18. Yüzyıldan itibaren Avrupa'da sanayinin gelişmesi doğrultusunda tütün, pamuk gibi sanayi bitkilerinin üretimi önem kazanmıştır. </a:t>
            </a:r>
            <a:endParaRPr lang="tr-TR" sz="2800" dirty="0"/>
          </a:p>
        </p:txBody>
      </p:sp>
    </p:spTree>
    <p:extLst>
      <p:ext uri="{BB962C8B-B14F-4D97-AF65-F5344CB8AC3E}">
        <p14:creationId xmlns:p14="http://schemas.microsoft.com/office/powerpoint/2010/main" val="969899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6707">
                                            <p:txEl>
                                              <p:pRg st="0" end="0"/>
                                            </p:txEl>
                                          </p:spTgt>
                                        </p:tgtEl>
                                        <p:attrNameLst>
                                          <p:attrName>style.visibility</p:attrName>
                                        </p:attrNameLst>
                                      </p:cBhvr>
                                      <p:to>
                                        <p:strVal val="visible"/>
                                      </p:to>
                                    </p:set>
                                    <p:animEffect transition="in" filter="box(out)">
                                      <p:cBhvr>
                                        <p:cTn id="7" dur="500"/>
                                        <p:tgtEl>
                                          <p:spTgt spid="45670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7731" name="Rectangle 3"/>
          <p:cNvSpPr>
            <a:spLocks noGrp="1" noChangeArrowheads="1"/>
          </p:cNvSpPr>
          <p:nvPr>
            <p:ph type="body" idx="1"/>
          </p:nvPr>
        </p:nvSpPr>
        <p:spPr>
          <a:xfrm>
            <a:off x="231820" y="296213"/>
            <a:ext cx="5537915" cy="6207617"/>
          </a:xfrm>
          <a:solidFill>
            <a:schemeClr val="accent6">
              <a:lumMod val="50000"/>
            </a:schemeClr>
          </a:solidFill>
        </p:spPr>
        <p:txBody>
          <a:bodyPr/>
          <a:lstStyle/>
          <a:p>
            <a:pPr eaLnBrk="1" hangingPunct="1">
              <a:lnSpc>
                <a:spcPct val="150000"/>
              </a:lnSpc>
              <a:spcBef>
                <a:spcPts val="0"/>
              </a:spcBef>
              <a:defRPr/>
            </a:pPr>
            <a:r>
              <a:rPr lang="tr-TR" dirty="0" smtClean="0">
                <a:latin typeface="Times New Roman" pitchFamily="18" charset="0"/>
                <a:cs typeface="Times New Roman" pitchFamily="18" charset="0"/>
              </a:rPr>
              <a:t>Ayrıca Avrupa'nın tarım ürünü ihtiyacı artınca Osmanlı Devletinde </a:t>
            </a:r>
            <a:r>
              <a:rPr lang="tr-TR" dirty="0" smtClean="0">
                <a:solidFill>
                  <a:srgbClr val="FFFF00"/>
                </a:solidFill>
                <a:latin typeface="Times New Roman" pitchFamily="18" charset="0"/>
                <a:cs typeface="Times New Roman" pitchFamily="18" charset="0"/>
              </a:rPr>
              <a:t>GEÇİMLİLİK </a:t>
            </a:r>
            <a:r>
              <a:rPr lang="tr-TR" dirty="0" smtClean="0">
                <a:latin typeface="Times New Roman" pitchFamily="18" charset="0"/>
                <a:cs typeface="Times New Roman" pitchFamily="18" charset="0"/>
              </a:rPr>
              <a:t>düzeyde üretimden </a:t>
            </a:r>
            <a:r>
              <a:rPr lang="tr-TR" dirty="0" smtClean="0">
                <a:solidFill>
                  <a:srgbClr val="FFFF00"/>
                </a:solidFill>
                <a:latin typeface="Times New Roman" pitchFamily="18" charset="0"/>
                <a:cs typeface="Times New Roman" pitchFamily="18" charset="0"/>
              </a:rPr>
              <a:t>PAZAR EKONOMİSİ‘</a:t>
            </a:r>
            <a:r>
              <a:rPr lang="tr-TR" dirty="0" err="1" smtClean="0">
                <a:latin typeface="Times New Roman" pitchFamily="18" charset="0"/>
                <a:cs typeface="Times New Roman" pitchFamily="18" charset="0"/>
              </a:rPr>
              <a:t>nin</a:t>
            </a:r>
            <a:r>
              <a:rPr lang="tr-TR" dirty="0" smtClean="0">
                <a:latin typeface="Times New Roman" pitchFamily="18" charset="0"/>
                <a:cs typeface="Times New Roman" pitchFamily="18" charset="0"/>
              </a:rPr>
              <a:t> ihtiyaçlarını karşılayacak bir üretim düzeyine gelinmiştir.</a:t>
            </a:r>
            <a:endParaRPr lang="tr-TR" dirty="0" smtClean="0">
              <a:latin typeface="Courier New" pitchFamily="49" charset="0"/>
              <a:cs typeface="Times New Roman" pitchFamily="18" charset="0"/>
            </a:endParaRPr>
          </a:p>
          <a:p>
            <a:pPr eaLnBrk="1" hangingPunct="1">
              <a:defRPr/>
            </a:pPr>
            <a:endParaRPr lang="tr-TR" dirty="0" smtClean="0"/>
          </a:p>
        </p:txBody>
      </p:sp>
      <p:pic>
        <p:nvPicPr>
          <p:cNvPr id="2" name="Resim 1"/>
          <p:cNvPicPr>
            <a:picLocks noChangeAspect="1"/>
          </p:cNvPicPr>
          <p:nvPr/>
        </p:nvPicPr>
        <p:blipFill>
          <a:blip r:embed="rId3"/>
          <a:stretch>
            <a:fillRect/>
          </a:stretch>
        </p:blipFill>
        <p:spPr>
          <a:xfrm>
            <a:off x="7061456" y="1313288"/>
            <a:ext cx="3190128" cy="4173466"/>
          </a:xfrm>
          <a:prstGeom prst="rect">
            <a:avLst/>
          </a:prstGeom>
        </p:spPr>
      </p:pic>
    </p:spTree>
    <p:extLst>
      <p:ext uri="{BB962C8B-B14F-4D97-AF65-F5344CB8AC3E}">
        <p14:creationId xmlns:p14="http://schemas.microsoft.com/office/powerpoint/2010/main" val="24860542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457731">
                                            <p:txEl>
                                              <p:pRg st="0" end="0"/>
                                            </p:txEl>
                                          </p:spTgt>
                                        </p:tgtEl>
                                        <p:attrNameLst>
                                          <p:attrName>style.visibility</p:attrName>
                                        </p:attrNameLst>
                                      </p:cBhvr>
                                      <p:to>
                                        <p:strVal val="visible"/>
                                      </p:to>
                                    </p:set>
                                    <p:animEffect transition="in" filter="box(out)">
                                      <p:cBhvr>
                                        <p:cTn id="7" dur="500"/>
                                        <p:tgtEl>
                                          <p:spTgt spid="457731">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7731" grpId="0" build="p"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yon Toplantı Odası">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Titrek Işık">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itrek Işık">
      <a:majorFont>
        <a:latin typeface="Tahoma"/>
        <a:ea typeface=""/>
        <a:cs typeface=""/>
      </a:majorFont>
      <a:minorFont>
        <a:latin typeface="Tahoma"/>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rek Işık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itrek Işık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itrek Işık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itrek Işık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itrek Işık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itrek Işık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itrek Işık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itrek Işık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itrek Işık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42</TotalTime>
  <Words>985</Words>
  <Application>Microsoft Office PowerPoint</Application>
  <PresentationFormat>Geniş ekran</PresentationFormat>
  <Paragraphs>86</Paragraphs>
  <Slides>18</Slides>
  <Notes>1</Notes>
  <HiddenSlides>0</HiddenSlides>
  <MMClips>0</MMClips>
  <ScaleCrop>false</ScaleCrop>
  <HeadingPairs>
    <vt:vector size="6" baseType="variant">
      <vt:variant>
        <vt:lpstr>Kullanılan Yazı Tipleri</vt:lpstr>
      </vt:variant>
      <vt:variant>
        <vt:i4>8</vt:i4>
      </vt:variant>
      <vt:variant>
        <vt:lpstr>Tema</vt:lpstr>
      </vt:variant>
      <vt:variant>
        <vt:i4>3</vt:i4>
      </vt:variant>
      <vt:variant>
        <vt:lpstr>Slayt Başlıkları</vt:lpstr>
      </vt:variant>
      <vt:variant>
        <vt:i4>18</vt:i4>
      </vt:variant>
    </vt:vector>
  </HeadingPairs>
  <TitlesOfParts>
    <vt:vector size="29" baseType="lpstr">
      <vt:lpstr>Arial</vt:lpstr>
      <vt:lpstr>Calibri</vt:lpstr>
      <vt:lpstr>Century Gothic</vt:lpstr>
      <vt:lpstr>Courier New</vt:lpstr>
      <vt:lpstr>Tahoma</vt:lpstr>
      <vt:lpstr>Times New Roman</vt:lpstr>
      <vt:lpstr>Wingdings</vt:lpstr>
      <vt:lpstr>Wingdings 3</vt:lpstr>
      <vt:lpstr>İyon Toplantı Odası</vt:lpstr>
      <vt:lpstr>1_İyon Toplantı Odası</vt:lpstr>
      <vt:lpstr>Titrek Işık</vt:lpstr>
      <vt:lpstr>PowerPoint Sunusu</vt:lpstr>
      <vt:lpstr>PowerPoint Sunusu</vt:lpstr>
      <vt:lpstr>PowerPoint Sunusu</vt:lpstr>
      <vt:lpstr>PowerPoint Sunusu</vt:lpstr>
      <vt:lpstr>PowerPoint Sunusu</vt:lpstr>
      <vt:lpstr>PowerPoint Sunusu</vt:lpstr>
      <vt:lpstr>PowerPoint Sunusu</vt:lpstr>
      <vt:lpstr>C-OSMANLI DEVLETİNDE ÜRETİM 1-TARIM  </vt:lpstr>
      <vt:lpstr>PowerPoint Sunusu</vt:lpstr>
      <vt:lpstr>2-HAYVANCILIK </vt:lpstr>
      <vt:lpstr>PowerPoint Sunusu</vt:lpstr>
      <vt:lpstr>PowerPoint Sunusu</vt:lpstr>
      <vt:lpstr>2008-2-LYS</vt:lpstr>
      <vt:lpstr>PowerPoint Sunusu</vt:lpstr>
      <vt:lpstr>PowerPoint Sunusu</vt:lpstr>
      <vt:lpstr>PowerPoint Sunusu</vt:lpstr>
      <vt:lpstr>2010-YGS</vt:lpstr>
      <vt:lpstr>PowerPoint Sunusu</vt:lpstr>
    </vt:vector>
  </TitlesOfParts>
  <Company>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toshiba</dc:creator>
  <cp:lastModifiedBy>toshiba</cp:lastModifiedBy>
  <cp:revision>12</cp:revision>
  <dcterms:created xsi:type="dcterms:W3CDTF">2020-01-07T19:17:02Z</dcterms:created>
  <dcterms:modified xsi:type="dcterms:W3CDTF">2020-01-09T19:29:07Z</dcterms:modified>
</cp:coreProperties>
</file>