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14" r:id="rId3"/>
  </p:sldMasterIdLst>
  <p:sldIdLst>
    <p:sldId id="258" r:id="rId4"/>
    <p:sldId id="268" r:id="rId5"/>
    <p:sldId id="269" r:id="rId6"/>
    <p:sldId id="271" r:id="rId7"/>
    <p:sldId id="272" r:id="rId8"/>
    <p:sldId id="270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BDA"/>
    <a:srgbClr val="A80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48319F-37A2-45D4-8521-8AFA4F8A817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4097993-7BAC-4981-A61A-35EB0EE1EB04}">
      <dgm:prSet phldrT="[Metin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1800" b="1" dirty="0" smtClean="0"/>
            <a:t>Osmanlı Devleti’nde Vergiler</a:t>
          </a:r>
          <a:endParaRPr lang="tr-TR" sz="1800" b="1" dirty="0"/>
        </a:p>
      </dgm:t>
    </dgm:pt>
    <dgm:pt modelId="{6561B261-ED54-4E65-BA31-9522C6FE2401}" type="parTrans" cxnId="{51F3B506-4EEE-44F1-8316-CC94F9D766F7}">
      <dgm:prSet/>
      <dgm:spPr/>
      <dgm:t>
        <a:bodyPr/>
        <a:lstStyle/>
        <a:p>
          <a:endParaRPr lang="tr-TR" sz="1800"/>
        </a:p>
      </dgm:t>
    </dgm:pt>
    <dgm:pt modelId="{EF3BB30E-7B39-4212-BCD2-20C820D2ABA9}" type="sibTrans" cxnId="{51F3B506-4EEE-44F1-8316-CC94F9D766F7}">
      <dgm:prSet/>
      <dgm:spPr/>
      <dgm:t>
        <a:bodyPr/>
        <a:lstStyle/>
        <a:p>
          <a:endParaRPr lang="tr-TR" sz="1800"/>
        </a:p>
      </dgm:t>
    </dgm:pt>
    <dgm:pt modelId="{BDB6DBE3-28FB-4BE2-899D-7272B0644CCC}">
      <dgm:prSet phldrT="[Metin]" custT="1"/>
      <dgm:spPr>
        <a:solidFill>
          <a:srgbClr val="F98BDA">
            <a:alpha val="90000"/>
          </a:srgbClr>
        </a:solidFill>
      </dgm:spPr>
      <dgm:t>
        <a:bodyPr/>
        <a:lstStyle/>
        <a:p>
          <a:r>
            <a:rPr lang="tr-TR" sz="1800" b="1" dirty="0" smtClean="0"/>
            <a:t>Şer’i Vergiler</a:t>
          </a:r>
          <a:endParaRPr lang="tr-TR" sz="1800" b="1" dirty="0"/>
        </a:p>
      </dgm:t>
    </dgm:pt>
    <dgm:pt modelId="{C8DCCCE9-15EA-4F6E-BC82-8662628ACAC5}" type="parTrans" cxnId="{2DAC1C05-58D7-47C1-B728-ADC12A90A962}">
      <dgm:prSet/>
      <dgm:spPr/>
      <dgm:t>
        <a:bodyPr/>
        <a:lstStyle/>
        <a:p>
          <a:endParaRPr lang="tr-TR" sz="1800"/>
        </a:p>
      </dgm:t>
    </dgm:pt>
    <dgm:pt modelId="{832FD4DE-8C69-4136-ADE5-F8080FB1AC53}" type="sibTrans" cxnId="{2DAC1C05-58D7-47C1-B728-ADC12A90A962}">
      <dgm:prSet/>
      <dgm:spPr/>
      <dgm:t>
        <a:bodyPr/>
        <a:lstStyle/>
        <a:p>
          <a:endParaRPr lang="tr-TR" sz="1800"/>
        </a:p>
      </dgm:t>
    </dgm:pt>
    <dgm:pt modelId="{48647BFF-908B-4048-BAC1-99C660B6AAFB}">
      <dgm:prSet phldrT="[Metin]" custT="1"/>
      <dgm:spPr>
        <a:solidFill>
          <a:srgbClr val="002060">
            <a:alpha val="90000"/>
          </a:srgb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Öşür</a:t>
          </a:r>
          <a:endParaRPr lang="tr-TR" sz="1800" dirty="0">
            <a:solidFill>
              <a:schemeClr val="tx1"/>
            </a:solidFill>
          </a:endParaRPr>
        </a:p>
      </dgm:t>
    </dgm:pt>
    <dgm:pt modelId="{1B764BCD-0EF2-4B8E-804F-A9D0AD3C43BA}" type="parTrans" cxnId="{9A6048F9-1585-4A02-AC6A-36E8BCBE8F25}">
      <dgm:prSet/>
      <dgm:spPr/>
      <dgm:t>
        <a:bodyPr/>
        <a:lstStyle/>
        <a:p>
          <a:endParaRPr lang="tr-TR" sz="1800"/>
        </a:p>
      </dgm:t>
    </dgm:pt>
    <dgm:pt modelId="{711850DD-97CE-4C96-B303-CA03344EC986}" type="sibTrans" cxnId="{9A6048F9-1585-4A02-AC6A-36E8BCBE8F25}">
      <dgm:prSet/>
      <dgm:spPr/>
      <dgm:t>
        <a:bodyPr/>
        <a:lstStyle/>
        <a:p>
          <a:endParaRPr lang="tr-TR" sz="1800"/>
        </a:p>
      </dgm:t>
    </dgm:pt>
    <dgm:pt modelId="{2B1EA75C-8F88-4ABC-8A90-DFCD7CCFF65E}">
      <dgm:prSet phldrT="[Metin]" custT="1"/>
      <dgm:spPr>
        <a:solidFill>
          <a:srgbClr val="002060">
            <a:alpha val="90000"/>
          </a:srgbClr>
        </a:solidFill>
      </dgm:spPr>
      <dgm:t>
        <a:bodyPr/>
        <a:lstStyle/>
        <a:p>
          <a:pPr marL="0">
            <a:lnSpc>
              <a:spcPct val="150000"/>
            </a:lnSpc>
            <a:spcAft>
              <a:spcPts val="0"/>
            </a:spcAft>
          </a:pPr>
          <a:r>
            <a:rPr lang="tr-TR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Haraç: </a:t>
          </a:r>
        </a:p>
        <a:p>
          <a:pPr marL="0">
            <a:lnSpc>
              <a:spcPct val="150000"/>
            </a:lnSpc>
            <a:spcAft>
              <a:spcPts val="0"/>
            </a:spcAft>
          </a:pPr>
          <a:r>
            <a:rPr lang="tr-TR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1-Harac-ı Mukassem</a:t>
          </a:r>
        </a:p>
        <a:p>
          <a:pPr marL="0">
            <a:lnSpc>
              <a:spcPct val="150000"/>
            </a:lnSpc>
            <a:spcAft>
              <a:spcPts val="0"/>
            </a:spcAft>
          </a:pPr>
          <a:r>
            <a:rPr lang="tr-TR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2-Haracı Muvazzaf</a:t>
          </a:r>
          <a:endParaRPr lang="tr-TR" sz="1400" dirty="0">
            <a:solidFill>
              <a:schemeClr val="tx1"/>
            </a:solidFill>
          </a:endParaRPr>
        </a:p>
      </dgm:t>
    </dgm:pt>
    <dgm:pt modelId="{78B753DB-55A4-4547-8996-F98D5C8D8D8A}" type="parTrans" cxnId="{AC157D25-77F1-482E-89E4-F6DC4A1387AC}">
      <dgm:prSet/>
      <dgm:spPr/>
      <dgm:t>
        <a:bodyPr/>
        <a:lstStyle/>
        <a:p>
          <a:endParaRPr lang="tr-TR" sz="1800"/>
        </a:p>
      </dgm:t>
    </dgm:pt>
    <dgm:pt modelId="{E562D51C-F826-473A-9982-3D9D37F3E9B4}" type="sibTrans" cxnId="{AC157D25-77F1-482E-89E4-F6DC4A1387AC}">
      <dgm:prSet/>
      <dgm:spPr/>
      <dgm:t>
        <a:bodyPr/>
        <a:lstStyle/>
        <a:p>
          <a:endParaRPr lang="tr-TR" sz="1800"/>
        </a:p>
      </dgm:t>
    </dgm:pt>
    <dgm:pt modelId="{FFA7B682-C988-416B-B761-91F3068CE3CE}">
      <dgm:prSet phldrT="[Metin]" custT="1"/>
      <dgm:spPr>
        <a:solidFill>
          <a:srgbClr val="F98BDA">
            <a:alpha val="90000"/>
          </a:srgbClr>
        </a:solidFill>
      </dgm:spPr>
      <dgm:t>
        <a:bodyPr/>
        <a:lstStyle/>
        <a:p>
          <a:r>
            <a:rPr lang="tr-TR" sz="1800" b="1" dirty="0" smtClean="0"/>
            <a:t>Örfi Vergiler</a:t>
          </a:r>
          <a:endParaRPr lang="tr-TR" sz="1800" b="1" dirty="0"/>
        </a:p>
      </dgm:t>
    </dgm:pt>
    <dgm:pt modelId="{65E93FA0-B6DC-4727-9237-79C4313B159B}" type="parTrans" cxnId="{DA848137-ED8C-48A9-9C22-0D3F4B8190C8}">
      <dgm:prSet/>
      <dgm:spPr/>
      <dgm:t>
        <a:bodyPr/>
        <a:lstStyle/>
        <a:p>
          <a:endParaRPr lang="tr-TR" sz="1800"/>
        </a:p>
      </dgm:t>
    </dgm:pt>
    <dgm:pt modelId="{187F0B38-3E73-457D-AB75-6C2E3209886F}" type="sibTrans" cxnId="{DA848137-ED8C-48A9-9C22-0D3F4B8190C8}">
      <dgm:prSet/>
      <dgm:spPr/>
      <dgm:t>
        <a:bodyPr/>
        <a:lstStyle/>
        <a:p>
          <a:endParaRPr lang="tr-TR" sz="1800"/>
        </a:p>
      </dgm:t>
    </dgm:pt>
    <dgm:pt modelId="{031341C6-2CB8-4B6F-8F94-82566D9620A6}">
      <dgm:prSet phldrT="[Metin]"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Çift </a:t>
          </a:r>
          <a:r>
            <a:rPr lang="tr-TR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Resmi</a:t>
          </a:r>
          <a:r>
            <a:rPr lang="tr-TR" sz="1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tr-TR" sz="18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2D4405-9176-46A2-8F05-EBC96022CD10}" type="parTrans" cxnId="{6BC54F1E-8832-4A23-A0FC-723BBB2615BE}">
      <dgm:prSet/>
      <dgm:spPr/>
      <dgm:t>
        <a:bodyPr/>
        <a:lstStyle/>
        <a:p>
          <a:endParaRPr lang="tr-TR" sz="1800"/>
        </a:p>
      </dgm:t>
    </dgm:pt>
    <dgm:pt modelId="{C170A58B-F3AD-467A-A648-617B4F2AB2A4}" type="sibTrans" cxnId="{6BC54F1E-8832-4A23-A0FC-723BBB2615BE}">
      <dgm:prSet/>
      <dgm:spPr/>
      <dgm:t>
        <a:bodyPr/>
        <a:lstStyle/>
        <a:p>
          <a:endParaRPr lang="tr-TR" sz="1800"/>
        </a:p>
      </dgm:t>
    </dgm:pt>
    <dgm:pt modelId="{F35A042E-32F6-4EAC-AB58-F30F01A6AE16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Cizye</a:t>
          </a:r>
          <a:endParaRPr lang="tr-TR" sz="1800" dirty="0">
            <a:solidFill>
              <a:schemeClr val="tx1"/>
            </a:solidFill>
          </a:endParaRPr>
        </a:p>
      </dgm:t>
    </dgm:pt>
    <dgm:pt modelId="{440E9889-5F07-44FD-91E3-CF37AA60CB87}" type="parTrans" cxnId="{15189EDE-A1F1-4BDE-A10B-5915040F1010}">
      <dgm:prSet/>
      <dgm:spPr/>
      <dgm:t>
        <a:bodyPr/>
        <a:lstStyle/>
        <a:p>
          <a:endParaRPr lang="tr-TR" sz="1800"/>
        </a:p>
      </dgm:t>
    </dgm:pt>
    <dgm:pt modelId="{07B4158F-4780-45CA-8A21-6AF26B95571F}" type="sibTrans" cxnId="{15189EDE-A1F1-4BDE-A10B-5915040F1010}">
      <dgm:prSet/>
      <dgm:spPr/>
      <dgm:t>
        <a:bodyPr/>
        <a:lstStyle/>
        <a:p>
          <a:endParaRPr lang="tr-TR" sz="1800"/>
        </a:p>
      </dgm:t>
    </dgm:pt>
    <dgm:pt modelId="{1FA9E114-2473-4DC4-9DD5-3873B7A6E7D1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8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Baclar</a:t>
          </a:r>
          <a:r>
            <a:rPr lang="tr-TR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ve gümrük vergileri</a:t>
          </a:r>
          <a:endParaRPr lang="tr-TR" sz="1800" dirty="0">
            <a:solidFill>
              <a:schemeClr val="tx1"/>
            </a:solidFill>
          </a:endParaRPr>
        </a:p>
      </dgm:t>
    </dgm:pt>
    <dgm:pt modelId="{9A9751A9-2D41-4B44-BD26-C7A2D468C026}" type="parTrans" cxnId="{0030DB95-4249-4334-A962-228EEEA65ABE}">
      <dgm:prSet/>
      <dgm:spPr/>
      <dgm:t>
        <a:bodyPr/>
        <a:lstStyle/>
        <a:p>
          <a:endParaRPr lang="tr-TR" sz="1800"/>
        </a:p>
      </dgm:t>
    </dgm:pt>
    <dgm:pt modelId="{4AA25C08-7333-41D5-8CBB-35C8FC0A68AF}" type="sibTrans" cxnId="{0030DB95-4249-4334-A962-228EEEA65ABE}">
      <dgm:prSet/>
      <dgm:spPr/>
      <dgm:t>
        <a:bodyPr/>
        <a:lstStyle/>
        <a:p>
          <a:endParaRPr lang="tr-TR" sz="1800"/>
        </a:p>
      </dgm:t>
    </dgm:pt>
    <dgm:pt modelId="{75375CC9-32B4-4FAF-BD65-E1BB11E2B13B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Niyabet rüsumu</a:t>
          </a:r>
          <a:endParaRPr lang="tr-TR" sz="1800" dirty="0"/>
        </a:p>
      </dgm:t>
    </dgm:pt>
    <dgm:pt modelId="{A54F904B-BAB1-4523-BA42-9A650B6C2799}" type="parTrans" cxnId="{3DABAE55-DB13-472C-A043-9F58F32229A7}">
      <dgm:prSet/>
      <dgm:spPr/>
      <dgm:t>
        <a:bodyPr/>
        <a:lstStyle/>
        <a:p>
          <a:endParaRPr lang="tr-TR" sz="1800"/>
        </a:p>
      </dgm:t>
    </dgm:pt>
    <dgm:pt modelId="{84224FAC-BFE5-4309-8DC3-423314F7EF52}" type="sibTrans" cxnId="{3DABAE55-DB13-472C-A043-9F58F32229A7}">
      <dgm:prSet/>
      <dgm:spPr/>
      <dgm:t>
        <a:bodyPr/>
        <a:lstStyle/>
        <a:p>
          <a:endParaRPr lang="tr-TR" sz="1800"/>
        </a:p>
      </dgm:t>
    </dgm:pt>
    <dgm:pt modelId="{802A52E5-7C05-4161-BAD3-2D1EDCCBCFC6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tr-TR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Adet-i Ağnam</a:t>
          </a:r>
          <a:endParaRPr lang="tr-TR" sz="1800" dirty="0"/>
        </a:p>
      </dgm:t>
    </dgm:pt>
    <dgm:pt modelId="{F8DB68F5-7F75-400A-804C-85E19FC0CE2E}" type="parTrans" cxnId="{88F0151C-8D87-4474-B2F4-335F5D8E668E}">
      <dgm:prSet/>
      <dgm:spPr/>
      <dgm:t>
        <a:bodyPr/>
        <a:lstStyle/>
        <a:p>
          <a:endParaRPr lang="tr-TR" sz="1800"/>
        </a:p>
      </dgm:t>
    </dgm:pt>
    <dgm:pt modelId="{208D4DF6-E389-4997-9C31-B0F532ECEF78}" type="sibTrans" cxnId="{88F0151C-8D87-4474-B2F4-335F5D8E668E}">
      <dgm:prSet/>
      <dgm:spPr/>
      <dgm:t>
        <a:bodyPr/>
        <a:lstStyle/>
        <a:p>
          <a:endParaRPr lang="tr-TR" sz="1800"/>
        </a:p>
      </dgm:t>
    </dgm:pt>
    <dgm:pt modelId="{3739865B-925E-4004-8F5D-A40D64DBF769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tr-TR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Çift bozan vergisi</a:t>
          </a:r>
          <a:endParaRPr lang="tr-TR" sz="1800" dirty="0"/>
        </a:p>
      </dgm:t>
    </dgm:pt>
    <dgm:pt modelId="{5F747613-5F20-4945-8C56-1E146F46B1FA}" type="parTrans" cxnId="{1398D750-8882-4A53-9136-34E67F55E700}">
      <dgm:prSet/>
      <dgm:spPr/>
      <dgm:t>
        <a:bodyPr/>
        <a:lstStyle/>
        <a:p>
          <a:endParaRPr lang="tr-TR" sz="1800"/>
        </a:p>
      </dgm:t>
    </dgm:pt>
    <dgm:pt modelId="{6BCA74B1-2A76-4945-A3F3-E00B8239E8E5}" type="sibTrans" cxnId="{1398D750-8882-4A53-9136-34E67F55E700}">
      <dgm:prSet/>
      <dgm:spPr/>
      <dgm:t>
        <a:bodyPr/>
        <a:lstStyle/>
        <a:p>
          <a:endParaRPr lang="tr-TR" sz="1800"/>
        </a:p>
      </dgm:t>
    </dgm:pt>
    <dgm:pt modelId="{9A413242-2319-40AE-B8CE-E4A26912AE6D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tr-TR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Avarız</a:t>
          </a:r>
          <a:r>
            <a:rPr lang="tr-TR" sz="1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tr-TR" sz="1800" dirty="0"/>
        </a:p>
      </dgm:t>
    </dgm:pt>
    <dgm:pt modelId="{56615255-6904-4C69-BB90-B83C486A1BF2}" type="parTrans" cxnId="{A4991EBC-D4CE-4B20-9935-E95EE853EA44}">
      <dgm:prSet/>
      <dgm:spPr/>
      <dgm:t>
        <a:bodyPr/>
        <a:lstStyle/>
        <a:p>
          <a:endParaRPr lang="tr-TR" sz="1800"/>
        </a:p>
      </dgm:t>
    </dgm:pt>
    <dgm:pt modelId="{289476EE-0217-42AC-83DB-E25314AFEFC2}" type="sibTrans" cxnId="{A4991EBC-D4CE-4B20-9935-E95EE853EA44}">
      <dgm:prSet/>
      <dgm:spPr/>
      <dgm:t>
        <a:bodyPr/>
        <a:lstStyle/>
        <a:p>
          <a:endParaRPr lang="tr-TR" sz="1800"/>
        </a:p>
      </dgm:t>
    </dgm:pt>
    <dgm:pt modelId="{66CAE266-2E9C-46D3-A61B-5A5FA41E506E}" type="pres">
      <dgm:prSet presAssocID="{E048319F-37A2-45D4-8521-8AFA4F8A81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E5D4984B-5CA9-46C0-B922-7228943DD105}" type="pres">
      <dgm:prSet presAssocID="{D4097993-7BAC-4981-A61A-35EB0EE1EB04}" presName="hierRoot1" presStyleCnt="0"/>
      <dgm:spPr/>
    </dgm:pt>
    <dgm:pt modelId="{E3F209FA-75F6-4CC2-8050-79FF1B05C4F4}" type="pres">
      <dgm:prSet presAssocID="{D4097993-7BAC-4981-A61A-35EB0EE1EB04}" presName="composite" presStyleCnt="0"/>
      <dgm:spPr/>
    </dgm:pt>
    <dgm:pt modelId="{9CA11B7A-8C7A-4919-8DAE-0FA69ACBFFF4}" type="pres">
      <dgm:prSet presAssocID="{D4097993-7BAC-4981-A61A-35EB0EE1EB04}" presName="background" presStyleLbl="node0" presStyleIdx="0" presStyleCnt="1"/>
      <dgm:spPr/>
    </dgm:pt>
    <dgm:pt modelId="{32A52462-46B3-4F8F-933E-961518594B99}" type="pres">
      <dgm:prSet presAssocID="{D4097993-7BAC-4981-A61A-35EB0EE1EB04}" presName="text" presStyleLbl="fgAcc0" presStyleIdx="0" presStyleCnt="1" custScaleX="399084" custScaleY="954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D8BF891-8F16-43F0-A237-902B9B6EE41B}" type="pres">
      <dgm:prSet presAssocID="{D4097993-7BAC-4981-A61A-35EB0EE1EB04}" presName="hierChild2" presStyleCnt="0"/>
      <dgm:spPr/>
    </dgm:pt>
    <dgm:pt modelId="{B518CCE9-9ABE-4CBB-A47F-D66050A14874}" type="pres">
      <dgm:prSet presAssocID="{C8DCCCE9-15EA-4F6E-BC82-8662628ACAC5}" presName="Name10" presStyleLbl="parChTrans1D2" presStyleIdx="0" presStyleCnt="2"/>
      <dgm:spPr/>
      <dgm:t>
        <a:bodyPr/>
        <a:lstStyle/>
        <a:p>
          <a:endParaRPr lang="tr-TR"/>
        </a:p>
      </dgm:t>
    </dgm:pt>
    <dgm:pt modelId="{A9452618-52BD-4FD9-B9FE-617DFB9E3581}" type="pres">
      <dgm:prSet presAssocID="{BDB6DBE3-28FB-4BE2-899D-7272B0644CCC}" presName="hierRoot2" presStyleCnt="0"/>
      <dgm:spPr/>
    </dgm:pt>
    <dgm:pt modelId="{C5299F2B-ABF7-42A7-B323-8EACE2C17777}" type="pres">
      <dgm:prSet presAssocID="{BDB6DBE3-28FB-4BE2-899D-7272B0644CCC}" presName="composite2" presStyleCnt="0"/>
      <dgm:spPr/>
    </dgm:pt>
    <dgm:pt modelId="{FA058516-E824-4A49-A46E-8B6AE1B74BFB}" type="pres">
      <dgm:prSet presAssocID="{BDB6DBE3-28FB-4BE2-899D-7272B0644CCC}" presName="background2" presStyleLbl="node2" presStyleIdx="0" presStyleCnt="2"/>
      <dgm:spPr/>
    </dgm:pt>
    <dgm:pt modelId="{375ABFC7-43F6-433C-8532-606DC765FA81}" type="pres">
      <dgm:prSet presAssocID="{BDB6DBE3-28FB-4BE2-899D-7272B0644CCC}" presName="text2" presStyleLbl="fgAcc2" presStyleIdx="0" presStyleCnt="2" custScaleX="263875" custScaleY="10042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27BDF63-D8EC-40C3-9296-4B4951C4B458}" type="pres">
      <dgm:prSet presAssocID="{BDB6DBE3-28FB-4BE2-899D-7272B0644CCC}" presName="hierChild3" presStyleCnt="0"/>
      <dgm:spPr/>
    </dgm:pt>
    <dgm:pt modelId="{1DADE6A3-BF52-4558-A9E9-90EEC4FBCA90}" type="pres">
      <dgm:prSet presAssocID="{1B764BCD-0EF2-4B8E-804F-A9D0AD3C43BA}" presName="Name17" presStyleLbl="parChTrans1D3" presStyleIdx="0" presStyleCnt="9"/>
      <dgm:spPr/>
      <dgm:t>
        <a:bodyPr/>
        <a:lstStyle/>
        <a:p>
          <a:endParaRPr lang="tr-TR"/>
        </a:p>
      </dgm:t>
    </dgm:pt>
    <dgm:pt modelId="{E6BDFB81-B6EA-43E2-BB1F-5D03A302787B}" type="pres">
      <dgm:prSet presAssocID="{48647BFF-908B-4048-BAC1-99C660B6AAFB}" presName="hierRoot3" presStyleCnt="0"/>
      <dgm:spPr/>
    </dgm:pt>
    <dgm:pt modelId="{BB576AD1-A880-4CDA-9191-D2D47968829D}" type="pres">
      <dgm:prSet presAssocID="{48647BFF-908B-4048-BAC1-99C660B6AAFB}" presName="composite3" presStyleCnt="0"/>
      <dgm:spPr/>
    </dgm:pt>
    <dgm:pt modelId="{B22EC0E3-5135-4FE7-8AC6-5B254938039E}" type="pres">
      <dgm:prSet presAssocID="{48647BFF-908B-4048-BAC1-99C660B6AAFB}" presName="background3" presStyleLbl="node3" presStyleIdx="0" presStyleCnt="9"/>
      <dgm:spPr/>
    </dgm:pt>
    <dgm:pt modelId="{A67D948D-CF1D-4B5D-9C79-091A63ACBDDE}" type="pres">
      <dgm:prSet presAssocID="{48647BFF-908B-4048-BAC1-99C660B6AAFB}" presName="text3" presStyleLbl="fgAcc3" presStyleIdx="0" presStyleCnt="9" custScaleX="117796" custScaleY="27906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FB7CD42-7C4B-45C5-8D10-6B4570FB6C18}" type="pres">
      <dgm:prSet presAssocID="{48647BFF-908B-4048-BAC1-99C660B6AAFB}" presName="hierChild4" presStyleCnt="0"/>
      <dgm:spPr/>
    </dgm:pt>
    <dgm:pt modelId="{D2F4557F-E323-4BAE-A74D-54DDE6AFB3BF}" type="pres">
      <dgm:prSet presAssocID="{78B753DB-55A4-4547-8996-F98D5C8D8D8A}" presName="Name17" presStyleLbl="parChTrans1D3" presStyleIdx="1" presStyleCnt="9"/>
      <dgm:spPr/>
      <dgm:t>
        <a:bodyPr/>
        <a:lstStyle/>
        <a:p>
          <a:endParaRPr lang="tr-TR"/>
        </a:p>
      </dgm:t>
    </dgm:pt>
    <dgm:pt modelId="{C320A35B-AF49-4D16-933B-7D18D1EB21A2}" type="pres">
      <dgm:prSet presAssocID="{2B1EA75C-8F88-4ABC-8A90-DFCD7CCFF65E}" presName="hierRoot3" presStyleCnt="0"/>
      <dgm:spPr/>
    </dgm:pt>
    <dgm:pt modelId="{1C66B5EF-A5A6-428B-AF0F-D664C6527A8E}" type="pres">
      <dgm:prSet presAssocID="{2B1EA75C-8F88-4ABC-8A90-DFCD7CCFF65E}" presName="composite3" presStyleCnt="0"/>
      <dgm:spPr/>
    </dgm:pt>
    <dgm:pt modelId="{3F8D5172-D17C-421C-8F09-97F11AFFA231}" type="pres">
      <dgm:prSet presAssocID="{2B1EA75C-8F88-4ABC-8A90-DFCD7CCFF65E}" presName="background3" presStyleLbl="node3" presStyleIdx="1" presStyleCnt="9"/>
      <dgm:spPr/>
    </dgm:pt>
    <dgm:pt modelId="{89E8D0EC-17C3-4FCE-A222-D45BF2599875}" type="pres">
      <dgm:prSet presAssocID="{2B1EA75C-8F88-4ABC-8A90-DFCD7CCFF65E}" presName="text3" presStyleLbl="fgAcc3" presStyleIdx="1" presStyleCnt="9" custScaleX="149263" custScaleY="29377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3DC7474-E7B1-427B-AE3F-4B1D5A29EEA1}" type="pres">
      <dgm:prSet presAssocID="{2B1EA75C-8F88-4ABC-8A90-DFCD7CCFF65E}" presName="hierChild4" presStyleCnt="0"/>
      <dgm:spPr/>
    </dgm:pt>
    <dgm:pt modelId="{7F6DCAE4-A3CC-49A0-842F-83F115DF3093}" type="pres">
      <dgm:prSet presAssocID="{440E9889-5F07-44FD-91E3-CF37AA60CB87}" presName="Name17" presStyleLbl="parChTrans1D3" presStyleIdx="2" presStyleCnt="9"/>
      <dgm:spPr/>
      <dgm:t>
        <a:bodyPr/>
        <a:lstStyle/>
        <a:p>
          <a:endParaRPr lang="tr-TR"/>
        </a:p>
      </dgm:t>
    </dgm:pt>
    <dgm:pt modelId="{ADFAB120-3B64-4780-871C-C0D3E60C49D2}" type="pres">
      <dgm:prSet presAssocID="{F35A042E-32F6-4EAC-AB58-F30F01A6AE16}" presName="hierRoot3" presStyleCnt="0"/>
      <dgm:spPr/>
    </dgm:pt>
    <dgm:pt modelId="{A03CA97F-0790-455E-8C1C-2178C10FDEA0}" type="pres">
      <dgm:prSet presAssocID="{F35A042E-32F6-4EAC-AB58-F30F01A6AE16}" presName="composite3" presStyleCnt="0"/>
      <dgm:spPr/>
    </dgm:pt>
    <dgm:pt modelId="{8BED3538-D01E-4848-8699-01EA92B3A851}" type="pres">
      <dgm:prSet presAssocID="{F35A042E-32F6-4EAC-AB58-F30F01A6AE16}" presName="background3" presStyleLbl="node3" presStyleIdx="2" presStyleCnt="9"/>
      <dgm:spPr/>
    </dgm:pt>
    <dgm:pt modelId="{8406D126-A4AC-4F54-8351-F603E57DF5AD}" type="pres">
      <dgm:prSet presAssocID="{F35A042E-32F6-4EAC-AB58-F30F01A6AE16}" presName="text3" presStyleLbl="fgAcc3" presStyleIdx="2" presStyleCnt="9" custScaleX="106200" custScaleY="29334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C035BFD-8820-46BD-A3F4-62CDDBB37BBB}" type="pres">
      <dgm:prSet presAssocID="{F35A042E-32F6-4EAC-AB58-F30F01A6AE16}" presName="hierChild4" presStyleCnt="0"/>
      <dgm:spPr/>
    </dgm:pt>
    <dgm:pt modelId="{D394A5A1-17C9-4AFC-9CFB-2092F8C0080D}" type="pres">
      <dgm:prSet presAssocID="{F8DB68F5-7F75-400A-804C-85E19FC0CE2E}" presName="Name17" presStyleLbl="parChTrans1D3" presStyleIdx="3" presStyleCnt="9"/>
      <dgm:spPr/>
      <dgm:t>
        <a:bodyPr/>
        <a:lstStyle/>
        <a:p>
          <a:endParaRPr lang="tr-TR"/>
        </a:p>
      </dgm:t>
    </dgm:pt>
    <dgm:pt modelId="{F4F61D55-0299-4A0D-866B-4920247F5C5E}" type="pres">
      <dgm:prSet presAssocID="{802A52E5-7C05-4161-BAD3-2D1EDCCBCFC6}" presName="hierRoot3" presStyleCnt="0"/>
      <dgm:spPr/>
    </dgm:pt>
    <dgm:pt modelId="{F87C0DCB-5E84-41A0-8E15-AD17E38414EA}" type="pres">
      <dgm:prSet presAssocID="{802A52E5-7C05-4161-BAD3-2D1EDCCBCFC6}" presName="composite3" presStyleCnt="0"/>
      <dgm:spPr/>
    </dgm:pt>
    <dgm:pt modelId="{C595426B-3D9D-494B-896F-988EDE38FE66}" type="pres">
      <dgm:prSet presAssocID="{802A52E5-7C05-4161-BAD3-2D1EDCCBCFC6}" presName="background3" presStyleLbl="node3" presStyleIdx="3" presStyleCnt="9"/>
      <dgm:spPr/>
    </dgm:pt>
    <dgm:pt modelId="{12BBAC96-C138-48FE-8A45-85E7EAE01EDA}" type="pres">
      <dgm:prSet presAssocID="{802A52E5-7C05-4161-BAD3-2D1EDCCBCFC6}" presName="text3" presStyleLbl="fgAcc3" presStyleIdx="3" presStyleCnt="9" custScaleY="28808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F5D4FE1-C1D1-4BA1-BF52-2F71AFA866CF}" type="pres">
      <dgm:prSet presAssocID="{802A52E5-7C05-4161-BAD3-2D1EDCCBCFC6}" presName="hierChild4" presStyleCnt="0"/>
      <dgm:spPr/>
    </dgm:pt>
    <dgm:pt modelId="{E5E2787C-1EFC-4F0E-A1AE-203F2DCE68F4}" type="pres">
      <dgm:prSet presAssocID="{65E93FA0-B6DC-4727-9237-79C4313B159B}" presName="Name10" presStyleLbl="parChTrans1D2" presStyleIdx="1" presStyleCnt="2"/>
      <dgm:spPr/>
      <dgm:t>
        <a:bodyPr/>
        <a:lstStyle/>
        <a:p>
          <a:endParaRPr lang="tr-TR"/>
        </a:p>
      </dgm:t>
    </dgm:pt>
    <dgm:pt modelId="{4494175C-630F-4CC8-B866-9867737A1E5E}" type="pres">
      <dgm:prSet presAssocID="{FFA7B682-C988-416B-B761-91F3068CE3CE}" presName="hierRoot2" presStyleCnt="0"/>
      <dgm:spPr/>
    </dgm:pt>
    <dgm:pt modelId="{20138E51-9BAF-4D05-9C16-AA3B5903E345}" type="pres">
      <dgm:prSet presAssocID="{FFA7B682-C988-416B-B761-91F3068CE3CE}" presName="composite2" presStyleCnt="0"/>
      <dgm:spPr/>
    </dgm:pt>
    <dgm:pt modelId="{DAB9C88E-4D5E-4B9A-B954-24D12BC6B91A}" type="pres">
      <dgm:prSet presAssocID="{FFA7B682-C988-416B-B761-91F3068CE3CE}" presName="background2" presStyleLbl="node2" presStyleIdx="1" presStyleCnt="2"/>
      <dgm:spPr/>
    </dgm:pt>
    <dgm:pt modelId="{4A850D44-46B7-41FC-8061-224CF49F2B75}" type="pres">
      <dgm:prSet presAssocID="{FFA7B682-C988-416B-B761-91F3068CE3CE}" presName="text2" presStyleLbl="fgAcc2" presStyleIdx="1" presStyleCnt="2" custScaleX="247944" custScaleY="11068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81F71E6-B594-4192-B662-2E9DD869B495}" type="pres">
      <dgm:prSet presAssocID="{FFA7B682-C988-416B-B761-91F3068CE3CE}" presName="hierChild3" presStyleCnt="0"/>
      <dgm:spPr/>
    </dgm:pt>
    <dgm:pt modelId="{3B00BDA5-9E84-43ED-8313-3812BEE668B6}" type="pres">
      <dgm:prSet presAssocID="{232D4405-9176-46A2-8F05-EBC96022CD10}" presName="Name17" presStyleLbl="parChTrans1D3" presStyleIdx="4" presStyleCnt="9"/>
      <dgm:spPr/>
      <dgm:t>
        <a:bodyPr/>
        <a:lstStyle/>
        <a:p>
          <a:endParaRPr lang="tr-TR"/>
        </a:p>
      </dgm:t>
    </dgm:pt>
    <dgm:pt modelId="{0417627D-649E-4739-8DAD-E870FE5C78E7}" type="pres">
      <dgm:prSet presAssocID="{031341C6-2CB8-4B6F-8F94-82566D9620A6}" presName="hierRoot3" presStyleCnt="0"/>
      <dgm:spPr/>
    </dgm:pt>
    <dgm:pt modelId="{6AA5EC45-87DC-4AC4-B8A8-B0DD3F68486C}" type="pres">
      <dgm:prSet presAssocID="{031341C6-2CB8-4B6F-8F94-82566D9620A6}" presName="composite3" presStyleCnt="0"/>
      <dgm:spPr/>
    </dgm:pt>
    <dgm:pt modelId="{1B1E5372-5AFA-4958-A45A-2DF9DC74B5C4}" type="pres">
      <dgm:prSet presAssocID="{031341C6-2CB8-4B6F-8F94-82566D9620A6}" presName="background3" presStyleLbl="node3" presStyleIdx="4" presStyleCnt="9"/>
      <dgm:spPr/>
    </dgm:pt>
    <dgm:pt modelId="{45B5AF86-DA37-45FC-815B-2719B21AF8CB}" type="pres">
      <dgm:prSet presAssocID="{031341C6-2CB8-4B6F-8F94-82566D9620A6}" presName="text3" presStyleLbl="fgAcc3" presStyleIdx="4" presStyleCnt="9" custScaleX="123575" custScaleY="28352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B635A90-A78A-4F8A-B254-1532361824D6}" type="pres">
      <dgm:prSet presAssocID="{031341C6-2CB8-4B6F-8F94-82566D9620A6}" presName="hierChild4" presStyleCnt="0"/>
      <dgm:spPr/>
    </dgm:pt>
    <dgm:pt modelId="{C4D4292A-C29E-4C87-BCD8-A4FA3F0360F8}" type="pres">
      <dgm:prSet presAssocID="{A54F904B-BAB1-4523-BA42-9A650B6C2799}" presName="Name17" presStyleLbl="parChTrans1D3" presStyleIdx="5" presStyleCnt="9"/>
      <dgm:spPr/>
      <dgm:t>
        <a:bodyPr/>
        <a:lstStyle/>
        <a:p>
          <a:endParaRPr lang="tr-TR"/>
        </a:p>
      </dgm:t>
    </dgm:pt>
    <dgm:pt modelId="{E38CB53B-F1CB-44AD-A28E-B1254E8C123F}" type="pres">
      <dgm:prSet presAssocID="{75375CC9-32B4-4FAF-BD65-E1BB11E2B13B}" presName="hierRoot3" presStyleCnt="0"/>
      <dgm:spPr/>
    </dgm:pt>
    <dgm:pt modelId="{90BD63A1-5271-4AA1-A884-617554FC6D6E}" type="pres">
      <dgm:prSet presAssocID="{75375CC9-32B4-4FAF-BD65-E1BB11E2B13B}" presName="composite3" presStyleCnt="0"/>
      <dgm:spPr/>
    </dgm:pt>
    <dgm:pt modelId="{80B8FED4-7CC5-4FE5-979E-12D9631C930C}" type="pres">
      <dgm:prSet presAssocID="{75375CC9-32B4-4FAF-BD65-E1BB11E2B13B}" presName="background3" presStyleLbl="node3" presStyleIdx="5" presStyleCnt="9"/>
      <dgm:spPr/>
    </dgm:pt>
    <dgm:pt modelId="{15AAA591-7ED5-4A95-BCA4-745D95F70799}" type="pres">
      <dgm:prSet presAssocID="{75375CC9-32B4-4FAF-BD65-E1BB11E2B13B}" presName="text3" presStyleLbl="fgAcc3" presStyleIdx="5" presStyleCnt="9" custScaleX="117212" custScaleY="27191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F14B5D9-B14B-473C-9C9D-184361CE15D1}" type="pres">
      <dgm:prSet presAssocID="{75375CC9-32B4-4FAF-BD65-E1BB11E2B13B}" presName="hierChild4" presStyleCnt="0"/>
      <dgm:spPr/>
    </dgm:pt>
    <dgm:pt modelId="{D2BBC008-8592-4C22-B639-A1CD65073D8D}" type="pres">
      <dgm:prSet presAssocID="{9A9751A9-2D41-4B44-BD26-C7A2D468C026}" presName="Name17" presStyleLbl="parChTrans1D3" presStyleIdx="6" presStyleCnt="9"/>
      <dgm:spPr/>
      <dgm:t>
        <a:bodyPr/>
        <a:lstStyle/>
        <a:p>
          <a:endParaRPr lang="tr-TR"/>
        </a:p>
      </dgm:t>
    </dgm:pt>
    <dgm:pt modelId="{09C8B91F-B4CA-4DFA-8BD7-EB462124A822}" type="pres">
      <dgm:prSet presAssocID="{1FA9E114-2473-4DC4-9DD5-3873B7A6E7D1}" presName="hierRoot3" presStyleCnt="0"/>
      <dgm:spPr/>
    </dgm:pt>
    <dgm:pt modelId="{F1476101-55EC-4D19-9B3D-B2A5086BADED}" type="pres">
      <dgm:prSet presAssocID="{1FA9E114-2473-4DC4-9DD5-3873B7A6E7D1}" presName="composite3" presStyleCnt="0"/>
      <dgm:spPr/>
    </dgm:pt>
    <dgm:pt modelId="{6A7689E9-356F-43B5-8C2E-05F66AA75CD5}" type="pres">
      <dgm:prSet presAssocID="{1FA9E114-2473-4DC4-9DD5-3873B7A6E7D1}" presName="background3" presStyleLbl="node3" presStyleIdx="6" presStyleCnt="9"/>
      <dgm:spPr/>
    </dgm:pt>
    <dgm:pt modelId="{FE84494A-3792-4399-B78E-46702BE7329E}" type="pres">
      <dgm:prSet presAssocID="{1FA9E114-2473-4DC4-9DD5-3873B7A6E7D1}" presName="text3" presStyleLbl="fgAcc3" presStyleIdx="6" presStyleCnt="9" custScaleX="129617" custScaleY="27312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D047A0D-2D02-4494-B9F6-5B28AF29BA50}" type="pres">
      <dgm:prSet presAssocID="{1FA9E114-2473-4DC4-9DD5-3873B7A6E7D1}" presName="hierChild4" presStyleCnt="0"/>
      <dgm:spPr/>
    </dgm:pt>
    <dgm:pt modelId="{3A091422-9E7E-4B18-8947-6443E38E9AFA}" type="pres">
      <dgm:prSet presAssocID="{5F747613-5F20-4945-8C56-1E146F46B1FA}" presName="Name17" presStyleLbl="parChTrans1D3" presStyleIdx="7" presStyleCnt="9"/>
      <dgm:spPr/>
      <dgm:t>
        <a:bodyPr/>
        <a:lstStyle/>
        <a:p>
          <a:endParaRPr lang="tr-TR"/>
        </a:p>
      </dgm:t>
    </dgm:pt>
    <dgm:pt modelId="{08EAFCDC-5501-4B78-B799-1FC6DDBAF4FC}" type="pres">
      <dgm:prSet presAssocID="{3739865B-925E-4004-8F5D-A40D64DBF769}" presName="hierRoot3" presStyleCnt="0"/>
      <dgm:spPr/>
    </dgm:pt>
    <dgm:pt modelId="{83BFD18F-C090-4AEF-B86A-82440870CC26}" type="pres">
      <dgm:prSet presAssocID="{3739865B-925E-4004-8F5D-A40D64DBF769}" presName="composite3" presStyleCnt="0"/>
      <dgm:spPr/>
    </dgm:pt>
    <dgm:pt modelId="{82F918B2-756A-42FC-8FFE-D5D9F9F521D3}" type="pres">
      <dgm:prSet presAssocID="{3739865B-925E-4004-8F5D-A40D64DBF769}" presName="background3" presStyleLbl="node3" presStyleIdx="7" presStyleCnt="9"/>
      <dgm:spPr/>
    </dgm:pt>
    <dgm:pt modelId="{9B0AB5F0-6AC2-4F54-A529-493FFDC3D48E}" type="pres">
      <dgm:prSet presAssocID="{3739865B-925E-4004-8F5D-A40D64DBF769}" presName="text3" presStyleLbl="fgAcc3" presStyleIdx="7" presStyleCnt="9" custScaleX="125679" custScaleY="26536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51BA43B-EF51-4986-866E-BB52644267AF}" type="pres">
      <dgm:prSet presAssocID="{3739865B-925E-4004-8F5D-A40D64DBF769}" presName="hierChild4" presStyleCnt="0"/>
      <dgm:spPr/>
    </dgm:pt>
    <dgm:pt modelId="{56B0B84A-156F-4FB1-ABB7-4C7FB59E167B}" type="pres">
      <dgm:prSet presAssocID="{56615255-6904-4C69-BB90-B83C486A1BF2}" presName="Name17" presStyleLbl="parChTrans1D3" presStyleIdx="8" presStyleCnt="9"/>
      <dgm:spPr/>
      <dgm:t>
        <a:bodyPr/>
        <a:lstStyle/>
        <a:p>
          <a:endParaRPr lang="tr-TR"/>
        </a:p>
      </dgm:t>
    </dgm:pt>
    <dgm:pt modelId="{873235BB-C175-4E50-AAE1-F68E9B91FC4A}" type="pres">
      <dgm:prSet presAssocID="{9A413242-2319-40AE-B8CE-E4A26912AE6D}" presName="hierRoot3" presStyleCnt="0"/>
      <dgm:spPr/>
    </dgm:pt>
    <dgm:pt modelId="{3BC88A8C-8F4B-4820-ACB9-95A59F3EC81B}" type="pres">
      <dgm:prSet presAssocID="{9A413242-2319-40AE-B8CE-E4A26912AE6D}" presName="composite3" presStyleCnt="0"/>
      <dgm:spPr/>
    </dgm:pt>
    <dgm:pt modelId="{E76EA717-AEE8-42D9-B61E-792F023AE61B}" type="pres">
      <dgm:prSet presAssocID="{9A413242-2319-40AE-B8CE-E4A26912AE6D}" presName="background3" presStyleLbl="node3" presStyleIdx="8" presStyleCnt="9"/>
      <dgm:spPr/>
    </dgm:pt>
    <dgm:pt modelId="{0F087CE9-5232-4B47-A0F4-373FC1955FE6}" type="pres">
      <dgm:prSet presAssocID="{9A413242-2319-40AE-B8CE-E4A26912AE6D}" presName="text3" presStyleLbl="fgAcc3" presStyleIdx="8" presStyleCnt="9" custScaleY="26042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C90DF5D-470D-4684-9F5F-5867784B2C21}" type="pres">
      <dgm:prSet presAssocID="{9A413242-2319-40AE-B8CE-E4A26912AE6D}" presName="hierChild4" presStyleCnt="0"/>
      <dgm:spPr/>
    </dgm:pt>
  </dgm:ptLst>
  <dgm:cxnLst>
    <dgm:cxn modelId="{752D8E92-C21E-48A7-884D-ADAB2A2214D0}" type="presOf" srcId="{F35A042E-32F6-4EAC-AB58-F30F01A6AE16}" destId="{8406D126-A4AC-4F54-8351-F603E57DF5AD}" srcOrd="0" destOrd="0" presId="urn:microsoft.com/office/officeart/2005/8/layout/hierarchy1"/>
    <dgm:cxn modelId="{748FB6C7-260E-4C1D-A8D3-7B250BEB497D}" type="presOf" srcId="{9A9751A9-2D41-4B44-BD26-C7A2D468C026}" destId="{D2BBC008-8592-4C22-B639-A1CD65073D8D}" srcOrd="0" destOrd="0" presId="urn:microsoft.com/office/officeart/2005/8/layout/hierarchy1"/>
    <dgm:cxn modelId="{6681D540-1AF5-4A6A-AF81-689C4138D5AC}" type="presOf" srcId="{2B1EA75C-8F88-4ABC-8A90-DFCD7CCFF65E}" destId="{89E8D0EC-17C3-4FCE-A222-D45BF2599875}" srcOrd="0" destOrd="0" presId="urn:microsoft.com/office/officeart/2005/8/layout/hierarchy1"/>
    <dgm:cxn modelId="{88F0151C-8D87-4474-B2F4-335F5D8E668E}" srcId="{BDB6DBE3-28FB-4BE2-899D-7272B0644CCC}" destId="{802A52E5-7C05-4161-BAD3-2D1EDCCBCFC6}" srcOrd="3" destOrd="0" parTransId="{F8DB68F5-7F75-400A-804C-85E19FC0CE2E}" sibTransId="{208D4DF6-E389-4997-9C31-B0F532ECEF78}"/>
    <dgm:cxn modelId="{7FB9D331-872D-4CD6-A184-4883BAEA47BA}" type="presOf" srcId="{031341C6-2CB8-4B6F-8F94-82566D9620A6}" destId="{45B5AF86-DA37-45FC-815B-2719B21AF8CB}" srcOrd="0" destOrd="0" presId="urn:microsoft.com/office/officeart/2005/8/layout/hierarchy1"/>
    <dgm:cxn modelId="{65971DE7-AD35-4EA0-AF54-5DEB9EE2A07B}" type="presOf" srcId="{3739865B-925E-4004-8F5D-A40D64DBF769}" destId="{9B0AB5F0-6AC2-4F54-A529-493FFDC3D48E}" srcOrd="0" destOrd="0" presId="urn:microsoft.com/office/officeart/2005/8/layout/hierarchy1"/>
    <dgm:cxn modelId="{9A6048F9-1585-4A02-AC6A-36E8BCBE8F25}" srcId="{BDB6DBE3-28FB-4BE2-899D-7272B0644CCC}" destId="{48647BFF-908B-4048-BAC1-99C660B6AAFB}" srcOrd="0" destOrd="0" parTransId="{1B764BCD-0EF2-4B8E-804F-A9D0AD3C43BA}" sibTransId="{711850DD-97CE-4C96-B303-CA03344EC986}"/>
    <dgm:cxn modelId="{4D8D5186-D44B-4053-A3C8-2E1979D68DB5}" type="presOf" srcId="{F8DB68F5-7F75-400A-804C-85E19FC0CE2E}" destId="{D394A5A1-17C9-4AFC-9CFB-2092F8C0080D}" srcOrd="0" destOrd="0" presId="urn:microsoft.com/office/officeart/2005/8/layout/hierarchy1"/>
    <dgm:cxn modelId="{B492251A-22FA-4654-857A-481A0D2C0C78}" type="presOf" srcId="{E048319F-37A2-45D4-8521-8AFA4F8A817A}" destId="{66CAE266-2E9C-46D3-A61B-5A5FA41E506E}" srcOrd="0" destOrd="0" presId="urn:microsoft.com/office/officeart/2005/8/layout/hierarchy1"/>
    <dgm:cxn modelId="{AC2F6F19-F589-4558-B9E3-7F3D136D2551}" type="presOf" srcId="{C8DCCCE9-15EA-4F6E-BC82-8662628ACAC5}" destId="{B518CCE9-9ABE-4CBB-A47F-D66050A14874}" srcOrd="0" destOrd="0" presId="urn:microsoft.com/office/officeart/2005/8/layout/hierarchy1"/>
    <dgm:cxn modelId="{4E50344D-13E5-4BAA-A270-D86C7B3F569A}" type="presOf" srcId="{48647BFF-908B-4048-BAC1-99C660B6AAFB}" destId="{A67D948D-CF1D-4B5D-9C79-091A63ACBDDE}" srcOrd="0" destOrd="0" presId="urn:microsoft.com/office/officeart/2005/8/layout/hierarchy1"/>
    <dgm:cxn modelId="{A4991EBC-D4CE-4B20-9935-E95EE853EA44}" srcId="{FFA7B682-C988-416B-B761-91F3068CE3CE}" destId="{9A413242-2319-40AE-B8CE-E4A26912AE6D}" srcOrd="4" destOrd="0" parTransId="{56615255-6904-4C69-BB90-B83C486A1BF2}" sibTransId="{289476EE-0217-42AC-83DB-E25314AFEFC2}"/>
    <dgm:cxn modelId="{57395CE4-EDF7-44CB-A8E3-58B351C08D01}" type="presOf" srcId="{440E9889-5F07-44FD-91E3-CF37AA60CB87}" destId="{7F6DCAE4-A3CC-49A0-842F-83F115DF3093}" srcOrd="0" destOrd="0" presId="urn:microsoft.com/office/officeart/2005/8/layout/hierarchy1"/>
    <dgm:cxn modelId="{A8B00EE8-6792-492D-964D-599D3A2C7FC1}" type="presOf" srcId="{5F747613-5F20-4945-8C56-1E146F46B1FA}" destId="{3A091422-9E7E-4B18-8947-6443E38E9AFA}" srcOrd="0" destOrd="0" presId="urn:microsoft.com/office/officeart/2005/8/layout/hierarchy1"/>
    <dgm:cxn modelId="{E14428F5-4DF6-4A7E-B1F1-D3522C0292B2}" type="presOf" srcId="{A54F904B-BAB1-4523-BA42-9A650B6C2799}" destId="{C4D4292A-C29E-4C87-BCD8-A4FA3F0360F8}" srcOrd="0" destOrd="0" presId="urn:microsoft.com/office/officeart/2005/8/layout/hierarchy1"/>
    <dgm:cxn modelId="{1A068391-6D4D-4645-9CE4-AA4B4538A8E5}" type="presOf" srcId="{232D4405-9176-46A2-8F05-EBC96022CD10}" destId="{3B00BDA5-9E84-43ED-8313-3812BEE668B6}" srcOrd="0" destOrd="0" presId="urn:microsoft.com/office/officeart/2005/8/layout/hierarchy1"/>
    <dgm:cxn modelId="{C787D85C-2410-4401-BD74-3263237249B7}" type="presOf" srcId="{78B753DB-55A4-4547-8996-F98D5C8D8D8A}" destId="{D2F4557F-E323-4BAE-A74D-54DDE6AFB3BF}" srcOrd="0" destOrd="0" presId="urn:microsoft.com/office/officeart/2005/8/layout/hierarchy1"/>
    <dgm:cxn modelId="{2DAC1C05-58D7-47C1-B728-ADC12A90A962}" srcId="{D4097993-7BAC-4981-A61A-35EB0EE1EB04}" destId="{BDB6DBE3-28FB-4BE2-899D-7272B0644CCC}" srcOrd="0" destOrd="0" parTransId="{C8DCCCE9-15EA-4F6E-BC82-8662628ACAC5}" sibTransId="{832FD4DE-8C69-4136-ADE5-F8080FB1AC53}"/>
    <dgm:cxn modelId="{66EA5BBB-B50E-43F9-A030-B51E5992D165}" type="presOf" srcId="{9A413242-2319-40AE-B8CE-E4A26912AE6D}" destId="{0F087CE9-5232-4B47-A0F4-373FC1955FE6}" srcOrd="0" destOrd="0" presId="urn:microsoft.com/office/officeart/2005/8/layout/hierarchy1"/>
    <dgm:cxn modelId="{1398D750-8882-4A53-9136-34E67F55E700}" srcId="{FFA7B682-C988-416B-B761-91F3068CE3CE}" destId="{3739865B-925E-4004-8F5D-A40D64DBF769}" srcOrd="3" destOrd="0" parTransId="{5F747613-5F20-4945-8C56-1E146F46B1FA}" sibTransId="{6BCA74B1-2A76-4945-A3F3-E00B8239E8E5}"/>
    <dgm:cxn modelId="{8A9B52E1-A95C-4A8A-A04C-3B1147E76AFA}" type="presOf" srcId="{1B764BCD-0EF2-4B8E-804F-A9D0AD3C43BA}" destId="{1DADE6A3-BF52-4558-A9E9-90EEC4FBCA90}" srcOrd="0" destOrd="0" presId="urn:microsoft.com/office/officeart/2005/8/layout/hierarchy1"/>
    <dgm:cxn modelId="{153F7350-76C6-459F-BA47-39B15BB7A345}" type="presOf" srcId="{D4097993-7BAC-4981-A61A-35EB0EE1EB04}" destId="{32A52462-46B3-4F8F-933E-961518594B99}" srcOrd="0" destOrd="0" presId="urn:microsoft.com/office/officeart/2005/8/layout/hierarchy1"/>
    <dgm:cxn modelId="{6BC54F1E-8832-4A23-A0FC-723BBB2615BE}" srcId="{FFA7B682-C988-416B-B761-91F3068CE3CE}" destId="{031341C6-2CB8-4B6F-8F94-82566D9620A6}" srcOrd="0" destOrd="0" parTransId="{232D4405-9176-46A2-8F05-EBC96022CD10}" sibTransId="{C170A58B-F3AD-467A-A648-617B4F2AB2A4}"/>
    <dgm:cxn modelId="{45F4EC26-D741-4D74-BDBD-8B8EE452530D}" type="presOf" srcId="{802A52E5-7C05-4161-BAD3-2D1EDCCBCFC6}" destId="{12BBAC96-C138-48FE-8A45-85E7EAE01EDA}" srcOrd="0" destOrd="0" presId="urn:microsoft.com/office/officeart/2005/8/layout/hierarchy1"/>
    <dgm:cxn modelId="{4450EDAD-7ADB-4BAB-8034-04024F20B906}" type="presOf" srcId="{75375CC9-32B4-4FAF-BD65-E1BB11E2B13B}" destId="{15AAA591-7ED5-4A95-BCA4-745D95F70799}" srcOrd="0" destOrd="0" presId="urn:microsoft.com/office/officeart/2005/8/layout/hierarchy1"/>
    <dgm:cxn modelId="{AC157D25-77F1-482E-89E4-F6DC4A1387AC}" srcId="{BDB6DBE3-28FB-4BE2-899D-7272B0644CCC}" destId="{2B1EA75C-8F88-4ABC-8A90-DFCD7CCFF65E}" srcOrd="1" destOrd="0" parTransId="{78B753DB-55A4-4547-8996-F98D5C8D8D8A}" sibTransId="{E562D51C-F826-473A-9982-3D9D37F3E9B4}"/>
    <dgm:cxn modelId="{3DABAE55-DB13-472C-A043-9F58F32229A7}" srcId="{FFA7B682-C988-416B-B761-91F3068CE3CE}" destId="{75375CC9-32B4-4FAF-BD65-E1BB11E2B13B}" srcOrd="1" destOrd="0" parTransId="{A54F904B-BAB1-4523-BA42-9A650B6C2799}" sibTransId="{84224FAC-BFE5-4309-8DC3-423314F7EF52}"/>
    <dgm:cxn modelId="{7FAFBAD1-4557-449E-8974-26DEC3814CDA}" type="presOf" srcId="{BDB6DBE3-28FB-4BE2-899D-7272B0644CCC}" destId="{375ABFC7-43F6-433C-8532-606DC765FA81}" srcOrd="0" destOrd="0" presId="urn:microsoft.com/office/officeart/2005/8/layout/hierarchy1"/>
    <dgm:cxn modelId="{87154EDA-0DBA-4C73-A81C-4A7909C3C6BE}" type="presOf" srcId="{FFA7B682-C988-416B-B761-91F3068CE3CE}" destId="{4A850D44-46B7-41FC-8061-224CF49F2B75}" srcOrd="0" destOrd="0" presId="urn:microsoft.com/office/officeart/2005/8/layout/hierarchy1"/>
    <dgm:cxn modelId="{E07D484C-47DD-4EF5-A3FC-C85FB3E2023B}" type="presOf" srcId="{56615255-6904-4C69-BB90-B83C486A1BF2}" destId="{56B0B84A-156F-4FB1-ABB7-4C7FB59E167B}" srcOrd="0" destOrd="0" presId="urn:microsoft.com/office/officeart/2005/8/layout/hierarchy1"/>
    <dgm:cxn modelId="{51F3B506-4EEE-44F1-8316-CC94F9D766F7}" srcId="{E048319F-37A2-45D4-8521-8AFA4F8A817A}" destId="{D4097993-7BAC-4981-A61A-35EB0EE1EB04}" srcOrd="0" destOrd="0" parTransId="{6561B261-ED54-4E65-BA31-9522C6FE2401}" sibTransId="{EF3BB30E-7B39-4212-BCD2-20C820D2ABA9}"/>
    <dgm:cxn modelId="{15189EDE-A1F1-4BDE-A10B-5915040F1010}" srcId="{BDB6DBE3-28FB-4BE2-899D-7272B0644CCC}" destId="{F35A042E-32F6-4EAC-AB58-F30F01A6AE16}" srcOrd="2" destOrd="0" parTransId="{440E9889-5F07-44FD-91E3-CF37AA60CB87}" sibTransId="{07B4158F-4780-45CA-8A21-6AF26B95571F}"/>
    <dgm:cxn modelId="{D3784582-F497-48EF-B209-50095229ECC3}" type="presOf" srcId="{65E93FA0-B6DC-4727-9237-79C4313B159B}" destId="{E5E2787C-1EFC-4F0E-A1AE-203F2DCE68F4}" srcOrd="0" destOrd="0" presId="urn:microsoft.com/office/officeart/2005/8/layout/hierarchy1"/>
    <dgm:cxn modelId="{0030DB95-4249-4334-A962-228EEEA65ABE}" srcId="{FFA7B682-C988-416B-B761-91F3068CE3CE}" destId="{1FA9E114-2473-4DC4-9DD5-3873B7A6E7D1}" srcOrd="2" destOrd="0" parTransId="{9A9751A9-2D41-4B44-BD26-C7A2D468C026}" sibTransId="{4AA25C08-7333-41D5-8CBB-35C8FC0A68AF}"/>
    <dgm:cxn modelId="{141D22AE-8CD1-4F77-9C6E-2F24DC03AB62}" type="presOf" srcId="{1FA9E114-2473-4DC4-9DD5-3873B7A6E7D1}" destId="{FE84494A-3792-4399-B78E-46702BE7329E}" srcOrd="0" destOrd="0" presId="urn:microsoft.com/office/officeart/2005/8/layout/hierarchy1"/>
    <dgm:cxn modelId="{DA848137-ED8C-48A9-9C22-0D3F4B8190C8}" srcId="{D4097993-7BAC-4981-A61A-35EB0EE1EB04}" destId="{FFA7B682-C988-416B-B761-91F3068CE3CE}" srcOrd="1" destOrd="0" parTransId="{65E93FA0-B6DC-4727-9237-79C4313B159B}" sibTransId="{187F0B38-3E73-457D-AB75-6C2E3209886F}"/>
    <dgm:cxn modelId="{D2BE1C8D-E9A2-4C3A-8141-07DE6EAFAA8B}" type="presParOf" srcId="{66CAE266-2E9C-46D3-A61B-5A5FA41E506E}" destId="{E5D4984B-5CA9-46C0-B922-7228943DD105}" srcOrd="0" destOrd="0" presId="urn:microsoft.com/office/officeart/2005/8/layout/hierarchy1"/>
    <dgm:cxn modelId="{30E0B71C-3A13-4E80-8E48-C099B9E16006}" type="presParOf" srcId="{E5D4984B-5CA9-46C0-B922-7228943DD105}" destId="{E3F209FA-75F6-4CC2-8050-79FF1B05C4F4}" srcOrd="0" destOrd="0" presId="urn:microsoft.com/office/officeart/2005/8/layout/hierarchy1"/>
    <dgm:cxn modelId="{5797A4ED-DD7A-4BB3-AE94-885AB83C1019}" type="presParOf" srcId="{E3F209FA-75F6-4CC2-8050-79FF1B05C4F4}" destId="{9CA11B7A-8C7A-4919-8DAE-0FA69ACBFFF4}" srcOrd="0" destOrd="0" presId="urn:microsoft.com/office/officeart/2005/8/layout/hierarchy1"/>
    <dgm:cxn modelId="{985DB05C-CF99-4901-9983-748681491D44}" type="presParOf" srcId="{E3F209FA-75F6-4CC2-8050-79FF1B05C4F4}" destId="{32A52462-46B3-4F8F-933E-961518594B99}" srcOrd="1" destOrd="0" presId="urn:microsoft.com/office/officeart/2005/8/layout/hierarchy1"/>
    <dgm:cxn modelId="{863635F1-94E5-4755-A3AB-E72925AA4879}" type="presParOf" srcId="{E5D4984B-5CA9-46C0-B922-7228943DD105}" destId="{BD8BF891-8F16-43F0-A237-902B9B6EE41B}" srcOrd="1" destOrd="0" presId="urn:microsoft.com/office/officeart/2005/8/layout/hierarchy1"/>
    <dgm:cxn modelId="{D28A6763-CCB3-4778-9ECB-C3EF9A05C854}" type="presParOf" srcId="{BD8BF891-8F16-43F0-A237-902B9B6EE41B}" destId="{B518CCE9-9ABE-4CBB-A47F-D66050A14874}" srcOrd="0" destOrd="0" presId="urn:microsoft.com/office/officeart/2005/8/layout/hierarchy1"/>
    <dgm:cxn modelId="{C12559DE-2B30-4C73-8FFF-1BA36B40CD63}" type="presParOf" srcId="{BD8BF891-8F16-43F0-A237-902B9B6EE41B}" destId="{A9452618-52BD-4FD9-B9FE-617DFB9E3581}" srcOrd="1" destOrd="0" presId="urn:microsoft.com/office/officeart/2005/8/layout/hierarchy1"/>
    <dgm:cxn modelId="{BCF33FED-4883-4529-97B0-E3F54D666B69}" type="presParOf" srcId="{A9452618-52BD-4FD9-B9FE-617DFB9E3581}" destId="{C5299F2B-ABF7-42A7-B323-8EACE2C17777}" srcOrd="0" destOrd="0" presId="urn:microsoft.com/office/officeart/2005/8/layout/hierarchy1"/>
    <dgm:cxn modelId="{63527AC9-74EC-40E2-8254-B1FFCE9B810F}" type="presParOf" srcId="{C5299F2B-ABF7-42A7-B323-8EACE2C17777}" destId="{FA058516-E824-4A49-A46E-8B6AE1B74BFB}" srcOrd="0" destOrd="0" presId="urn:microsoft.com/office/officeart/2005/8/layout/hierarchy1"/>
    <dgm:cxn modelId="{6C4F3525-D16E-4BA9-8F1B-578101119433}" type="presParOf" srcId="{C5299F2B-ABF7-42A7-B323-8EACE2C17777}" destId="{375ABFC7-43F6-433C-8532-606DC765FA81}" srcOrd="1" destOrd="0" presId="urn:microsoft.com/office/officeart/2005/8/layout/hierarchy1"/>
    <dgm:cxn modelId="{54702A04-808B-4978-899B-C1624E13A67D}" type="presParOf" srcId="{A9452618-52BD-4FD9-B9FE-617DFB9E3581}" destId="{827BDF63-D8EC-40C3-9296-4B4951C4B458}" srcOrd="1" destOrd="0" presId="urn:microsoft.com/office/officeart/2005/8/layout/hierarchy1"/>
    <dgm:cxn modelId="{2B707DA3-DC9A-4549-8797-0D9017CC126D}" type="presParOf" srcId="{827BDF63-D8EC-40C3-9296-4B4951C4B458}" destId="{1DADE6A3-BF52-4558-A9E9-90EEC4FBCA90}" srcOrd="0" destOrd="0" presId="urn:microsoft.com/office/officeart/2005/8/layout/hierarchy1"/>
    <dgm:cxn modelId="{1D4A2790-FDE3-45FF-8F00-30664E890360}" type="presParOf" srcId="{827BDF63-D8EC-40C3-9296-4B4951C4B458}" destId="{E6BDFB81-B6EA-43E2-BB1F-5D03A302787B}" srcOrd="1" destOrd="0" presId="urn:microsoft.com/office/officeart/2005/8/layout/hierarchy1"/>
    <dgm:cxn modelId="{35F8C3E9-588A-4D9A-982F-4BFD20999996}" type="presParOf" srcId="{E6BDFB81-B6EA-43E2-BB1F-5D03A302787B}" destId="{BB576AD1-A880-4CDA-9191-D2D47968829D}" srcOrd="0" destOrd="0" presId="urn:microsoft.com/office/officeart/2005/8/layout/hierarchy1"/>
    <dgm:cxn modelId="{B7E22B1F-3261-4971-A351-872EC125F3A2}" type="presParOf" srcId="{BB576AD1-A880-4CDA-9191-D2D47968829D}" destId="{B22EC0E3-5135-4FE7-8AC6-5B254938039E}" srcOrd="0" destOrd="0" presId="urn:microsoft.com/office/officeart/2005/8/layout/hierarchy1"/>
    <dgm:cxn modelId="{056B0F41-2BD2-4CD1-B0CC-8C32DABCEFC0}" type="presParOf" srcId="{BB576AD1-A880-4CDA-9191-D2D47968829D}" destId="{A67D948D-CF1D-4B5D-9C79-091A63ACBDDE}" srcOrd="1" destOrd="0" presId="urn:microsoft.com/office/officeart/2005/8/layout/hierarchy1"/>
    <dgm:cxn modelId="{148B0868-14D5-43AB-8D63-DFB5B3A2E45E}" type="presParOf" srcId="{E6BDFB81-B6EA-43E2-BB1F-5D03A302787B}" destId="{7FB7CD42-7C4B-45C5-8D10-6B4570FB6C18}" srcOrd="1" destOrd="0" presId="urn:microsoft.com/office/officeart/2005/8/layout/hierarchy1"/>
    <dgm:cxn modelId="{2BA60C35-9BD7-476D-AA90-7605CC24F20C}" type="presParOf" srcId="{827BDF63-D8EC-40C3-9296-4B4951C4B458}" destId="{D2F4557F-E323-4BAE-A74D-54DDE6AFB3BF}" srcOrd="2" destOrd="0" presId="urn:microsoft.com/office/officeart/2005/8/layout/hierarchy1"/>
    <dgm:cxn modelId="{83364FB6-B140-4D77-B9BD-370FE813D7D0}" type="presParOf" srcId="{827BDF63-D8EC-40C3-9296-4B4951C4B458}" destId="{C320A35B-AF49-4D16-933B-7D18D1EB21A2}" srcOrd="3" destOrd="0" presId="urn:microsoft.com/office/officeart/2005/8/layout/hierarchy1"/>
    <dgm:cxn modelId="{04BD5D65-DB1E-420E-A9D4-38D6C3ED6CEC}" type="presParOf" srcId="{C320A35B-AF49-4D16-933B-7D18D1EB21A2}" destId="{1C66B5EF-A5A6-428B-AF0F-D664C6527A8E}" srcOrd="0" destOrd="0" presId="urn:microsoft.com/office/officeart/2005/8/layout/hierarchy1"/>
    <dgm:cxn modelId="{C68C2DCF-5175-4409-9772-82794592F3F0}" type="presParOf" srcId="{1C66B5EF-A5A6-428B-AF0F-D664C6527A8E}" destId="{3F8D5172-D17C-421C-8F09-97F11AFFA231}" srcOrd="0" destOrd="0" presId="urn:microsoft.com/office/officeart/2005/8/layout/hierarchy1"/>
    <dgm:cxn modelId="{A243D991-CAEF-45A0-A698-21CC6C70A90E}" type="presParOf" srcId="{1C66B5EF-A5A6-428B-AF0F-D664C6527A8E}" destId="{89E8D0EC-17C3-4FCE-A222-D45BF2599875}" srcOrd="1" destOrd="0" presId="urn:microsoft.com/office/officeart/2005/8/layout/hierarchy1"/>
    <dgm:cxn modelId="{084EC5B1-73AD-4CFA-B620-DA3CA0EA54F9}" type="presParOf" srcId="{C320A35B-AF49-4D16-933B-7D18D1EB21A2}" destId="{83DC7474-E7B1-427B-AE3F-4B1D5A29EEA1}" srcOrd="1" destOrd="0" presId="urn:microsoft.com/office/officeart/2005/8/layout/hierarchy1"/>
    <dgm:cxn modelId="{AF736256-7815-408A-AE69-D8EB84836F22}" type="presParOf" srcId="{827BDF63-D8EC-40C3-9296-4B4951C4B458}" destId="{7F6DCAE4-A3CC-49A0-842F-83F115DF3093}" srcOrd="4" destOrd="0" presId="urn:microsoft.com/office/officeart/2005/8/layout/hierarchy1"/>
    <dgm:cxn modelId="{9377F5B4-A5CE-4B5C-A382-5F7DD090EED3}" type="presParOf" srcId="{827BDF63-D8EC-40C3-9296-4B4951C4B458}" destId="{ADFAB120-3B64-4780-871C-C0D3E60C49D2}" srcOrd="5" destOrd="0" presId="urn:microsoft.com/office/officeart/2005/8/layout/hierarchy1"/>
    <dgm:cxn modelId="{5AAA0768-CF30-4E39-808E-5748BB5EA7FE}" type="presParOf" srcId="{ADFAB120-3B64-4780-871C-C0D3E60C49D2}" destId="{A03CA97F-0790-455E-8C1C-2178C10FDEA0}" srcOrd="0" destOrd="0" presId="urn:microsoft.com/office/officeart/2005/8/layout/hierarchy1"/>
    <dgm:cxn modelId="{055E7B4D-7711-42F5-9194-62D62EB597E6}" type="presParOf" srcId="{A03CA97F-0790-455E-8C1C-2178C10FDEA0}" destId="{8BED3538-D01E-4848-8699-01EA92B3A851}" srcOrd="0" destOrd="0" presId="urn:microsoft.com/office/officeart/2005/8/layout/hierarchy1"/>
    <dgm:cxn modelId="{912D84F3-283F-487D-8188-FB3366C40B94}" type="presParOf" srcId="{A03CA97F-0790-455E-8C1C-2178C10FDEA0}" destId="{8406D126-A4AC-4F54-8351-F603E57DF5AD}" srcOrd="1" destOrd="0" presId="urn:microsoft.com/office/officeart/2005/8/layout/hierarchy1"/>
    <dgm:cxn modelId="{4037C310-D085-4289-AC99-12F6A2F40BA9}" type="presParOf" srcId="{ADFAB120-3B64-4780-871C-C0D3E60C49D2}" destId="{4C035BFD-8820-46BD-A3F4-62CDDBB37BBB}" srcOrd="1" destOrd="0" presId="urn:microsoft.com/office/officeart/2005/8/layout/hierarchy1"/>
    <dgm:cxn modelId="{298D331B-0676-4913-B436-3A20D88DF239}" type="presParOf" srcId="{827BDF63-D8EC-40C3-9296-4B4951C4B458}" destId="{D394A5A1-17C9-4AFC-9CFB-2092F8C0080D}" srcOrd="6" destOrd="0" presId="urn:microsoft.com/office/officeart/2005/8/layout/hierarchy1"/>
    <dgm:cxn modelId="{A92C4D6E-5424-45D0-96B3-253D18ABF175}" type="presParOf" srcId="{827BDF63-D8EC-40C3-9296-4B4951C4B458}" destId="{F4F61D55-0299-4A0D-866B-4920247F5C5E}" srcOrd="7" destOrd="0" presId="urn:microsoft.com/office/officeart/2005/8/layout/hierarchy1"/>
    <dgm:cxn modelId="{8899B8E0-ABCF-4BCF-8756-02B691900356}" type="presParOf" srcId="{F4F61D55-0299-4A0D-866B-4920247F5C5E}" destId="{F87C0DCB-5E84-41A0-8E15-AD17E38414EA}" srcOrd="0" destOrd="0" presId="urn:microsoft.com/office/officeart/2005/8/layout/hierarchy1"/>
    <dgm:cxn modelId="{69EBBE52-EF39-415E-8397-1FD6DB27D251}" type="presParOf" srcId="{F87C0DCB-5E84-41A0-8E15-AD17E38414EA}" destId="{C595426B-3D9D-494B-896F-988EDE38FE66}" srcOrd="0" destOrd="0" presId="urn:microsoft.com/office/officeart/2005/8/layout/hierarchy1"/>
    <dgm:cxn modelId="{B7347A50-C44B-40BB-B154-BC0CAD11D71C}" type="presParOf" srcId="{F87C0DCB-5E84-41A0-8E15-AD17E38414EA}" destId="{12BBAC96-C138-48FE-8A45-85E7EAE01EDA}" srcOrd="1" destOrd="0" presId="urn:microsoft.com/office/officeart/2005/8/layout/hierarchy1"/>
    <dgm:cxn modelId="{46E0D602-9D2C-4474-A844-90742079E66C}" type="presParOf" srcId="{F4F61D55-0299-4A0D-866B-4920247F5C5E}" destId="{5F5D4FE1-C1D1-4BA1-BF52-2F71AFA866CF}" srcOrd="1" destOrd="0" presId="urn:microsoft.com/office/officeart/2005/8/layout/hierarchy1"/>
    <dgm:cxn modelId="{CE974D1B-995C-4693-AA2B-CAFAF2414211}" type="presParOf" srcId="{BD8BF891-8F16-43F0-A237-902B9B6EE41B}" destId="{E5E2787C-1EFC-4F0E-A1AE-203F2DCE68F4}" srcOrd="2" destOrd="0" presId="urn:microsoft.com/office/officeart/2005/8/layout/hierarchy1"/>
    <dgm:cxn modelId="{B456198E-07DA-47F3-A98A-27DABEB9F049}" type="presParOf" srcId="{BD8BF891-8F16-43F0-A237-902B9B6EE41B}" destId="{4494175C-630F-4CC8-B866-9867737A1E5E}" srcOrd="3" destOrd="0" presId="urn:microsoft.com/office/officeart/2005/8/layout/hierarchy1"/>
    <dgm:cxn modelId="{33D1BCC1-420E-434F-BD52-03380B8A0B62}" type="presParOf" srcId="{4494175C-630F-4CC8-B866-9867737A1E5E}" destId="{20138E51-9BAF-4D05-9C16-AA3B5903E345}" srcOrd="0" destOrd="0" presId="urn:microsoft.com/office/officeart/2005/8/layout/hierarchy1"/>
    <dgm:cxn modelId="{0C84484B-81AA-41B0-95C6-8186401D8158}" type="presParOf" srcId="{20138E51-9BAF-4D05-9C16-AA3B5903E345}" destId="{DAB9C88E-4D5E-4B9A-B954-24D12BC6B91A}" srcOrd="0" destOrd="0" presId="urn:microsoft.com/office/officeart/2005/8/layout/hierarchy1"/>
    <dgm:cxn modelId="{D2673BD0-EA2C-491F-8ECB-DC7F43473D6B}" type="presParOf" srcId="{20138E51-9BAF-4D05-9C16-AA3B5903E345}" destId="{4A850D44-46B7-41FC-8061-224CF49F2B75}" srcOrd="1" destOrd="0" presId="urn:microsoft.com/office/officeart/2005/8/layout/hierarchy1"/>
    <dgm:cxn modelId="{153ABADC-BFD0-493C-9630-38F297CBDEA1}" type="presParOf" srcId="{4494175C-630F-4CC8-B866-9867737A1E5E}" destId="{B81F71E6-B594-4192-B662-2E9DD869B495}" srcOrd="1" destOrd="0" presId="urn:microsoft.com/office/officeart/2005/8/layout/hierarchy1"/>
    <dgm:cxn modelId="{72605F92-9277-49F7-9585-8883FF398206}" type="presParOf" srcId="{B81F71E6-B594-4192-B662-2E9DD869B495}" destId="{3B00BDA5-9E84-43ED-8313-3812BEE668B6}" srcOrd="0" destOrd="0" presId="urn:microsoft.com/office/officeart/2005/8/layout/hierarchy1"/>
    <dgm:cxn modelId="{9B791111-809D-4637-BF31-5742EBE83ADB}" type="presParOf" srcId="{B81F71E6-B594-4192-B662-2E9DD869B495}" destId="{0417627D-649E-4739-8DAD-E870FE5C78E7}" srcOrd="1" destOrd="0" presId="urn:microsoft.com/office/officeart/2005/8/layout/hierarchy1"/>
    <dgm:cxn modelId="{E726225E-C74D-4328-8D5A-CC6688B4E829}" type="presParOf" srcId="{0417627D-649E-4739-8DAD-E870FE5C78E7}" destId="{6AA5EC45-87DC-4AC4-B8A8-B0DD3F68486C}" srcOrd="0" destOrd="0" presId="urn:microsoft.com/office/officeart/2005/8/layout/hierarchy1"/>
    <dgm:cxn modelId="{49B21AF4-F187-436E-B180-452BB543AD6D}" type="presParOf" srcId="{6AA5EC45-87DC-4AC4-B8A8-B0DD3F68486C}" destId="{1B1E5372-5AFA-4958-A45A-2DF9DC74B5C4}" srcOrd="0" destOrd="0" presId="urn:microsoft.com/office/officeart/2005/8/layout/hierarchy1"/>
    <dgm:cxn modelId="{6C9D6543-F055-4FF0-ACF1-E6708DE3B8D6}" type="presParOf" srcId="{6AA5EC45-87DC-4AC4-B8A8-B0DD3F68486C}" destId="{45B5AF86-DA37-45FC-815B-2719B21AF8CB}" srcOrd="1" destOrd="0" presId="urn:microsoft.com/office/officeart/2005/8/layout/hierarchy1"/>
    <dgm:cxn modelId="{D3DD7C29-F748-446C-BB3E-28968AD2C215}" type="presParOf" srcId="{0417627D-649E-4739-8DAD-E870FE5C78E7}" destId="{0B635A90-A78A-4F8A-B254-1532361824D6}" srcOrd="1" destOrd="0" presId="urn:microsoft.com/office/officeart/2005/8/layout/hierarchy1"/>
    <dgm:cxn modelId="{3184C5D9-E897-4FA9-A7BF-54B9D43BCD70}" type="presParOf" srcId="{B81F71E6-B594-4192-B662-2E9DD869B495}" destId="{C4D4292A-C29E-4C87-BCD8-A4FA3F0360F8}" srcOrd="2" destOrd="0" presId="urn:microsoft.com/office/officeart/2005/8/layout/hierarchy1"/>
    <dgm:cxn modelId="{A2A526D4-1EC4-4495-84E2-0808F15804F6}" type="presParOf" srcId="{B81F71E6-B594-4192-B662-2E9DD869B495}" destId="{E38CB53B-F1CB-44AD-A28E-B1254E8C123F}" srcOrd="3" destOrd="0" presId="urn:microsoft.com/office/officeart/2005/8/layout/hierarchy1"/>
    <dgm:cxn modelId="{5F04BD4B-92D6-4970-B149-F6A3B8DABF14}" type="presParOf" srcId="{E38CB53B-F1CB-44AD-A28E-B1254E8C123F}" destId="{90BD63A1-5271-4AA1-A884-617554FC6D6E}" srcOrd="0" destOrd="0" presId="urn:microsoft.com/office/officeart/2005/8/layout/hierarchy1"/>
    <dgm:cxn modelId="{24C479BA-55BC-460B-B0C0-F1F8CE2699A2}" type="presParOf" srcId="{90BD63A1-5271-4AA1-A884-617554FC6D6E}" destId="{80B8FED4-7CC5-4FE5-979E-12D9631C930C}" srcOrd="0" destOrd="0" presId="urn:microsoft.com/office/officeart/2005/8/layout/hierarchy1"/>
    <dgm:cxn modelId="{6FC3D4B2-F696-4CD2-A381-127723A75DB4}" type="presParOf" srcId="{90BD63A1-5271-4AA1-A884-617554FC6D6E}" destId="{15AAA591-7ED5-4A95-BCA4-745D95F70799}" srcOrd="1" destOrd="0" presId="urn:microsoft.com/office/officeart/2005/8/layout/hierarchy1"/>
    <dgm:cxn modelId="{E77E206C-7E80-4EE0-A4C8-1F5D78922CA0}" type="presParOf" srcId="{E38CB53B-F1CB-44AD-A28E-B1254E8C123F}" destId="{6F14B5D9-B14B-473C-9C9D-184361CE15D1}" srcOrd="1" destOrd="0" presId="urn:microsoft.com/office/officeart/2005/8/layout/hierarchy1"/>
    <dgm:cxn modelId="{2043F946-5873-47F6-AF5F-36197C820DF8}" type="presParOf" srcId="{B81F71E6-B594-4192-B662-2E9DD869B495}" destId="{D2BBC008-8592-4C22-B639-A1CD65073D8D}" srcOrd="4" destOrd="0" presId="urn:microsoft.com/office/officeart/2005/8/layout/hierarchy1"/>
    <dgm:cxn modelId="{0CAB02A0-FB01-4A32-A639-24FC259D8811}" type="presParOf" srcId="{B81F71E6-B594-4192-B662-2E9DD869B495}" destId="{09C8B91F-B4CA-4DFA-8BD7-EB462124A822}" srcOrd="5" destOrd="0" presId="urn:microsoft.com/office/officeart/2005/8/layout/hierarchy1"/>
    <dgm:cxn modelId="{7D9A837B-DB3A-4EB3-830A-73147A1E35DF}" type="presParOf" srcId="{09C8B91F-B4CA-4DFA-8BD7-EB462124A822}" destId="{F1476101-55EC-4D19-9B3D-B2A5086BADED}" srcOrd="0" destOrd="0" presId="urn:microsoft.com/office/officeart/2005/8/layout/hierarchy1"/>
    <dgm:cxn modelId="{B28C27E7-ECE7-44E7-A411-956CB60DB0F2}" type="presParOf" srcId="{F1476101-55EC-4D19-9B3D-B2A5086BADED}" destId="{6A7689E9-356F-43B5-8C2E-05F66AA75CD5}" srcOrd="0" destOrd="0" presId="urn:microsoft.com/office/officeart/2005/8/layout/hierarchy1"/>
    <dgm:cxn modelId="{AA96A7EF-C5F0-4133-9BF8-D11885998AFB}" type="presParOf" srcId="{F1476101-55EC-4D19-9B3D-B2A5086BADED}" destId="{FE84494A-3792-4399-B78E-46702BE7329E}" srcOrd="1" destOrd="0" presId="urn:microsoft.com/office/officeart/2005/8/layout/hierarchy1"/>
    <dgm:cxn modelId="{79769046-4FCE-484C-A72D-02E41FFC2124}" type="presParOf" srcId="{09C8B91F-B4CA-4DFA-8BD7-EB462124A822}" destId="{CD047A0D-2D02-4494-B9F6-5B28AF29BA50}" srcOrd="1" destOrd="0" presId="urn:microsoft.com/office/officeart/2005/8/layout/hierarchy1"/>
    <dgm:cxn modelId="{6F542F55-FF71-42CF-B547-C3F0A6C3E217}" type="presParOf" srcId="{B81F71E6-B594-4192-B662-2E9DD869B495}" destId="{3A091422-9E7E-4B18-8947-6443E38E9AFA}" srcOrd="6" destOrd="0" presId="urn:microsoft.com/office/officeart/2005/8/layout/hierarchy1"/>
    <dgm:cxn modelId="{82590E6C-CA80-4863-9DEA-7B170FC3C0BF}" type="presParOf" srcId="{B81F71E6-B594-4192-B662-2E9DD869B495}" destId="{08EAFCDC-5501-4B78-B799-1FC6DDBAF4FC}" srcOrd="7" destOrd="0" presId="urn:microsoft.com/office/officeart/2005/8/layout/hierarchy1"/>
    <dgm:cxn modelId="{4F8C832B-9626-43A5-A882-70F76FAD9CD6}" type="presParOf" srcId="{08EAFCDC-5501-4B78-B799-1FC6DDBAF4FC}" destId="{83BFD18F-C090-4AEF-B86A-82440870CC26}" srcOrd="0" destOrd="0" presId="urn:microsoft.com/office/officeart/2005/8/layout/hierarchy1"/>
    <dgm:cxn modelId="{06DB9B30-CC53-4B5D-AEB2-1160F88CC6CC}" type="presParOf" srcId="{83BFD18F-C090-4AEF-B86A-82440870CC26}" destId="{82F918B2-756A-42FC-8FFE-D5D9F9F521D3}" srcOrd="0" destOrd="0" presId="urn:microsoft.com/office/officeart/2005/8/layout/hierarchy1"/>
    <dgm:cxn modelId="{A169C992-206E-4748-8FF2-EA41C5495231}" type="presParOf" srcId="{83BFD18F-C090-4AEF-B86A-82440870CC26}" destId="{9B0AB5F0-6AC2-4F54-A529-493FFDC3D48E}" srcOrd="1" destOrd="0" presId="urn:microsoft.com/office/officeart/2005/8/layout/hierarchy1"/>
    <dgm:cxn modelId="{7DB1595E-CEF1-4669-8701-3D3E63775360}" type="presParOf" srcId="{08EAFCDC-5501-4B78-B799-1FC6DDBAF4FC}" destId="{051BA43B-EF51-4986-866E-BB52644267AF}" srcOrd="1" destOrd="0" presId="urn:microsoft.com/office/officeart/2005/8/layout/hierarchy1"/>
    <dgm:cxn modelId="{8174D290-74B4-446A-BC98-14D7413FDF3B}" type="presParOf" srcId="{B81F71E6-B594-4192-B662-2E9DD869B495}" destId="{56B0B84A-156F-4FB1-ABB7-4C7FB59E167B}" srcOrd="8" destOrd="0" presId="urn:microsoft.com/office/officeart/2005/8/layout/hierarchy1"/>
    <dgm:cxn modelId="{77E516E4-0C79-482F-9946-0AE1BD0379A2}" type="presParOf" srcId="{B81F71E6-B594-4192-B662-2E9DD869B495}" destId="{873235BB-C175-4E50-AAE1-F68E9B91FC4A}" srcOrd="9" destOrd="0" presId="urn:microsoft.com/office/officeart/2005/8/layout/hierarchy1"/>
    <dgm:cxn modelId="{0B93EA61-A833-4D8F-87CF-61C107396461}" type="presParOf" srcId="{873235BB-C175-4E50-AAE1-F68E9B91FC4A}" destId="{3BC88A8C-8F4B-4820-ACB9-95A59F3EC81B}" srcOrd="0" destOrd="0" presId="urn:microsoft.com/office/officeart/2005/8/layout/hierarchy1"/>
    <dgm:cxn modelId="{7AF027E9-A85A-4153-A85D-8738F855A9DD}" type="presParOf" srcId="{3BC88A8C-8F4B-4820-ACB9-95A59F3EC81B}" destId="{E76EA717-AEE8-42D9-B61E-792F023AE61B}" srcOrd="0" destOrd="0" presId="urn:microsoft.com/office/officeart/2005/8/layout/hierarchy1"/>
    <dgm:cxn modelId="{B57B4725-2042-45EE-BD84-E22CEF205858}" type="presParOf" srcId="{3BC88A8C-8F4B-4820-ACB9-95A59F3EC81B}" destId="{0F087CE9-5232-4B47-A0F4-373FC1955FE6}" srcOrd="1" destOrd="0" presId="urn:microsoft.com/office/officeart/2005/8/layout/hierarchy1"/>
    <dgm:cxn modelId="{248221CA-DE78-45E2-8AF3-3E2C51A9AD74}" type="presParOf" srcId="{873235BB-C175-4E50-AAE1-F68E9B91FC4A}" destId="{BC90DF5D-470D-4684-9F5F-5867784B2C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48319F-37A2-45D4-8521-8AFA4F8A817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4097993-7BAC-4981-A61A-35EB0EE1EB04}">
      <dgm:prSet phldrT="[Metin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2400" b="1" dirty="0" smtClean="0"/>
            <a:t>Osmanlı Devleti’nde Vergiler</a:t>
          </a:r>
          <a:endParaRPr lang="tr-TR" sz="2400" b="1" dirty="0"/>
        </a:p>
      </dgm:t>
    </dgm:pt>
    <dgm:pt modelId="{6561B261-ED54-4E65-BA31-9522C6FE2401}" type="parTrans" cxnId="{51F3B506-4EEE-44F1-8316-CC94F9D766F7}">
      <dgm:prSet/>
      <dgm:spPr/>
      <dgm:t>
        <a:bodyPr/>
        <a:lstStyle/>
        <a:p>
          <a:endParaRPr lang="tr-TR"/>
        </a:p>
      </dgm:t>
    </dgm:pt>
    <dgm:pt modelId="{EF3BB30E-7B39-4212-BCD2-20C820D2ABA9}" type="sibTrans" cxnId="{51F3B506-4EEE-44F1-8316-CC94F9D766F7}">
      <dgm:prSet/>
      <dgm:spPr/>
      <dgm:t>
        <a:bodyPr/>
        <a:lstStyle/>
        <a:p>
          <a:endParaRPr lang="tr-TR"/>
        </a:p>
      </dgm:t>
    </dgm:pt>
    <dgm:pt modelId="{BDB6DBE3-28FB-4BE2-899D-7272B0644CCC}">
      <dgm:prSet phldrT="[Metin]"/>
      <dgm:spPr>
        <a:solidFill>
          <a:srgbClr val="F98BDA">
            <a:alpha val="90000"/>
          </a:srgbClr>
        </a:solidFill>
      </dgm:spPr>
      <dgm:t>
        <a:bodyPr/>
        <a:lstStyle/>
        <a:p>
          <a:r>
            <a:rPr lang="tr-TR" b="1" dirty="0" smtClean="0"/>
            <a:t>Şer’i Vergiler</a:t>
          </a:r>
          <a:endParaRPr lang="tr-TR" b="1" dirty="0"/>
        </a:p>
      </dgm:t>
    </dgm:pt>
    <dgm:pt modelId="{C8DCCCE9-15EA-4F6E-BC82-8662628ACAC5}" type="parTrans" cxnId="{2DAC1C05-58D7-47C1-B728-ADC12A90A962}">
      <dgm:prSet/>
      <dgm:spPr/>
      <dgm:t>
        <a:bodyPr/>
        <a:lstStyle/>
        <a:p>
          <a:endParaRPr lang="tr-TR"/>
        </a:p>
      </dgm:t>
    </dgm:pt>
    <dgm:pt modelId="{832FD4DE-8C69-4136-ADE5-F8080FB1AC53}" type="sibTrans" cxnId="{2DAC1C05-58D7-47C1-B728-ADC12A90A962}">
      <dgm:prSet/>
      <dgm:spPr/>
      <dgm:t>
        <a:bodyPr/>
        <a:lstStyle/>
        <a:p>
          <a:endParaRPr lang="tr-TR"/>
        </a:p>
      </dgm:t>
    </dgm:pt>
    <dgm:pt modelId="{48647BFF-908B-4048-BAC1-99C660B6AAFB}">
      <dgm:prSet phldrT="[Metin]" custT="1"/>
      <dgm:spPr>
        <a:solidFill>
          <a:srgbClr val="002060">
            <a:alpha val="90000"/>
          </a:srgb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a)- Öşür: </a:t>
          </a:r>
          <a:r>
            <a: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Müslümanlardan alınan toprak ürünü vergisidir. Elde edilen ürünün onda biri vergi</a:t>
          </a:r>
          <a:r>
            <a:rPr lang="tr-TR" sz="20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olarak alınırdı.</a:t>
          </a:r>
          <a:endParaRPr lang="tr-TR" sz="2000" dirty="0">
            <a:solidFill>
              <a:schemeClr val="tx1"/>
            </a:solidFill>
          </a:endParaRPr>
        </a:p>
      </dgm:t>
    </dgm:pt>
    <dgm:pt modelId="{1B764BCD-0EF2-4B8E-804F-A9D0AD3C43BA}" type="parTrans" cxnId="{9A6048F9-1585-4A02-AC6A-36E8BCBE8F25}">
      <dgm:prSet/>
      <dgm:spPr/>
      <dgm:t>
        <a:bodyPr/>
        <a:lstStyle/>
        <a:p>
          <a:endParaRPr lang="tr-TR"/>
        </a:p>
      </dgm:t>
    </dgm:pt>
    <dgm:pt modelId="{711850DD-97CE-4C96-B303-CA03344EC986}" type="sibTrans" cxnId="{9A6048F9-1585-4A02-AC6A-36E8BCBE8F25}">
      <dgm:prSet/>
      <dgm:spPr/>
      <dgm:t>
        <a:bodyPr/>
        <a:lstStyle/>
        <a:p>
          <a:endParaRPr lang="tr-TR"/>
        </a:p>
      </dgm:t>
    </dgm:pt>
    <dgm:pt modelId="{2B1EA75C-8F88-4ABC-8A90-DFCD7CCFF65E}">
      <dgm:prSet phldrT="[Metin]" custT="1"/>
      <dgm:spPr>
        <a:solidFill>
          <a:srgbClr val="002060">
            <a:alpha val="90000"/>
          </a:srgbClr>
        </a:solidFill>
      </dgm:spPr>
      <dgm:t>
        <a:bodyPr/>
        <a:lstStyle/>
        <a:p>
          <a:pPr marL="0">
            <a:lnSpc>
              <a:spcPct val="150000"/>
            </a:lnSpc>
            <a:spcAft>
              <a:spcPts val="0"/>
            </a:spcAft>
          </a:pPr>
          <a:r>
            <a:rPr lang="tr-TR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b)- Haraç: </a:t>
          </a:r>
          <a:r>
            <a: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Müslüman olmayanlardan alınan vergiydi. ikiye ayrılıyordu:</a:t>
          </a:r>
          <a:endParaRPr lang="tr-TR" sz="2000" dirty="0" smtClean="0">
            <a:solidFill>
              <a:schemeClr val="tx1"/>
            </a:solidFill>
            <a:latin typeface="Courier New" pitchFamily="49" charset="0"/>
            <a:cs typeface="Times New Roman" pitchFamily="18" charset="0"/>
          </a:endParaRPr>
        </a:p>
        <a:p>
          <a:pPr marL="0">
            <a:lnSpc>
              <a:spcPct val="150000"/>
            </a:lnSpc>
            <a:spcAft>
              <a:spcPts val="0"/>
            </a:spcAft>
          </a:pPr>
          <a:r>
            <a:rPr lang="tr-TR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1-Harac-ı Mukassem: </a:t>
          </a:r>
          <a:r>
            <a: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Elde edilen üründen alınırdı.</a:t>
          </a:r>
          <a:endParaRPr lang="tr-TR" sz="2000" dirty="0" smtClean="0">
            <a:solidFill>
              <a:schemeClr val="tx1"/>
            </a:solidFill>
            <a:latin typeface="Courier New" pitchFamily="49" charset="0"/>
            <a:cs typeface="Times New Roman" pitchFamily="18" charset="0"/>
          </a:endParaRPr>
        </a:p>
        <a:p>
          <a:pPr marL="0">
            <a:lnSpc>
              <a:spcPct val="150000"/>
            </a:lnSpc>
            <a:spcAft>
              <a:spcPts val="0"/>
            </a:spcAft>
          </a:pPr>
          <a:r>
            <a:rPr lang="tr-TR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2-Haracı Muvazzaf: </a:t>
          </a:r>
          <a:r>
            <a: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Toprak vergisiydi.</a:t>
          </a:r>
          <a:endParaRPr lang="tr-TR" sz="2000" dirty="0">
            <a:solidFill>
              <a:schemeClr val="tx1"/>
            </a:solidFill>
          </a:endParaRPr>
        </a:p>
      </dgm:t>
    </dgm:pt>
    <dgm:pt modelId="{78B753DB-55A4-4547-8996-F98D5C8D8D8A}" type="parTrans" cxnId="{AC157D25-77F1-482E-89E4-F6DC4A1387AC}">
      <dgm:prSet/>
      <dgm:spPr/>
      <dgm:t>
        <a:bodyPr/>
        <a:lstStyle/>
        <a:p>
          <a:endParaRPr lang="tr-TR"/>
        </a:p>
      </dgm:t>
    </dgm:pt>
    <dgm:pt modelId="{E562D51C-F826-473A-9982-3D9D37F3E9B4}" type="sibTrans" cxnId="{AC157D25-77F1-482E-89E4-F6DC4A1387AC}">
      <dgm:prSet/>
      <dgm:spPr/>
      <dgm:t>
        <a:bodyPr/>
        <a:lstStyle/>
        <a:p>
          <a:endParaRPr lang="tr-TR"/>
        </a:p>
      </dgm:t>
    </dgm:pt>
    <dgm:pt modelId="{F35A042E-32F6-4EAC-AB58-F30F01A6AE16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c)- Cizye:</a:t>
          </a:r>
          <a:r>
            <a:rPr lang="tr-TR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Müslüman olmayan erkeklerden, askerlik görevi karşılığı alına vergidir. 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d)- Adet-i Ağnam:</a:t>
          </a:r>
          <a:r>
            <a:rPr lang="tr-TR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Hayvandan sayısına göre alınan vergi.</a:t>
          </a:r>
          <a:endParaRPr lang="tr-TR" sz="2000" dirty="0">
            <a:solidFill>
              <a:schemeClr val="tx1"/>
            </a:solidFill>
          </a:endParaRPr>
        </a:p>
      </dgm:t>
    </dgm:pt>
    <dgm:pt modelId="{440E9889-5F07-44FD-91E3-CF37AA60CB87}" type="parTrans" cxnId="{15189EDE-A1F1-4BDE-A10B-5915040F1010}">
      <dgm:prSet/>
      <dgm:spPr/>
      <dgm:t>
        <a:bodyPr/>
        <a:lstStyle/>
        <a:p>
          <a:endParaRPr lang="tr-TR"/>
        </a:p>
      </dgm:t>
    </dgm:pt>
    <dgm:pt modelId="{07B4158F-4780-45CA-8A21-6AF26B95571F}" type="sibTrans" cxnId="{15189EDE-A1F1-4BDE-A10B-5915040F1010}">
      <dgm:prSet/>
      <dgm:spPr/>
      <dgm:t>
        <a:bodyPr/>
        <a:lstStyle/>
        <a:p>
          <a:endParaRPr lang="tr-TR"/>
        </a:p>
      </dgm:t>
    </dgm:pt>
    <dgm:pt modelId="{66CAE266-2E9C-46D3-A61B-5A5FA41E506E}" type="pres">
      <dgm:prSet presAssocID="{E048319F-37A2-45D4-8521-8AFA4F8A81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E5D4984B-5CA9-46C0-B922-7228943DD105}" type="pres">
      <dgm:prSet presAssocID="{D4097993-7BAC-4981-A61A-35EB0EE1EB04}" presName="hierRoot1" presStyleCnt="0"/>
      <dgm:spPr/>
    </dgm:pt>
    <dgm:pt modelId="{E3F209FA-75F6-4CC2-8050-79FF1B05C4F4}" type="pres">
      <dgm:prSet presAssocID="{D4097993-7BAC-4981-A61A-35EB0EE1EB04}" presName="composite" presStyleCnt="0"/>
      <dgm:spPr/>
    </dgm:pt>
    <dgm:pt modelId="{9CA11B7A-8C7A-4919-8DAE-0FA69ACBFFF4}" type="pres">
      <dgm:prSet presAssocID="{D4097993-7BAC-4981-A61A-35EB0EE1EB04}" presName="background" presStyleLbl="node0" presStyleIdx="0" presStyleCnt="1"/>
      <dgm:spPr/>
    </dgm:pt>
    <dgm:pt modelId="{32A52462-46B3-4F8F-933E-961518594B99}" type="pres">
      <dgm:prSet presAssocID="{D4097993-7BAC-4981-A61A-35EB0EE1EB04}" presName="text" presStyleLbl="fgAcc0" presStyleIdx="0" presStyleCnt="1" custScaleX="379064" custScaleY="954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D8BF891-8F16-43F0-A237-902B9B6EE41B}" type="pres">
      <dgm:prSet presAssocID="{D4097993-7BAC-4981-A61A-35EB0EE1EB04}" presName="hierChild2" presStyleCnt="0"/>
      <dgm:spPr/>
    </dgm:pt>
    <dgm:pt modelId="{B518CCE9-9ABE-4CBB-A47F-D66050A14874}" type="pres">
      <dgm:prSet presAssocID="{C8DCCCE9-15EA-4F6E-BC82-8662628ACAC5}" presName="Name10" presStyleLbl="parChTrans1D2" presStyleIdx="0" presStyleCnt="1"/>
      <dgm:spPr/>
      <dgm:t>
        <a:bodyPr/>
        <a:lstStyle/>
        <a:p>
          <a:endParaRPr lang="tr-TR"/>
        </a:p>
      </dgm:t>
    </dgm:pt>
    <dgm:pt modelId="{A9452618-52BD-4FD9-B9FE-617DFB9E3581}" type="pres">
      <dgm:prSet presAssocID="{BDB6DBE3-28FB-4BE2-899D-7272B0644CCC}" presName="hierRoot2" presStyleCnt="0"/>
      <dgm:spPr/>
    </dgm:pt>
    <dgm:pt modelId="{C5299F2B-ABF7-42A7-B323-8EACE2C17777}" type="pres">
      <dgm:prSet presAssocID="{BDB6DBE3-28FB-4BE2-899D-7272B0644CCC}" presName="composite2" presStyleCnt="0"/>
      <dgm:spPr/>
    </dgm:pt>
    <dgm:pt modelId="{FA058516-E824-4A49-A46E-8B6AE1B74BFB}" type="pres">
      <dgm:prSet presAssocID="{BDB6DBE3-28FB-4BE2-899D-7272B0644CCC}" presName="background2" presStyleLbl="node2" presStyleIdx="0" presStyleCnt="1"/>
      <dgm:spPr/>
    </dgm:pt>
    <dgm:pt modelId="{375ABFC7-43F6-433C-8532-606DC765FA81}" type="pres">
      <dgm:prSet presAssocID="{BDB6DBE3-28FB-4BE2-899D-7272B0644CCC}" presName="text2" presStyleLbl="fgAcc2" presStyleIdx="0" presStyleCnt="1" custScaleX="207957" custScaleY="5906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27BDF63-D8EC-40C3-9296-4B4951C4B458}" type="pres">
      <dgm:prSet presAssocID="{BDB6DBE3-28FB-4BE2-899D-7272B0644CCC}" presName="hierChild3" presStyleCnt="0"/>
      <dgm:spPr/>
    </dgm:pt>
    <dgm:pt modelId="{1DADE6A3-BF52-4558-A9E9-90EEC4FBCA90}" type="pres">
      <dgm:prSet presAssocID="{1B764BCD-0EF2-4B8E-804F-A9D0AD3C43BA}" presName="Name17" presStyleLbl="parChTrans1D3" presStyleIdx="0" presStyleCnt="3"/>
      <dgm:spPr/>
      <dgm:t>
        <a:bodyPr/>
        <a:lstStyle/>
        <a:p>
          <a:endParaRPr lang="tr-TR"/>
        </a:p>
      </dgm:t>
    </dgm:pt>
    <dgm:pt modelId="{E6BDFB81-B6EA-43E2-BB1F-5D03A302787B}" type="pres">
      <dgm:prSet presAssocID="{48647BFF-908B-4048-BAC1-99C660B6AAFB}" presName="hierRoot3" presStyleCnt="0"/>
      <dgm:spPr/>
    </dgm:pt>
    <dgm:pt modelId="{BB576AD1-A880-4CDA-9191-D2D47968829D}" type="pres">
      <dgm:prSet presAssocID="{48647BFF-908B-4048-BAC1-99C660B6AAFB}" presName="composite3" presStyleCnt="0"/>
      <dgm:spPr/>
    </dgm:pt>
    <dgm:pt modelId="{B22EC0E3-5135-4FE7-8AC6-5B254938039E}" type="pres">
      <dgm:prSet presAssocID="{48647BFF-908B-4048-BAC1-99C660B6AAFB}" presName="background3" presStyleLbl="node3" presStyleIdx="0" presStyleCnt="3"/>
      <dgm:spPr/>
    </dgm:pt>
    <dgm:pt modelId="{A67D948D-CF1D-4B5D-9C79-091A63ACBDDE}" type="pres">
      <dgm:prSet presAssocID="{48647BFF-908B-4048-BAC1-99C660B6AAFB}" presName="text3" presStyleLbl="fgAcc3" presStyleIdx="0" presStyleCnt="3" custScaleX="258044" custScaleY="4224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FB7CD42-7C4B-45C5-8D10-6B4570FB6C18}" type="pres">
      <dgm:prSet presAssocID="{48647BFF-908B-4048-BAC1-99C660B6AAFB}" presName="hierChild4" presStyleCnt="0"/>
      <dgm:spPr/>
    </dgm:pt>
    <dgm:pt modelId="{D2F4557F-E323-4BAE-A74D-54DDE6AFB3BF}" type="pres">
      <dgm:prSet presAssocID="{78B753DB-55A4-4547-8996-F98D5C8D8D8A}" presName="Name17" presStyleLbl="parChTrans1D3" presStyleIdx="1" presStyleCnt="3"/>
      <dgm:spPr/>
      <dgm:t>
        <a:bodyPr/>
        <a:lstStyle/>
        <a:p>
          <a:endParaRPr lang="tr-TR"/>
        </a:p>
      </dgm:t>
    </dgm:pt>
    <dgm:pt modelId="{C320A35B-AF49-4D16-933B-7D18D1EB21A2}" type="pres">
      <dgm:prSet presAssocID="{2B1EA75C-8F88-4ABC-8A90-DFCD7CCFF65E}" presName="hierRoot3" presStyleCnt="0"/>
      <dgm:spPr/>
    </dgm:pt>
    <dgm:pt modelId="{1C66B5EF-A5A6-428B-AF0F-D664C6527A8E}" type="pres">
      <dgm:prSet presAssocID="{2B1EA75C-8F88-4ABC-8A90-DFCD7CCFF65E}" presName="composite3" presStyleCnt="0"/>
      <dgm:spPr/>
    </dgm:pt>
    <dgm:pt modelId="{3F8D5172-D17C-421C-8F09-97F11AFFA231}" type="pres">
      <dgm:prSet presAssocID="{2B1EA75C-8F88-4ABC-8A90-DFCD7CCFF65E}" presName="background3" presStyleLbl="node3" presStyleIdx="1" presStyleCnt="3"/>
      <dgm:spPr/>
    </dgm:pt>
    <dgm:pt modelId="{89E8D0EC-17C3-4FCE-A222-D45BF2599875}" type="pres">
      <dgm:prSet presAssocID="{2B1EA75C-8F88-4ABC-8A90-DFCD7CCFF65E}" presName="text3" presStyleLbl="fgAcc3" presStyleIdx="1" presStyleCnt="3" custScaleX="324101" custScaleY="41617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3DC7474-E7B1-427B-AE3F-4B1D5A29EEA1}" type="pres">
      <dgm:prSet presAssocID="{2B1EA75C-8F88-4ABC-8A90-DFCD7CCFF65E}" presName="hierChild4" presStyleCnt="0"/>
      <dgm:spPr/>
    </dgm:pt>
    <dgm:pt modelId="{7F6DCAE4-A3CC-49A0-842F-83F115DF3093}" type="pres">
      <dgm:prSet presAssocID="{440E9889-5F07-44FD-91E3-CF37AA60CB87}" presName="Name17" presStyleLbl="parChTrans1D3" presStyleIdx="2" presStyleCnt="3"/>
      <dgm:spPr/>
      <dgm:t>
        <a:bodyPr/>
        <a:lstStyle/>
        <a:p>
          <a:endParaRPr lang="tr-TR"/>
        </a:p>
      </dgm:t>
    </dgm:pt>
    <dgm:pt modelId="{ADFAB120-3B64-4780-871C-C0D3E60C49D2}" type="pres">
      <dgm:prSet presAssocID="{F35A042E-32F6-4EAC-AB58-F30F01A6AE16}" presName="hierRoot3" presStyleCnt="0"/>
      <dgm:spPr/>
    </dgm:pt>
    <dgm:pt modelId="{A03CA97F-0790-455E-8C1C-2178C10FDEA0}" type="pres">
      <dgm:prSet presAssocID="{F35A042E-32F6-4EAC-AB58-F30F01A6AE16}" presName="composite3" presStyleCnt="0"/>
      <dgm:spPr/>
    </dgm:pt>
    <dgm:pt modelId="{8BED3538-D01E-4848-8699-01EA92B3A851}" type="pres">
      <dgm:prSet presAssocID="{F35A042E-32F6-4EAC-AB58-F30F01A6AE16}" presName="background3" presStyleLbl="node3" presStyleIdx="2" presStyleCnt="3"/>
      <dgm:spPr/>
    </dgm:pt>
    <dgm:pt modelId="{8406D126-A4AC-4F54-8351-F603E57DF5AD}" type="pres">
      <dgm:prSet presAssocID="{F35A042E-32F6-4EAC-AB58-F30F01A6AE16}" presName="text3" presStyleLbl="fgAcc3" presStyleIdx="2" presStyleCnt="3" custScaleX="282609" custScaleY="41139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C035BFD-8820-46BD-A3F4-62CDDBB37BBB}" type="pres">
      <dgm:prSet presAssocID="{F35A042E-32F6-4EAC-AB58-F30F01A6AE16}" presName="hierChild4" presStyleCnt="0"/>
      <dgm:spPr/>
    </dgm:pt>
  </dgm:ptLst>
  <dgm:cxnLst>
    <dgm:cxn modelId="{AC157D25-77F1-482E-89E4-F6DC4A1387AC}" srcId="{BDB6DBE3-28FB-4BE2-899D-7272B0644CCC}" destId="{2B1EA75C-8F88-4ABC-8A90-DFCD7CCFF65E}" srcOrd="1" destOrd="0" parTransId="{78B753DB-55A4-4547-8996-F98D5C8D8D8A}" sibTransId="{E562D51C-F826-473A-9982-3D9D37F3E9B4}"/>
    <dgm:cxn modelId="{15189EDE-A1F1-4BDE-A10B-5915040F1010}" srcId="{BDB6DBE3-28FB-4BE2-899D-7272B0644CCC}" destId="{F35A042E-32F6-4EAC-AB58-F30F01A6AE16}" srcOrd="2" destOrd="0" parTransId="{440E9889-5F07-44FD-91E3-CF37AA60CB87}" sibTransId="{07B4158F-4780-45CA-8A21-6AF26B95571F}"/>
    <dgm:cxn modelId="{69C935EC-8C18-4B56-B430-6DA280597A6C}" type="presOf" srcId="{E048319F-37A2-45D4-8521-8AFA4F8A817A}" destId="{66CAE266-2E9C-46D3-A61B-5A5FA41E506E}" srcOrd="0" destOrd="0" presId="urn:microsoft.com/office/officeart/2005/8/layout/hierarchy1"/>
    <dgm:cxn modelId="{51F3B506-4EEE-44F1-8316-CC94F9D766F7}" srcId="{E048319F-37A2-45D4-8521-8AFA4F8A817A}" destId="{D4097993-7BAC-4981-A61A-35EB0EE1EB04}" srcOrd="0" destOrd="0" parTransId="{6561B261-ED54-4E65-BA31-9522C6FE2401}" sibTransId="{EF3BB30E-7B39-4212-BCD2-20C820D2ABA9}"/>
    <dgm:cxn modelId="{D38371CC-AEC6-430F-A92B-74C8CADE941E}" type="presOf" srcId="{48647BFF-908B-4048-BAC1-99C660B6AAFB}" destId="{A67D948D-CF1D-4B5D-9C79-091A63ACBDDE}" srcOrd="0" destOrd="0" presId="urn:microsoft.com/office/officeart/2005/8/layout/hierarchy1"/>
    <dgm:cxn modelId="{2DAC1C05-58D7-47C1-B728-ADC12A90A962}" srcId="{D4097993-7BAC-4981-A61A-35EB0EE1EB04}" destId="{BDB6DBE3-28FB-4BE2-899D-7272B0644CCC}" srcOrd="0" destOrd="0" parTransId="{C8DCCCE9-15EA-4F6E-BC82-8662628ACAC5}" sibTransId="{832FD4DE-8C69-4136-ADE5-F8080FB1AC53}"/>
    <dgm:cxn modelId="{04AF9077-0032-463E-83A2-9D3CF800204A}" type="presOf" srcId="{D4097993-7BAC-4981-A61A-35EB0EE1EB04}" destId="{32A52462-46B3-4F8F-933E-961518594B99}" srcOrd="0" destOrd="0" presId="urn:microsoft.com/office/officeart/2005/8/layout/hierarchy1"/>
    <dgm:cxn modelId="{652875DD-2FB3-4643-82C6-2967C0CBE511}" type="presOf" srcId="{2B1EA75C-8F88-4ABC-8A90-DFCD7CCFF65E}" destId="{89E8D0EC-17C3-4FCE-A222-D45BF2599875}" srcOrd="0" destOrd="0" presId="urn:microsoft.com/office/officeart/2005/8/layout/hierarchy1"/>
    <dgm:cxn modelId="{FADA90C5-B7FE-44CF-A68F-8E44A416555A}" type="presOf" srcId="{440E9889-5F07-44FD-91E3-CF37AA60CB87}" destId="{7F6DCAE4-A3CC-49A0-842F-83F115DF3093}" srcOrd="0" destOrd="0" presId="urn:microsoft.com/office/officeart/2005/8/layout/hierarchy1"/>
    <dgm:cxn modelId="{AA70FE1E-030E-4B66-90B5-0C8748D6D76A}" type="presOf" srcId="{BDB6DBE3-28FB-4BE2-899D-7272B0644CCC}" destId="{375ABFC7-43F6-433C-8532-606DC765FA81}" srcOrd="0" destOrd="0" presId="urn:microsoft.com/office/officeart/2005/8/layout/hierarchy1"/>
    <dgm:cxn modelId="{F68D1C46-5FBF-4441-BD7B-5C57A39D4020}" type="presOf" srcId="{C8DCCCE9-15EA-4F6E-BC82-8662628ACAC5}" destId="{B518CCE9-9ABE-4CBB-A47F-D66050A14874}" srcOrd="0" destOrd="0" presId="urn:microsoft.com/office/officeart/2005/8/layout/hierarchy1"/>
    <dgm:cxn modelId="{9A6048F9-1585-4A02-AC6A-36E8BCBE8F25}" srcId="{BDB6DBE3-28FB-4BE2-899D-7272B0644CCC}" destId="{48647BFF-908B-4048-BAC1-99C660B6AAFB}" srcOrd="0" destOrd="0" parTransId="{1B764BCD-0EF2-4B8E-804F-A9D0AD3C43BA}" sibTransId="{711850DD-97CE-4C96-B303-CA03344EC986}"/>
    <dgm:cxn modelId="{1D1403EA-F94F-40F1-8A5E-C1B2A45C3E6A}" type="presOf" srcId="{78B753DB-55A4-4547-8996-F98D5C8D8D8A}" destId="{D2F4557F-E323-4BAE-A74D-54DDE6AFB3BF}" srcOrd="0" destOrd="0" presId="urn:microsoft.com/office/officeart/2005/8/layout/hierarchy1"/>
    <dgm:cxn modelId="{6623421C-BEEA-4AD6-B64B-EB27E4B97E17}" type="presOf" srcId="{F35A042E-32F6-4EAC-AB58-F30F01A6AE16}" destId="{8406D126-A4AC-4F54-8351-F603E57DF5AD}" srcOrd="0" destOrd="0" presId="urn:microsoft.com/office/officeart/2005/8/layout/hierarchy1"/>
    <dgm:cxn modelId="{B5627A88-0BC1-49AF-B711-3D620A111A4E}" type="presOf" srcId="{1B764BCD-0EF2-4B8E-804F-A9D0AD3C43BA}" destId="{1DADE6A3-BF52-4558-A9E9-90EEC4FBCA90}" srcOrd="0" destOrd="0" presId="urn:microsoft.com/office/officeart/2005/8/layout/hierarchy1"/>
    <dgm:cxn modelId="{26D12E97-F54B-47DE-8449-41E3821A7BE4}" type="presParOf" srcId="{66CAE266-2E9C-46D3-A61B-5A5FA41E506E}" destId="{E5D4984B-5CA9-46C0-B922-7228943DD105}" srcOrd="0" destOrd="0" presId="urn:microsoft.com/office/officeart/2005/8/layout/hierarchy1"/>
    <dgm:cxn modelId="{080AD7C2-91B7-492E-B25F-CB350D3B4722}" type="presParOf" srcId="{E5D4984B-5CA9-46C0-B922-7228943DD105}" destId="{E3F209FA-75F6-4CC2-8050-79FF1B05C4F4}" srcOrd="0" destOrd="0" presId="urn:microsoft.com/office/officeart/2005/8/layout/hierarchy1"/>
    <dgm:cxn modelId="{24CC3CBA-870A-4570-B0D9-8BD2C64296F8}" type="presParOf" srcId="{E3F209FA-75F6-4CC2-8050-79FF1B05C4F4}" destId="{9CA11B7A-8C7A-4919-8DAE-0FA69ACBFFF4}" srcOrd="0" destOrd="0" presId="urn:microsoft.com/office/officeart/2005/8/layout/hierarchy1"/>
    <dgm:cxn modelId="{2AC55FDB-4858-4969-9FCA-361C2C2F1A71}" type="presParOf" srcId="{E3F209FA-75F6-4CC2-8050-79FF1B05C4F4}" destId="{32A52462-46B3-4F8F-933E-961518594B99}" srcOrd="1" destOrd="0" presId="urn:microsoft.com/office/officeart/2005/8/layout/hierarchy1"/>
    <dgm:cxn modelId="{58F0671D-0D45-4F83-ADDB-9BE6CA5685BF}" type="presParOf" srcId="{E5D4984B-5CA9-46C0-B922-7228943DD105}" destId="{BD8BF891-8F16-43F0-A237-902B9B6EE41B}" srcOrd="1" destOrd="0" presId="urn:microsoft.com/office/officeart/2005/8/layout/hierarchy1"/>
    <dgm:cxn modelId="{382B462B-D5A1-42FF-9900-6A9241C03121}" type="presParOf" srcId="{BD8BF891-8F16-43F0-A237-902B9B6EE41B}" destId="{B518CCE9-9ABE-4CBB-A47F-D66050A14874}" srcOrd="0" destOrd="0" presId="urn:microsoft.com/office/officeart/2005/8/layout/hierarchy1"/>
    <dgm:cxn modelId="{598524DA-EDE4-4FD2-B9A1-FDCFD4315732}" type="presParOf" srcId="{BD8BF891-8F16-43F0-A237-902B9B6EE41B}" destId="{A9452618-52BD-4FD9-B9FE-617DFB9E3581}" srcOrd="1" destOrd="0" presId="urn:microsoft.com/office/officeart/2005/8/layout/hierarchy1"/>
    <dgm:cxn modelId="{BA6A03CB-C547-4B7D-B0F0-1BE4F1F42B9C}" type="presParOf" srcId="{A9452618-52BD-4FD9-B9FE-617DFB9E3581}" destId="{C5299F2B-ABF7-42A7-B323-8EACE2C17777}" srcOrd="0" destOrd="0" presId="urn:microsoft.com/office/officeart/2005/8/layout/hierarchy1"/>
    <dgm:cxn modelId="{114207B6-00EE-4FD5-B3D0-9E96301BE2FE}" type="presParOf" srcId="{C5299F2B-ABF7-42A7-B323-8EACE2C17777}" destId="{FA058516-E824-4A49-A46E-8B6AE1B74BFB}" srcOrd="0" destOrd="0" presId="urn:microsoft.com/office/officeart/2005/8/layout/hierarchy1"/>
    <dgm:cxn modelId="{4ABD18BE-E330-4485-A4BD-A2B1C87F6B34}" type="presParOf" srcId="{C5299F2B-ABF7-42A7-B323-8EACE2C17777}" destId="{375ABFC7-43F6-433C-8532-606DC765FA81}" srcOrd="1" destOrd="0" presId="urn:microsoft.com/office/officeart/2005/8/layout/hierarchy1"/>
    <dgm:cxn modelId="{6F1F5552-94E1-44DE-A886-C16EF7F2BED8}" type="presParOf" srcId="{A9452618-52BD-4FD9-B9FE-617DFB9E3581}" destId="{827BDF63-D8EC-40C3-9296-4B4951C4B458}" srcOrd="1" destOrd="0" presId="urn:microsoft.com/office/officeart/2005/8/layout/hierarchy1"/>
    <dgm:cxn modelId="{0D1697CE-E509-487B-BFB0-6C3F99500C1B}" type="presParOf" srcId="{827BDF63-D8EC-40C3-9296-4B4951C4B458}" destId="{1DADE6A3-BF52-4558-A9E9-90EEC4FBCA90}" srcOrd="0" destOrd="0" presId="urn:microsoft.com/office/officeart/2005/8/layout/hierarchy1"/>
    <dgm:cxn modelId="{06292522-0858-48D0-8C3F-ABBE45B6BCC7}" type="presParOf" srcId="{827BDF63-D8EC-40C3-9296-4B4951C4B458}" destId="{E6BDFB81-B6EA-43E2-BB1F-5D03A302787B}" srcOrd="1" destOrd="0" presId="urn:microsoft.com/office/officeart/2005/8/layout/hierarchy1"/>
    <dgm:cxn modelId="{D9BE1BD0-6011-4F33-B159-2A2363E83890}" type="presParOf" srcId="{E6BDFB81-B6EA-43E2-BB1F-5D03A302787B}" destId="{BB576AD1-A880-4CDA-9191-D2D47968829D}" srcOrd="0" destOrd="0" presId="urn:microsoft.com/office/officeart/2005/8/layout/hierarchy1"/>
    <dgm:cxn modelId="{4685E640-C072-4DE5-B74E-C0B98C773B07}" type="presParOf" srcId="{BB576AD1-A880-4CDA-9191-D2D47968829D}" destId="{B22EC0E3-5135-4FE7-8AC6-5B254938039E}" srcOrd="0" destOrd="0" presId="urn:microsoft.com/office/officeart/2005/8/layout/hierarchy1"/>
    <dgm:cxn modelId="{A0A43389-34E3-4D41-98D4-5B86BE7A855F}" type="presParOf" srcId="{BB576AD1-A880-4CDA-9191-D2D47968829D}" destId="{A67D948D-CF1D-4B5D-9C79-091A63ACBDDE}" srcOrd="1" destOrd="0" presId="urn:microsoft.com/office/officeart/2005/8/layout/hierarchy1"/>
    <dgm:cxn modelId="{BBA4E085-39DB-4734-8C05-3E7BFCFC7F8F}" type="presParOf" srcId="{E6BDFB81-B6EA-43E2-BB1F-5D03A302787B}" destId="{7FB7CD42-7C4B-45C5-8D10-6B4570FB6C18}" srcOrd="1" destOrd="0" presId="urn:microsoft.com/office/officeart/2005/8/layout/hierarchy1"/>
    <dgm:cxn modelId="{4071B17A-4276-48EA-95DF-A8412887DF7A}" type="presParOf" srcId="{827BDF63-D8EC-40C3-9296-4B4951C4B458}" destId="{D2F4557F-E323-4BAE-A74D-54DDE6AFB3BF}" srcOrd="2" destOrd="0" presId="urn:microsoft.com/office/officeart/2005/8/layout/hierarchy1"/>
    <dgm:cxn modelId="{E6701443-0331-4EFF-98E4-A9AF0C049882}" type="presParOf" srcId="{827BDF63-D8EC-40C3-9296-4B4951C4B458}" destId="{C320A35B-AF49-4D16-933B-7D18D1EB21A2}" srcOrd="3" destOrd="0" presId="urn:microsoft.com/office/officeart/2005/8/layout/hierarchy1"/>
    <dgm:cxn modelId="{944DDF96-0754-437B-B88D-6C137EAE0082}" type="presParOf" srcId="{C320A35B-AF49-4D16-933B-7D18D1EB21A2}" destId="{1C66B5EF-A5A6-428B-AF0F-D664C6527A8E}" srcOrd="0" destOrd="0" presId="urn:microsoft.com/office/officeart/2005/8/layout/hierarchy1"/>
    <dgm:cxn modelId="{A0E46EB6-C0C4-480F-8D29-F926ED8D8C37}" type="presParOf" srcId="{1C66B5EF-A5A6-428B-AF0F-D664C6527A8E}" destId="{3F8D5172-D17C-421C-8F09-97F11AFFA231}" srcOrd="0" destOrd="0" presId="urn:microsoft.com/office/officeart/2005/8/layout/hierarchy1"/>
    <dgm:cxn modelId="{5C228F39-3DE1-46E4-B657-4B16B8B75D1E}" type="presParOf" srcId="{1C66B5EF-A5A6-428B-AF0F-D664C6527A8E}" destId="{89E8D0EC-17C3-4FCE-A222-D45BF2599875}" srcOrd="1" destOrd="0" presId="urn:microsoft.com/office/officeart/2005/8/layout/hierarchy1"/>
    <dgm:cxn modelId="{23E89C68-874E-46CB-9899-BD1E80420AF6}" type="presParOf" srcId="{C320A35B-AF49-4D16-933B-7D18D1EB21A2}" destId="{83DC7474-E7B1-427B-AE3F-4B1D5A29EEA1}" srcOrd="1" destOrd="0" presId="urn:microsoft.com/office/officeart/2005/8/layout/hierarchy1"/>
    <dgm:cxn modelId="{315C34B1-F5B8-41FD-BAC1-2338A758ECBF}" type="presParOf" srcId="{827BDF63-D8EC-40C3-9296-4B4951C4B458}" destId="{7F6DCAE4-A3CC-49A0-842F-83F115DF3093}" srcOrd="4" destOrd="0" presId="urn:microsoft.com/office/officeart/2005/8/layout/hierarchy1"/>
    <dgm:cxn modelId="{63BFFE4B-CEAE-4F11-A606-EF71BC439961}" type="presParOf" srcId="{827BDF63-D8EC-40C3-9296-4B4951C4B458}" destId="{ADFAB120-3B64-4780-871C-C0D3E60C49D2}" srcOrd="5" destOrd="0" presId="urn:microsoft.com/office/officeart/2005/8/layout/hierarchy1"/>
    <dgm:cxn modelId="{D279A50D-5DD0-4F91-92E5-B1FBE85F7C71}" type="presParOf" srcId="{ADFAB120-3B64-4780-871C-C0D3E60C49D2}" destId="{A03CA97F-0790-455E-8C1C-2178C10FDEA0}" srcOrd="0" destOrd="0" presId="urn:microsoft.com/office/officeart/2005/8/layout/hierarchy1"/>
    <dgm:cxn modelId="{DFCCB904-121A-462C-A5D1-BB7D2CA0B770}" type="presParOf" srcId="{A03CA97F-0790-455E-8C1C-2178C10FDEA0}" destId="{8BED3538-D01E-4848-8699-01EA92B3A851}" srcOrd="0" destOrd="0" presId="urn:microsoft.com/office/officeart/2005/8/layout/hierarchy1"/>
    <dgm:cxn modelId="{0AC2E457-62A2-4380-AAB2-E1B9021D66EA}" type="presParOf" srcId="{A03CA97F-0790-455E-8C1C-2178C10FDEA0}" destId="{8406D126-A4AC-4F54-8351-F603E57DF5AD}" srcOrd="1" destOrd="0" presId="urn:microsoft.com/office/officeart/2005/8/layout/hierarchy1"/>
    <dgm:cxn modelId="{92281B77-BD70-46F9-A55A-43DBFE8EA644}" type="presParOf" srcId="{ADFAB120-3B64-4780-871C-C0D3E60C49D2}" destId="{4C035BFD-8820-46BD-A3F4-62CDDBB37B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48319F-37A2-45D4-8521-8AFA4F8A817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4097993-7BAC-4981-A61A-35EB0EE1EB04}">
      <dgm:prSet phldrT="[Metin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2400" b="1" dirty="0" smtClean="0"/>
            <a:t>Osmanlı Devleti’nde Vergiler</a:t>
          </a:r>
          <a:endParaRPr lang="tr-TR" sz="2400" b="1" dirty="0"/>
        </a:p>
      </dgm:t>
    </dgm:pt>
    <dgm:pt modelId="{6561B261-ED54-4E65-BA31-9522C6FE2401}" type="parTrans" cxnId="{51F3B506-4EEE-44F1-8316-CC94F9D766F7}">
      <dgm:prSet/>
      <dgm:spPr/>
      <dgm:t>
        <a:bodyPr/>
        <a:lstStyle/>
        <a:p>
          <a:endParaRPr lang="tr-TR"/>
        </a:p>
      </dgm:t>
    </dgm:pt>
    <dgm:pt modelId="{EF3BB30E-7B39-4212-BCD2-20C820D2ABA9}" type="sibTrans" cxnId="{51F3B506-4EEE-44F1-8316-CC94F9D766F7}">
      <dgm:prSet/>
      <dgm:spPr/>
      <dgm:t>
        <a:bodyPr/>
        <a:lstStyle/>
        <a:p>
          <a:endParaRPr lang="tr-TR"/>
        </a:p>
      </dgm:t>
    </dgm:pt>
    <dgm:pt modelId="{FFA7B682-C988-416B-B761-91F3068CE3CE}">
      <dgm:prSet phldrT="[Metin]" custT="1"/>
      <dgm:spPr>
        <a:solidFill>
          <a:srgbClr val="F98BDA">
            <a:alpha val="90000"/>
          </a:srgbClr>
        </a:solidFill>
      </dgm:spPr>
      <dgm:t>
        <a:bodyPr/>
        <a:lstStyle/>
        <a:p>
          <a:r>
            <a:rPr lang="tr-TR" sz="2000" b="1" dirty="0" smtClean="0"/>
            <a:t>Örfi Vergiler</a:t>
          </a:r>
          <a:endParaRPr lang="tr-TR" sz="2000" b="1" dirty="0"/>
        </a:p>
      </dgm:t>
    </dgm:pt>
    <dgm:pt modelId="{65E93FA0-B6DC-4727-9237-79C4313B159B}" type="parTrans" cxnId="{DA848137-ED8C-48A9-9C22-0D3F4B8190C8}">
      <dgm:prSet/>
      <dgm:spPr/>
      <dgm:t>
        <a:bodyPr/>
        <a:lstStyle/>
        <a:p>
          <a:endParaRPr lang="tr-TR"/>
        </a:p>
      </dgm:t>
    </dgm:pt>
    <dgm:pt modelId="{187F0B38-3E73-457D-AB75-6C2E3209886F}" type="sibTrans" cxnId="{DA848137-ED8C-48A9-9C22-0D3F4B8190C8}">
      <dgm:prSet/>
      <dgm:spPr/>
      <dgm:t>
        <a:bodyPr/>
        <a:lstStyle/>
        <a:p>
          <a:endParaRPr lang="tr-TR"/>
        </a:p>
      </dgm:t>
    </dgm:pt>
    <dgm:pt modelId="{031341C6-2CB8-4B6F-8F94-82566D9620A6}">
      <dgm:prSet phldrT="[Metin]"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a)-</a:t>
          </a:r>
          <a:r>
            <a:rPr lang="tr-TR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Çift Resmi</a:t>
          </a:r>
          <a:r>
            <a:rPr lang="tr-TR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Reayanın tasarruf ettiği toprağın büyüklüğüne ve kendisinin evli ya da bekar oluşuna göre alınan vergi.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b)-</a:t>
          </a:r>
          <a:r>
            <a:rPr lang="tr-TR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Niyabet rüsumu:</a:t>
          </a:r>
          <a:r>
            <a:rPr lang="tr-TR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 vergi yöneticilerin yönetim sırasında reayadan aldıkları vergilerdi. Cerimelerde bu</a:t>
          </a:r>
          <a:r>
            <a:rPr lang="tr-TR" sz="20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grubun içindeydi.</a:t>
          </a:r>
          <a:endParaRPr lang="tr-TR" sz="2000" dirty="0">
            <a:solidFill>
              <a:schemeClr val="tx1"/>
            </a:solidFill>
          </a:endParaRPr>
        </a:p>
      </dgm:t>
    </dgm:pt>
    <dgm:pt modelId="{232D4405-9176-46A2-8F05-EBC96022CD10}" type="parTrans" cxnId="{6BC54F1E-8832-4A23-A0FC-723BBB2615BE}">
      <dgm:prSet/>
      <dgm:spPr/>
      <dgm:t>
        <a:bodyPr/>
        <a:lstStyle/>
        <a:p>
          <a:endParaRPr lang="tr-TR"/>
        </a:p>
      </dgm:t>
    </dgm:pt>
    <dgm:pt modelId="{C170A58B-F3AD-467A-A648-617B4F2AB2A4}" type="sibTrans" cxnId="{6BC54F1E-8832-4A23-A0FC-723BBB2615BE}">
      <dgm:prSet/>
      <dgm:spPr/>
      <dgm:t>
        <a:bodyPr/>
        <a:lstStyle/>
        <a:p>
          <a:endParaRPr lang="tr-TR"/>
        </a:p>
      </dgm:t>
    </dgm:pt>
    <dgm:pt modelId="{1FA9E114-2473-4DC4-9DD5-3873B7A6E7D1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e)-</a:t>
          </a:r>
          <a:r>
            <a:rPr lang="tr-TR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Avarız:</a:t>
          </a:r>
          <a:r>
            <a:rPr lang="tr-TR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Olağanüstü hallerde, divanın kararı ve padişahın emri ile toplanan vergilere denirdi.</a:t>
          </a:r>
          <a:endParaRPr lang="tr-TR" sz="2000" dirty="0">
            <a:solidFill>
              <a:schemeClr val="tx1"/>
            </a:solidFill>
          </a:endParaRPr>
        </a:p>
      </dgm:t>
    </dgm:pt>
    <dgm:pt modelId="{9A9751A9-2D41-4B44-BD26-C7A2D468C026}" type="parTrans" cxnId="{0030DB95-4249-4334-A962-228EEEA65ABE}">
      <dgm:prSet/>
      <dgm:spPr/>
      <dgm:t>
        <a:bodyPr/>
        <a:lstStyle/>
        <a:p>
          <a:endParaRPr lang="tr-TR"/>
        </a:p>
      </dgm:t>
    </dgm:pt>
    <dgm:pt modelId="{4AA25C08-7333-41D5-8CBB-35C8FC0A68AF}" type="sibTrans" cxnId="{0030DB95-4249-4334-A962-228EEEA65ABE}">
      <dgm:prSet/>
      <dgm:spPr/>
      <dgm:t>
        <a:bodyPr/>
        <a:lstStyle/>
        <a:p>
          <a:endParaRPr lang="tr-TR"/>
        </a:p>
      </dgm:t>
    </dgm:pt>
    <dgm:pt modelId="{75375CC9-32B4-4FAF-BD65-E1BB11E2B13B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</a:t>
          </a:r>
          <a:r>
            <a:rPr lang="tr-TR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)-</a:t>
          </a:r>
          <a:r>
            <a:rPr lang="tr-TR" sz="20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Baclar</a:t>
          </a:r>
          <a:r>
            <a:rPr lang="tr-TR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ve gümrük vergileri: </a:t>
          </a:r>
          <a:r>
            <a: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Ticaret erbabından alınan vergiler.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d)-</a:t>
          </a:r>
          <a:r>
            <a:rPr lang="tr-TR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Çift bozan vergisi:</a:t>
          </a:r>
          <a:r>
            <a:rPr lang="tr-TR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Toprağını izinsiz olarak terk</a:t>
          </a:r>
          <a:r>
            <a:rPr lang="tr-TR" sz="20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eden veya üç yıl üst üste </a:t>
          </a:r>
          <a:r>
            <a: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ekmeyenlerde </a:t>
          </a:r>
          <a:r>
            <a: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alınan vergi.</a:t>
          </a:r>
          <a:endParaRPr lang="tr-TR" sz="2000" dirty="0"/>
        </a:p>
      </dgm:t>
    </dgm:pt>
    <dgm:pt modelId="{A54F904B-BAB1-4523-BA42-9A650B6C2799}" type="parTrans" cxnId="{3DABAE55-DB13-472C-A043-9F58F32229A7}">
      <dgm:prSet/>
      <dgm:spPr/>
      <dgm:t>
        <a:bodyPr/>
        <a:lstStyle/>
        <a:p>
          <a:endParaRPr lang="tr-TR"/>
        </a:p>
      </dgm:t>
    </dgm:pt>
    <dgm:pt modelId="{84224FAC-BFE5-4309-8DC3-423314F7EF52}" type="sibTrans" cxnId="{3DABAE55-DB13-472C-A043-9F58F32229A7}">
      <dgm:prSet/>
      <dgm:spPr/>
      <dgm:t>
        <a:bodyPr/>
        <a:lstStyle/>
        <a:p>
          <a:endParaRPr lang="tr-TR"/>
        </a:p>
      </dgm:t>
    </dgm:pt>
    <dgm:pt modelId="{66CAE266-2E9C-46D3-A61B-5A5FA41E506E}" type="pres">
      <dgm:prSet presAssocID="{E048319F-37A2-45D4-8521-8AFA4F8A81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E5D4984B-5CA9-46C0-B922-7228943DD105}" type="pres">
      <dgm:prSet presAssocID="{D4097993-7BAC-4981-A61A-35EB0EE1EB04}" presName="hierRoot1" presStyleCnt="0"/>
      <dgm:spPr/>
    </dgm:pt>
    <dgm:pt modelId="{E3F209FA-75F6-4CC2-8050-79FF1B05C4F4}" type="pres">
      <dgm:prSet presAssocID="{D4097993-7BAC-4981-A61A-35EB0EE1EB04}" presName="composite" presStyleCnt="0"/>
      <dgm:spPr/>
    </dgm:pt>
    <dgm:pt modelId="{9CA11B7A-8C7A-4919-8DAE-0FA69ACBFFF4}" type="pres">
      <dgm:prSet presAssocID="{D4097993-7BAC-4981-A61A-35EB0EE1EB04}" presName="background" presStyleLbl="node0" presStyleIdx="0" presStyleCnt="1"/>
      <dgm:spPr/>
    </dgm:pt>
    <dgm:pt modelId="{32A52462-46B3-4F8F-933E-961518594B99}" type="pres">
      <dgm:prSet presAssocID="{D4097993-7BAC-4981-A61A-35EB0EE1EB04}" presName="text" presStyleLbl="fgAcc0" presStyleIdx="0" presStyleCnt="1" custScaleX="360024" custScaleY="954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D8BF891-8F16-43F0-A237-902B9B6EE41B}" type="pres">
      <dgm:prSet presAssocID="{D4097993-7BAC-4981-A61A-35EB0EE1EB04}" presName="hierChild2" presStyleCnt="0"/>
      <dgm:spPr/>
    </dgm:pt>
    <dgm:pt modelId="{E5E2787C-1EFC-4F0E-A1AE-203F2DCE68F4}" type="pres">
      <dgm:prSet presAssocID="{65E93FA0-B6DC-4727-9237-79C4313B159B}" presName="Name10" presStyleLbl="parChTrans1D2" presStyleIdx="0" presStyleCnt="1"/>
      <dgm:spPr/>
      <dgm:t>
        <a:bodyPr/>
        <a:lstStyle/>
        <a:p>
          <a:endParaRPr lang="tr-TR"/>
        </a:p>
      </dgm:t>
    </dgm:pt>
    <dgm:pt modelId="{4494175C-630F-4CC8-B866-9867737A1E5E}" type="pres">
      <dgm:prSet presAssocID="{FFA7B682-C988-416B-B761-91F3068CE3CE}" presName="hierRoot2" presStyleCnt="0"/>
      <dgm:spPr/>
    </dgm:pt>
    <dgm:pt modelId="{20138E51-9BAF-4D05-9C16-AA3B5903E345}" type="pres">
      <dgm:prSet presAssocID="{FFA7B682-C988-416B-B761-91F3068CE3CE}" presName="composite2" presStyleCnt="0"/>
      <dgm:spPr/>
    </dgm:pt>
    <dgm:pt modelId="{DAB9C88E-4D5E-4B9A-B954-24D12BC6B91A}" type="pres">
      <dgm:prSet presAssocID="{FFA7B682-C988-416B-B761-91F3068CE3CE}" presName="background2" presStyleLbl="node2" presStyleIdx="0" presStyleCnt="1"/>
      <dgm:spPr/>
    </dgm:pt>
    <dgm:pt modelId="{4A850D44-46B7-41FC-8061-224CF49F2B75}" type="pres">
      <dgm:prSet presAssocID="{FFA7B682-C988-416B-B761-91F3068CE3CE}" presName="text2" presStyleLbl="fgAcc2" presStyleIdx="0" presStyleCnt="1" custScaleX="243674" custScaleY="6556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81F71E6-B594-4192-B662-2E9DD869B495}" type="pres">
      <dgm:prSet presAssocID="{FFA7B682-C988-416B-B761-91F3068CE3CE}" presName="hierChild3" presStyleCnt="0"/>
      <dgm:spPr/>
    </dgm:pt>
    <dgm:pt modelId="{3B00BDA5-9E84-43ED-8313-3812BEE668B6}" type="pres">
      <dgm:prSet presAssocID="{232D4405-9176-46A2-8F05-EBC96022CD10}" presName="Name17" presStyleLbl="parChTrans1D3" presStyleIdx="0" presStyleCnt="3"/>
      <dgm:spPr/>
      <dgm:t>
        <a:bodyPr/>
        <a:lstStyle/>
        <a:p>
          <a:endParaRPr lang="tr-TR"/>
        </a:p>
      </dgm:t>
    </dgm:pt>
    <dgm:pt modelId="{0417627D-649E-4739-8DAD-E870FE5C78E7}" type="pres">
      <dgm:prSet presAssocID="{031341C6-2CB8-4B6F-8F94-82566D9620A6}" presName="hierRoot3" presStyleCnt="0"/>
      <dgm:spPr/>
    </dgm:pt>
    <dgm:pt modelId="{6AA5EC45-87DC-4AC4-B8A8-B0DD3F68486C}" type="pres">
      <dgm:prSet presAssocID="{031341C6-2CB8-4B6F-8F94-82566D9620A6}" presName="composite3" presStyleCnt="0"/>
      <dgm:spPr/>
    </dgm:pt>
    <dgm:pt modelId="{1B1E5372-5AFA-4958-A45A-2DF9DC74B5C4}" type="pres">
      <dgm:prSet presAssocID="{031341C6-2CB8-4B6F-8F94-82566D9620A6}" presName="background3" presStyleLbl="node3" presStyleIdx="0" presStyleCnt="3"/>
      <dgm:spPr/>
    </dgm:pt>
    <dgm:pt modelId="{45B5AF86-DA37-45FC-815B-2719B21AF8CB}" type="pres">
      <dgm:prSet presAssocID="{031341C6-2CB8-4B6F-8F94-82566D9620A6}" presName="text3" presStyleLbl="fgAcc3" presStyleIdx="0" presStyleCnt="3" custScaleX="242687" custScaleY="4081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B635A90-A78A-4F8A-B254-1532361824D6}" type="pres">
      <dgm:prSet presAssocID="{031341C6-2CB8-4B6F-8F94-82566D9620A6}" presName="hierChild4" presStyleCnt="0"/>
      <dgm:spPr/>
    </dgm:pt>
    <dgm:pt modelId="{C4D4292A-C29E-4C87-BCD8-A4FA3F0360F8}" type="pres">
      <dgm:prSet presAssocID="{A54F904B-BAB1-4523-BA42-9A650B6C2799}" presName="Name17" presStyleLbl="parChTrans1D3" presStyleIdx="1" presStyleCnt="3"/>
      <dgm:spPr/>
      <dgm:t>
        <a:bodyPr/>
        <a:lstStyle/>
        <a:p>
          <a:endParaRPr lang="tr-TR"/>
        </a:p>
      </dgm:t>
    </dgm:pt>
    <dgm:pt modelId="{E38CB53B-F1CB-44AD-A28E-B1254E8C123F}" type="pres">
      <dgm:prSet presAssocID="{75375CC9-32B4-4FAF-BD65-E1BB11E2B13B}" presName="hierRoot3" presStyleCnt="0"/>
      <dgm:spPr/>
    </dgm:pt>
    <dgm:pt modelId="{90BD63A1-5271-4AA1-A884-617554FC6D6E}" type="pres">
      <dgm:prSet presAssocID="{75375CC9-32B4-4FAF-BD65-E1BB11E2B13B}" presName="composite3" presStyleCnt="0"/>
      <dgm:spPr/>
    </dgm:pt>
    <dgm:pt modelId="{80B8FED4-7CC5-4FE5-979E-12D9631C930C}" type="pres">
      <dgm:prSet presAssocID="{75375CC9-32B4-4FAF-BD65-E1BB11E2B13B}" presName="background3" presStyleLbl="node3" presStyleIdx="1" presStyleCnt="3"/>
      <dgm:spPr/>
    </dgm:pt>
    <dgm:pt modelId="{15AAA591-7ED5-4A95-BCA4-745D95F70799}" type="pres">
      <dgm:prSet presAssocID="{75375CC9-32B4-4FAF-BD65-E1BB11E2B13B}" presName="text3" presStyleLbl="fgAcc3" presStyleIdx="1" presStyleCnt="3" custScaleX="240138" custScaleY="40594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F14B5D9-B14B-473C-9C9D-184361CE15D1}" type="pres">
      <dgm:prSet presAssocID="{75375CC9-32B4-4FAF-BD65-E1BB11E2B13B}" presName="hierChild4" presStyleCnt="0"/>
      <dgm:spPr/>
    </dgm:pt>
    <dgm:pt modelId="{D2BBC008-8592-4C22-B639-A1CD65073D8D}" type="pres">
      <dgm:prSet presAssocID="{9A9751A9-2D41-4B44-BD26-C7A2D468C026}" presName="Name17" presStyleLbl="parChTrans1D3" presStyleIdx="2" presStyleCnt="3"/>
      <dgm:spPr/>
      <dgm:t>
        <a:bodyPr/>
        <a:lstStyle/>
        <a:p>
          <a:endParaRPr lang="tr-TR"/>
        </a:p>
      </dgm:t>
    </dgm:pt>
    <dgm:pt modelId="{09C8B91F-B4CA-4DFA-8BD7-EB462124A822}" type="pres">
      <dgm:prSet presAssocID="{1FA9E114-2473-4DC4-9DD5-3873B7A6E7D1}" presName="hierRoot3" presStyleCnt="0"/>
      <dgm:spPr/>
    </dgm:pt>
    <dgm:pt modelId="{F1476101-55EC-4D19-9B3D-B2A5086BADED}" type="pres">
      <dgm:prSet presAssocID="{1FA9E114-2473-4DC4-9DD5-3873B7A6E7D1}" presName="composite3" presStyleCnt="0"/>
      <dgm:spPr/>
    </dgm:pt>
    <dgm:pt modelId="{6A7689E9-356F-43B5-8C2E-05F66AA75CD5}" type="pres">
      <dgm:prSet presAssocID="{1FA9E114-2473-4DC4-9DD5-3873B7A6E7D1}" presName="background3" presStyleLbl="node3" presStyleIdx="2" presStyleCnt="3"/>
      <dgm:spPr/>
    </dgm:pt>
    <dgm:pt modelId="{FE84494A-3792-4399-B78E-46702BE7329E}" type="pres">
      <dgm:prSet presAssocID="{1FA9E114-2473-4DC4-9DD5-3873B7A6E7D1}" presName="text3" presStyleLbl="fgAcc3" presStyleIdx="2" presStyleCnt="3" custScaleX="212150" custScaleY="39759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D047A0D-2D02-4494-B9F6-5B28AF29BA50}" type="pres">
      <dgm:prSet presAssocID="{1FA9E114-2473-4DC4-9DD5-3873B7A6E7D1}" presName="hierChild4" presStyleCnt="0"/>
      <dgm:spPr/>
    </dgm:pt>
  </dgm:ptLst>
  <dgm:cxnLst>
    <dgm:cxn modelId="{6BC54F1E-8832-4A23-A0FC-723BBB2615BE}" srcId="{FFA7B682-C988-416B-B761-91F3068CE3CE}" destId="{031341C6-2CB8-4B6F-8F94-82566D9620A6}" srcOrd="0" destOrd="0" parTransId="{232D4405-9176-46A2-8F05-EBC96022CD10}" sibTransId="{C170A58B-F3AD-467A-A648-617B4F2AB2A4}"/>
    <dgm:cxn modelId="{51F3B506-4EEE-44F1-8316-CC94F9D766F7}" srcId="{E048319F-37A2-45D4-8521-8AFA4F8A817A}" destId="{D4097993-7BAC-4981-A61A-35EB0EE1EB04}" srcOrd="0" destOrd="0" parTransId="{6561B261-ED54-4E65-BA31-9522C6FE2401}" sibTransId="{EF3BB30E-7B39-4212-BCD2-20C820D2ABA9}"/>
    <dgm:cxn modelId="{9B4F316C-C1C4-4E86-9FE3-D5E4BB1A57D7}" type="presOf" srcId="{65E93FA0-B6DC-4727-9237-79C4313B159B}" destId="{E5E2787C-1EFC-4F0E-A1AE-203F2DCE68F4}" srcOrd="0" destOrd="0" presId="urn:microsoft.com/office/officeart/2005/8/layout/hierarchy1"/>
    <dgm:cxn modelId="{A054D978-3CF8-4D98-BCAB-B528C5C94A71}" type="presOf" srcId="{A54F904B-BAB1-4523-BA42-9A650B6C2799}" destId="{C4D4292A-C29E-4C87-BCD8-A4FA3F0360F8}" srcOrd="0" destOrd="0" presId="urn:microsoft.com/office/officeart/2005/8/layout/hierarchy1"/>
    <dgm:cxn modelId="{B061686C-DD4F-4ECF-AAA2-BC6DCC936E33}" type="presOf" srcId="{1FA9E114-2473-4DC4-9DD5-3873B7A6E7D1}" destId="{FE84494A-3792-4399-B78E-46702BE7329E}" srcOrd="0" destOrd="0" presId="urn:microsoft.com/office/officeart/2005/8/layout/hierarchy1"/>
    <dgm:cxn modelId="{3B351F5D-64C0-4D24-BCAD-1A8FA1B1C427}" type="presOf" srcId="{D4097993-7BAC-4981-A61A-35EB0EE1EB04}" destId="{32A52462-46B3-4F8F-933E-961518594B99}" srcOrd="0" destOrd="0" presId="urn:microsoft.com/office/officeart/2005/8/layout/hierarchy1"/>
    <dgm:cxn modelId="{DA848137-ED8C-48A9-9C22-0D3F4B8190C8}" srcId="{D4097993-7BAC-4981-A61A-35EB0EE1EB04}" destId="{FFA7B682-C988-416B-B761-91F3068CE3CE}" srcOrd="0" destOrd="0" parTransId="{65E93FA0-B6DC-4727-9237-79C4313B159B}" sibTransId="{187F0B38-3E73-457D-AB75-6C2E3209886F}"/>
    <dgm:cxn modelId="{3DABAE55-DB13-472C-A043-9F58F32229A7}" srcId="{FFA7B682-C988-416B-B761-91F3068CE3CE}" destId="{75375CC9-32B4-4FAF-BD65-E1BB11E2B13B}" srcOrd="1" destOrd="0" parTransId="{A54F904B-BAB1-4523-BA42-9A650B6C2799}" sibTransId="{84224FAC-BFE5-4309-8DC3-423314F7EF52}"/>
    <dgm:cxn modelId="{9C6CF9CA-E80A-4D92-B342-504774E72369}" type="presOf" srcId="{E048319F-37A2-45D4-8521-8AFA4F8A817A}" destId="{66CAE266-2E9C-46D3-A61B-5A5FA41E506E}" srcOrd="0" destOrd="0" presId="urn:microsoft.com/office/officeart/2005/8/layout/hierarchy1"/>
    <dgm:cxn modelId="{5A080D47-946D-4E8A-B986-156C38B6BD05}" type="presOf" srcId="{031341C6-2CB8-4B6F-8F94-82566D9620A6}" destId="{45B5AF86-DA37-45FC-815B-2719B21AF8CB}" srcOrd="0" destOrd="0" presId="urn:microsoft.com/office/officeart/2005/8/layout/hierarchy1"/>
    <dgm:cxn modelId="{178EC6D7-D858-4739-8D52-D0D460D3FF34}" type="presOf" srcId="{FFA7B682-C988-416B-B761-91F3068CE3CE}" destId="{4A850D44-46B7-41FC-8061-224CF49F2B75}" srcOrd="0" destOrd="0" presId="urn:microsoft.com/office/officeart/2005/8/layout/hierarchy1"/>
    <dgm:cxn modelId="{0030DB95-4249-4334-A962-228EEEA65ABE}" srcId="{FFA7B682-C988-416B-B761-91F3068CE3CE}" destId="{1FA9E114-2473-4DC4-9DD5-3873B7A6E7D1}" srcOrd="2" destOrd="0" parTransId="{9A9751A9-2D41-4B44-BD26-C7A2D468C026}" sibTransId="{4AA25C08-7333-41D5-8CBB-35C8FC0A68AF}"/>
    <dgm:cxn modelId="{817D4E40-6E33-4CDA-A9B2-793139BAD45B}" type="presOf" srcId="{9A9751A9-2D41-4B44-BD26-C7A2D468C026}" destId="{D2BBC008-8592-4C22-B639-A1CD65073D8D}" srcOrd="0" destOrd="0" presId="urn:microsoft.com/office/officeart/2005/8/layout/hierarchy1"/>
    <dgm:cxn modelId="{FBE4D598-9320-44A7-A15C-EF418AED4CD6}" type="presOf" srcId="{75375CC9-32B4-4FAF-BD65-E1BB11E2B13B}" destId="{15AAA591-7ED5-4A95-BCA4-745D95F70799}" srcOrd="0" destOrd="0" presId="urn:microsoft.com/office/officeart/2005/8/layout/hierarchy1"/>
    <dgm:cxn modelId="{83B4ED81-E661-434D-AB1E-43280EC390BE}" type="presOf" srcId="{232D4405-9176-46A2-8F05-EBC96022CD10}" destId="{3B00BDA5-9E84-43ED-8313-3812BEE668B6}" srcOrd="0" destOrd="0" presId="urn:microsoft.com/office/officeart/2005/8/layout/hierarchy1"/>
    <dgm:cxn modelId="{A0E74C4B-0D23-4C00-9279-E4207B1CFA0F}" type="presParOf" srcId="{66CAE266-2E9C-46D3-A61B-5A5FA41E506E}" destId="{E5D4984B-5CA9-46C0-B922-7228943DD105}" srcOrd="0" destOrd="0" presId="urn:microsoft.com/office/officeart/2005/8/layout/hierarchy1"/>
    <dgm:cxn modelId="{070335D0-909C-4C38-8337-067392576DC8}" type="presParOf" srcId="{E5D4984B-5CA9-46C0-B922-7228943DD105}" destId="{E3F209FA-75F6-4CC2-8050-79FF1B05C4F4}" srcOrd="0" destOrd="0" presId="urn:microsoft.com/office/officeart/2005/8/layout/hierarchy1"/>
    <dgm:cxn modelId="{1E7981F5-5BD5-4500-871C-C906FE06325E}" type="presParOf" srcId="{E3F209FA-75F6-4CC2-8050-79FF1B05C4F4}" destId="{9CA11B7A-8C7A-4919-8DAE-0FA69ACBFFF4}" srcOrd="0" destOrd="0" presId="urn:microsoft.com/office/officeart/2005/8/layout/hierarchy1"/>
    <dgm:cxn modelId="{90766700-DE0D-4B7D-B2E6-9116541907BF}" type="presParOf" srcId="{E3F209FA-75F6-4CC2-8050-79FF1B05C4F4}" destId="{32A52462-46B3-4F8F-933E-961518594B99}" srcOrd="1" destOrd="0" presId="urn:microsoft.com/office/officeart/2005/8/layout/hierarchy1"/>
    <dgm:cxn modelId="{96440B15-3898-4A91-B878-BBAA497C3F09}" type="presParOf" srcId="{E5D4984B-5CA9-46C0-B922-7228943DD105}" destId="{BD8BF891-8F16-43F0-A237-902B9B6EE41B}" srcOrd="1" destOrd="0" presId="urn:microsoft.com/office/officeart/2005/8/layout/hierarchy1"/>
    <dgm:cxn modelId="{FEBF3C37-2C54-48C9-9836-A7A3D28C74D0}" type="presParOf" srcId="{BD8BF891-8F16-43F0-A237-902B9B6EE41B}" destId="{E5E2787C-1EFC-4F0E-A1AE-203F2DCE68F4}" srcOrd="0" destOrd="0" presId="urn:microsoft.com/office/officeart/2005/8/layout/hierarchy1"/>
    <dgm:cxn modelId="{9082BF08-1CD0-4D5E-90D3-533FE26A1C34}" type="presParOf" srcId="{BD8BF891-8F16-43F0-A237-902B9B6EE41B}" destId="{4494175C-630F-4CC8-B866-9867737A1E5E}" srcOrd="1" destOrd="0" presId="urn:microsoft.com/office/officeart/2005/8/layout/hierarchy1"/>
    <dgm:cxn modelId="{9C8F5A7B-F021-4A94-A67C-E486B44EBEA2}" type="presParOf" srcId="{4494175C-630F-4CC8-B866-9867737A1E5E}" destId="{20138E51-9BAF-4D05-9C16-AA3B5903E345}" srcOrd="0" destOrd="0" presId="urn:microsoft.com/office/officeart/2005/8/layout/hierarchy1"/>
    <dgm:cxn modelId="{5259D9A6-877E-4B2B-98AB-77BC7EC34BE2}" type="presParOf" srcId="{20138E51-9BAF-4D05-9C16-AA3B5903E345}" destId="{DAB9C88E-4D5E-4B9A-B954-24D12BC6B91A}" srcOrd="0" destOrd="0" presId="urn:microsoft.com/office/officeart/2005/8/layout/hierarchy1"/>
    <dgm:cxn modelId="{1D2AD1C0-A62E-4E26-9170-BAB1C705FB12}" type="presParOf" srcId="{20138E51-9BAF-4D05-9C16-AA3B5903E345}" destId="{4A850D44-46B7-41FC-8061-224CF49F2B75}" srcOrd="1" destOrd="0" presId="urn:microsoft.com/office/officeart/2005/8/layout/hierarchy1"/>
    <dgm:cxn modelId="{D24D9305-9297-4EE0-B78B-9A48DCD5EAF6}" type="presParOf" srcId="{4494175C-630F-4CC8-B866-9867737A1E5E}" destId="{B81F71E6-B594-4192-B662-2E9DD869B495}" srcOrd="1" destOrd="0" presId="urn:microsoft.com/office/officeart/2005/8/layout/hierarchy1"/>
    <dgm:cxn modelId="{A5A3B28F-62F6-4D23-BD70-A9331391A9BB}" type="presParOf" srcId="{B81F71E6-B594-4192-B662-2E9DD869B495}" destId="{3B00BDA5-9E84-43ED-8313-3812BEE668B6}" srcOrd="0" destOrd="0" presId="urn:microsoft.com/office/officeart/2005/8/layout/hierarchy1"/>
    <dgm:cxn modelId="{A961F536-F140-4328-88F6-5FEC7539E492}" type="presParOf" srcId="{B81F71E6-B594-4192-B662-2E9DD869B495}" destId="{0417627D-649E-4739-8DAD-E870FE5C78E7}" srcOrd="1" destOrd="0" presId="urn:microsoft.com/office/officeart/2005/8/layout/hierarchy1"/>
    <dgm:cxn modelId="{0137517E-E1F4-4467-A202-FCE65B3AD054}" type="presParOf" srcId="{0417627D-649E-4739-8DAD-E870FE5C78E7}" destId="{6AA5EC45-87DC-4AC4-B8A8-B0DD3F68486C}" srcOrd="0" destOrd="0" presId="urn:microsoft.com/office/officeart/2005/8/layout/hierarchy1"/>
    <dgm:cxn modelId="{E81C943F-5E0B-42C4-ADF3-ACB92AE68744}" type="presParOf" srcId="{6AA5EC45-87DC-4AC4-B8A8-B0DD3F68486C}" destId="{1B1E5372-5AFA-4958-A45A-2DF9DC74B5C4}" srcOrd="0" destOrd="0" presId="urn:microsoft.com/office/officeart/2005/8/layout/hierarchy1"/>
    <dgm:cxn modelId="{F2FCF34A-4F88-4B6C-BE68-010DAF4BF8D4}" type="presParOf" srcId="{6AA5EC45-87DC-4AC4-B8A8-B0DD3F68486C}" destId="{45B5AF86-DA37-45FC-815B-2719B21AF8CB}" srcOrd="1" destOrd="0" presId="urn:microsoft.com/office/officeart/2005/8/layout/hierarchy1"/>
    <dgm:cxn modelId="{391CA2A5-D0C7-4A61-AB4B-0998F53FFC1B}" type="presParOf" srcId="{0417627D-649E-4739-8DAD-E870FE5C78E7}" destId="{0B635A90-A78A-4F8A-B254-1532361824D6}" srcOrd="1" destOrd="0" presId="urn:microsoft.com/office/officeart/2005/8/layout/hierarchy1"/>
    <dgm:cxn modelId="{8638E597-35C5-4C66-8CFB-C8261111B0A8}" type="presParOf" srcId="{B81F71E6-B594-4192-B662-2E9DD869B495}" destId="{C4D4292A-C29E-4C87-BCD8-A4FA3F0360F8}" srcOrd="2" destOrd="0" presId="urn:microsoft.com/office/officeart/2005/8/layout/hierarchy1"/>
    <dgm:cxn modelId="{F0B2B8D6-C08C-4CAA-9F4D-8F82A1FF0BC8}" type="presParOf" srcId="{B81F71E6-B594-4192-B662-2E9DD869B495}" destId="{E38CB53B-F1CB-44AD-A28E-B1254E8C123F}" srcOrd="3" destOrd="0" presId="urn:microsoft.com/office/officeart/2005/8/layout/hierarchy1"/>
    <dgm:cxn modelId="{10016114-34B4-4767-8B33-AFCEFC030A0F}" type="presParOf" srcId="{E38CB53B-F1CB-44AD-A28E-B1254E8C123F}" destId="{90BD63A1-5271-4AA1-A884-617554FC6D6E}" srcOrd="0" destOrd="0" presId="urn:microsoft.com/office/officeart/2005/8/layout/hierarchy1"/>
    <dgm:cxn modelId="{CE106431-AFAE-4470-A587-B342CA843544}" type="presParOf" srcId="{90BD63A1-5271-4AA1-A884-617554FC6D6E}" destId="{80B8FED4-7CC5-4FE5-979E-12D9631C930C}" srcOrd="0" destOrd="0" presId="urn:microsoft.com/office/officeart/2005/8/layout/hierarchy1"/>
    <dgm:cxn modelId="{F0F144FE-E50F-4525-9769-38FBCAF15AD9}" type="presParOf" srcId="{90BD63A1-5271-4AA1-A884-617554FC6D6E}" destId="{15AAA591-7ED5-4A95-BCA4-745D95F70799}" srcOrd="1" destOrd="0" presId="urn:microsoft.com/office/officeart/2005/8/layout/hierarchy1"/>
    <dgm:cxn modelId="{A828AC89-CA5C-403D-ADDA-362D0B62DF20}" type="presParOf" srcId="{E38CB53B-F1CB-44AD-A28E-B1254E8C123F}" destId="{6F14B5D9-B14B-473C-9C9D-184361CE15D1}" srcOrd="1" destOrd="0" presId="urn:microsoft.com/office/officeart/2005/8/layout/hierarchy1"/>
    <dgm:cxn modelId="{8FC85172-C3E4-40E2-8ED3-3C5458EBC0F0}" type="presParOf" srcId="{B81F71E6-B594-4192-B662-2E9DD869B495}" destId="{D2BBC008-8592-4C22-B639-A1CD65073D8D}" srcOrd="4" destOrd="0" presId="urn:microsoft.com/office/officeart/2005/8/layout/hierarchy1"/>
    <dgm:cxn modelId="{45B82856-C595-4D99-B315-E68506E888A2}" type="presParOf" srcId="{B81F71E6-B594-4192-B662-2E9DD869B495}" destId="{09C8B91F-B4CA-4DFA-8BD7-EB462124A822}" srcOrd="5" destOrd="0" presId="urn:microsoft.com/office/officeart/2005/8/layout/hierarchy1"/>
    <dgm:cxn modelId="{2A4B9A6B-5B6C-420A-A0C7-925304C5C701}" type="presParOf" srcId="{09C8B91F-B4CA-4DFA-8BD7-EB462124A822}" destId="{F1476101-55EC-4D19-9B3D-B2A5086BADED}" srcOrd="0" destOrd="0" presId="urn:microsoft.com/office/officeart/2005/8/layout/hierarchy1"/>
    <dgm:cxn modelId="{6C7A7C53-2A12-4781-9F56-CA82A23187D6}" type="presParOf" srcId="{F1476101-55EC-4D19-9B3D-B2A5086BADED}" destId="{6A7689E9-356F-43B5-8C2E-05F66AA75CD5}" srcOrd="0" destOrd="0" presId="urn:microsoft.com/office/officeart/2005/8/layout/hierarchy1"/>
    <dgm:cxn modelId="{BA104FEA-DBA1-4193-85EF-AB981046324C}" type="presParOf" srcId="{F1476101-55EC-4D19-9B3D-B2A5086BADED}" destId="{FE84494A-3792-4399-B78E-46702BE7329E}" srcOrd="1" destOrd="0" presId="urn:microsoft.com/office/officeart/2005/8/layout/hierarchy1"/>
    <dgm:cxn modelId="{071EDE30-85A1-442A-B80F-CC2F3A118ED6}" type="presParOf" srcId="{09C8B91F-B4CA-4DFA-8BD7-EB462124A822}" destId="{CD047A0D-2D02-4494-B9F6-5B28AF29BA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48319F-37A2-45D4-8521-8AFA4F8A817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4097993-7BAC-4981-A61A-35EB0EE1EB04}">
      <dgm:prSet phldrT="[Metin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1600" b="1" dirty="0" smtClean="0"/>
            <a:t>Osmanlı Devleti’nde Vergiler</a:t>
          </a:r>
          <a:endParaRPr lang="tr-TR" sz="1600" b="1" dirty="0"/>
        </a:p>
      </dgm:t>
    </dgm:pt>
    <dgm:pt modelId="{6561B261-ED54-4E65-BA31-9522C6FE2401}" type="parTrans" cxnId="{51F3B506-4EEE-44F1-8316-CC94F9D766F7}">
      <dgm:prSet/>
      <dgm:spPr/>
      <dgm:t>
        <a:bodyPr/>
        <a:lstStyle/>
        <a:p>
          <a:endParaRPr lang="tr-TR"/>
        </a:p>
      </dgm:t>
    </dgm:pt>
    <dgm:pt modelId="{EF3BB30E-7B39-4212-BCD2-20C820D2ABA9}" type="sibTrans" cxnId="{51F3B506-4EEE-44F1-8316-CC94F9D766F7}">
      <dgm:prSet/>
      <dgm:spPr/>
      <dgm:t>
        <a:bodyPr/>
        <a:lstStyle/>
        <a:p>
          <a:endParaRPr lang="tr-TR"/>
        </a:p>
      </dgm:t>
    </dgm:pt>
    <dgm:pt modelId="{BDB6DBE3-28FB-4BE2-899D-7272B0644CCC}">
      <dgm:prSet phldrT="[Metin]"/>
      <dgm:spPr>
        <a:solidFill>
          <a:srgbClr val="F98BDA">
            <a:alpha val="90000"/>
          </a:srgbClr>
        </a:solidFill>
      </dgm:spPr>
      <dgm:t>
        <a:bodyPr/>
        <a:lstStyle/>
        <a:p>
          <a:r>
            <a:rPr lang="tr-TR" b="1" dirty="0" smtClean="0"/>
            <a:t>Şer’i Vergiler</a:t>
          </a:r>
          <a:endParaRPr lang="tr-TR" b="1" dirty="0"/>
        </a:p>
      </dgm:t>
    </dgm:pt>
    <dgm:pt modelId="{C8DCCCE9-15EA-4F6E-BC82-8662628ACAC5}" type="parTrans" cxnId="{2DAC1C05-58D7-47C1-B728-ADC12A90A962}">
      <dgm:prSet/>
      <dgm:spPr/>
      <dgm:t>
        <a:bodyPr/>
        <a:lstStyle/>
        <a:p>
          <a:endParaRPr lang="tr-TR"/>
        </a:p>
      </dgm:t>
    </dgm:pt>
    <dgm:pt modelId="{832FD4DE-8C69-4136-ADE5-F8080FB1AC53}" type="sibTrans" cxnId="{2DAC1C05-58D7-47C1-B728-ADC12A90A962}">
      <dgm:prSet/>
      <dgm:spPr/>
      <dgm:t>
        <a:bodyPr/>
        <a:lstStyle/>
        <a:p>
          <a:endParaRPr lang="tr-TR"/>
        </a:p>
      </dgm:t>
    </dgm:pt>
    <dgm:pt modelId="{2B1EA75C-8F88-4ABC-8A90-DFCD7CCFF65E}">
      <dgm:prSet phldrT="[Metin]" custT="1"/>
      <dgm:spPr>
        <a:solidFill>
          <a:srgbClr val="002060">
            <a:alpha val="90000"/>
          </a:srgbClr>
        </a:solidFill>
      </dgm:spPr>
      <dgm:t>
        <a:bodyPr/>
        <a:lstStyle/>
        <a:p>
          <a:pPr marL="0">
            <a:lnSpc>
              <a:spcPct val="150000"/>
            </a:lnSpc>
            <a:spcAft>
              <a:spcPts val="0"/>
            </a:spcAft>
          </a:pPr>
          <a:r>
            <a:rPr lang="tr-TR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b)- Haraç: </a:t>
          </a:r>
          <a:r>
            <a:rPr lang="tr-TR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Müslüman olmayanlardan alınan vergiydi. ikiye ayrılıyordu:</a:t>
          </a:r>
          <a:endParaRPr lang="tr-TR" sz="1600" dirty="0" smtClean="0">
            <a:solidFill>
              <a:schemeClr val="tx1"/>
            </a:solidFill>
            <a:latin typeface="Courier New" pitchFamily="49" charset="0"/>
            <a:cs typeface="Times New Roman" pitchFamily="18" charset="0"/>
          </a:endParaRPr>
        </a:p>
        <a:p>
          <a:pPr marL="0">
            <a:lnSpc>
              <a:spcPct val="150000"/>
            </a:lnSpc>
            <a:spcAft>
              <a:spcPts val="0"/>
            </a:spcAft>
          </a:pPr>
          <a:r>
            <a:rPr lang="tr-TR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1-Harac-ı Mukassem: </a:t>
          </a:r>
          <a:r>
            <a:rPr lang="tr-TR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Elde edilen üründen alınırdı.</a:t>
          </a:r>
          <a:endParaRPr lang="tr-TR" sz="1600" dirty="0" smtClean="0">
            <a:solidFill>
              <a:schemeClr val="tx1"/>
            </a:solidFill>
            <a:latin typeface="Courier New" pitchFamily="49" charset="0"/>
            <a:cs typeface="Times New Roman" pitchFamily="18" charset="0"/>
          </a:endParaRPr>
        </a:p>
        <a:p>
          <a:pPr marL="0">
            <a:lnSpc>
              <a:spcPct val="150000"/>
            </a:lnSpc>
            <a:spcAft>
              <a:spcPts val="0"/>
            </a:spcAft>
          </a:pPr>
          <a:r>
            <a:rPr lang="tr-TR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2-Haracı Muvazzaf: </a:t>
          </a:r>
          <a:r>
            <a:rPr lang="tr-TR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Toprak vergisiydi.</a:t>
          </a:r>
          <a:endParaRPr lang="tr-TR" sz="1600" dirty="0">
            <a:solidFill>
              <a:schemeClr val="tx1"/>
            </a:solidFill>
          </a:endParaRPr>
        </a:p>
      </dgm:t>
    </dgm:pt>
    <dgm:pt modelId="{78B753DB-55A4-4547-8996-F98D5C8D8D8A}" type="parTrans" cxnId="{AC157D25-77F1-482E-89E4-F6DC4A1387AC}">
      <dgm:prSet/>
      <dgm:spPr/>
      <dgm:t>
        <a:bodyPr/>
        <a:lstStyle/>
        <a:p>
          <a:endParaRPr lang="tr-TR"/>
        </a:p>
      </dgm:t>
    </dgm:pt>
    <dgm:pt modelId="{E562D51C-F826-473A-9982-3D9D37F3E9B4}" type="sibTrans" cxnId="{AC157D25-77F1-482E-89E4-F6DC4A1387AC}">
      <dgm:prSet/>
      <dgm:spPr/>
      <dgm:t>
        <a:bodyPr/>
        <a:lstStyle/>
        <a:p>
          <a:endParaRPr lang="tr-TR"/>
        </a:p>
      </dgm:t>
    </dgm:pt>
    <dgm:pt modelId="{FFA7B682-C988-416B-B761-91F3068CE3CE}">
      <dgm:prSet phldrT="[Metin]"/>
      <dgm:spPr>
        <a:solidFill>
          <a:srgbClr val="F98BDA">
            <a:alpha val="90000"/>
          </a:srgbClr>
        </a:solidFill>
      </dgm:spPr>
      <dgm:t>
        <a:bodyPr/>
        <a:lstStyle/>
        <a:p>
          <a:r>
            <a:rPr lang="tr-TR" b="1" dirty="0" smtClean="0"/>
            <a:t>Örfi Vergiler</a:t>
          </a:r>
          <a:endParaRPr lang="tr-TR" b="1" dirty="0"/>
        </a:p>
      </dgm:t>
    </dgm:pt>
    <dgm:pt modelId="{65E93FA0-B6DC-4727-9237-79C4313B159B}" type="parTrans" cxnId="{DA848137-ED8C-48A9-9C22-0D3F4B8190C8}">
      <dgm:prSet/>
      <dgm:spPr/>
      <dgm:t>
        <a:bodyPr/>
        <a:lstStyle/>
        <a:p>
          <a:endParaRPr lang="tr-TR"/>
        </a:p>
      </dgm:t>
    </dgm:pt>
    <dgm:pt modelId="{187F0B38-3E73-457D-AB75-6C2E3209886F}" type="sibTrans" cxnId="{DA848137-ED8C-48A9-9C22-0D3F4B8190C8}">
      <dgm:prSet/>
      <dgm:spPr/>
      <dgm:t>
        <a:bodyPr/>
        <a:lstStyle/>
        <a:p>
          <a:endParaRPr lang="tr-TR"/>
        </a:p>
      </dgm:t>
    </dgm:pt>
    <dgm:pt modelId="{031341C6-2CB8-4B6F-8F94-82566D9620A6}">
      <dgm:prSet phldrT="[Metin]"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a)-</a:t>
          </a:r>
          <a:r>
            <a:rPr lang="tr-TR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Çift Resmi</a:t>
          </a:r>
          <a:r>
            <a:rPr lang="tr-TR" sz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tr-TR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Reayanın tasarruf ettiği toprağın büyüklüğüne ve kendisinin evli ya da bekar oluşuna göre alınan vergi.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b)-</a:t>
          </a:r>
          <a:r>
            <a:rPr lang="tr-TR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Niyabet rüsumu:</a:t>
          </a:r>
          <a:r>
            <a:rPr lang="tr-TR" sz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tr-TR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 vergi yöneticilerin yönetim sırasında reayadan aldıkları vergilerdi. Cerimelerde bu</a:t>
          </a:r>
          <a:r>
            <a:rPr lang="tr-TR" sz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tr-TR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grubun içindeydi.</a:t>
          </a:r>
          <a:endParaRPr lang="tr-TR" sz="1200" dirty="0">
            <a:solidFill>
              <a:schemeClr val="tx1"/>
            </a:solidFill>
          </a:endParaRPr>
        </a:p>
      </dgm:t>
    </dgm:pt>
    <dgm:pt modelId="{232D4405-9176-46A2-8F05-EBC96022CD10}" type="parTrans" cxnId="{6BC54F1E-8832-4A23-A0FC-723BBB2615BE}">
      <dgm:prSet/>
      <dgm:spPr/>
      <dgm:t>
        <a:bodyPr/>
        <a:lstStyle/>
        <a:p>
          <a:endParaRPr lang="tr-TR"/>
        </a:p>
      </dgm:t>
    </dgm:pt>
    <dgm:pt modelId="{C170A58B-F3AD-467A-A648-617B4F2AB2A4}" type="sibTrans" cxnId="{6BC54F1E-8832-4A23-A0FC-723BBB2615BE}">
      <dgm:prSet/>
      <dgm:spPr/>
      <dgm:t>
        <a:bodyPr/>
        <a:lstStyle/>
        <a:p>
          <a:endParaRPr lang="tr-TR"/>
        </a:p>
      </dgm:t>
    </dgm:pt>
    <dgm:pt modelId="{F35A042E-32F6-4EAC-AB58-F30F01A6AE16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c)- Cizye:</a:t>
          </a:r>
          <a:r>
            <a:rPr lang="tr-TR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tr-TR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Müslüman olmayan erkeklerden, askerlik görevi karşılığı alına vergidir. 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d)- Adet-i Ağnam:</a:t>
          </a:r>
          <a:r>
            <a:rPr lang="tr-TR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tr-TR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Hayvandan sayısına göre alınan vergi.</a:t>
          </a:r>
          <a:endParaRPr lang="tr-TR" sz="1400" dirty="0">
            <a:solidFill>
              <a:schemeClr val="tx1"/>
            </a:solidFill>
          </a:endParaRPr>
        </a:p>
      </dgm:t>
    </dgm:pt>
    <dgm:pt modelId="{440E9889-5F07-44FD-91E3-CF37AA60CB87}" type="parTrans" cxnId="{15189EDE-A1F1-4BDE-A10B-5915040F1010}">
      <dgm:prSet/>
      <dgm:spPr/>
      <dgm:t>
        <a:bodyPr/>
        <a:lstStyle/>
        <a:p>
          <a:endParaRPr lang="tr-TR"/>
        </a:p>
      </dgm:t>
    </dgm:pt>
    <dgm:pt modelId="{07B4158F-4780-45CA-8A21-6AF26B95571F}" type="sibTrans" cxnId="{15189EDE-A1F1-4BDE-A10B-5915040F1010}">
      <dgm:prSet/>
      <dgm:spPr/>
      <dgm:t>
        <a:bodyPr/>
        <a:lstStyle/>
        <a:p>
          <a:endParaRPr lang="tr-TR"/>
        </a:p>
      </dgm:t>
    </dgm:pt>
    <dgm:pt modelId="{1FA9E114-2473-4DC4-9DD5-3873B7A6E7D1}">
      <dgm:prSet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e)-</a:t>
          </a:r>
          <a:r>
            <a:rPr lang="tr-TR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Avarız:</a:t>
          </a:r>
          <a:r>
            <a:rPr lang="tr-T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Olağanüstü hallerde, divanın kararı ve padişahın emri ile toplanan vergilere denirdi.</a:t>
          </a:r>
          <a:endParaRPr lang="tr-TR" dirty="0">
            <a:solidFill>
              <a:schemeClr val="tx1"/>
            </a:solidFill>
          </a:endParaRPr>
        </a:p>
      </dgm:t>
    </dgm:pt>
    <dgm:pt modelId="{9A9751A9-2D41-4B44-BD26-C7A2D468C026}" type="parTrans" cxnId="{0030DB95-4249-4334-A962-228EEEA65ABE}">
      <dgm:prSet/>
      <dgm:spPr/>
      <dgm:t>
        <a:bodyPr/>
        <a:lstStyle/>
        <a:p>
          <a:endParaRPr lang="tr-TR"/>
        </a:p>
      </dgm:t>
    </dgm:pt>
    <dgm:pt modelId="{4AA25C08-7333-41D5-8CBB-35C8FC0A68AF}" type="sibTrans" cxnId="{0030DB95-4249-4334-A962-228EEEA65ABE}">
      <dgm:prSet/>
      <dgm:spPr/>
      <dgm:t>
        <a:bodyPr/>
        <a:lstStyle/>
        <a:p>
          <a:endParaRPr lang="tr-TR"/>
        </a:p>
      </dgm:t>
    </dgm:pt>
    <dgm:pt modelId="{75375CC9-32B4-4FAF-BD65-E1BB11E2B13B}">
      <dgm:prSet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</a:t>
          </a:r>
          <a:r>
            <a:rPr lang="tr-TR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)-</a:t>
          </a:r>
          <a:r>
            <a:rPr lang="tr-TR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Baclar</a:t>
          </a:r>
          <a:r>
            <a:rPr lang="tr-TR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ve gümrük vergileri: </a:t>
          </a:r>
          <a:r>
            <a: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Ticaret erbabından alınan vergiler.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d)-</a:t>
          </a:r>
          <a:r>
            <a:rPr lang="tr-TR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Çift bozan vergisi:</a:t>
          </a:r>
          <a:r>
            <a:rPr lang="tr-T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Toprağını izinsiz olarak terk</a:t>
          </a:r>
          <a:r>
            <a:rPr lang="tr-TR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eden veya üç yıl üst üste ekme</a:t>
          </a:r>
          <a:r>
            <a:rPr lang="tr-TR" dirty="0" smtClean="0">
              <a:solidFill>
                <a:schemeClr val="tx1"/>
              </a:solidFill>
              <a:latin typeface="Times New Roman" pitchFamily="18" charset="0"/>
            </a:rPr>
            <a:t>-</a:t>
          </a:r>
          <a:r>
            <a: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yenlerde alınan vergi.</a:t>
          </a:r>
          <a:endParaRPr lang="tr-TR" dirty="0"/>
        </a:p>
      </dgm:t>
    </dgm:pt>
    <dgm:pt modelId="{A54F904B-BAB1-4523-BA42-9A650B6C2799}" type="parTrans" cxnId="{3DABAE55-DB13-472C-A043-9F58F32229A7}">
      <dgm:prSet/>
      <dgm:spPr/>
      <dgm:t>
        <a:bodyPr/>
        <a:lstStyle/>
        <a:p>
          <a:endParaRPr lang="tr-TR"/>
        </a:p>
      </dgm:t>
    </dgm:pt>
    <dgm:pt modelId="{84224FAC-BFE5-4309-8DC3-423314F7EF52}" type="sibTrans" cxnId="{3DABAE55-DB13-472C-A043-9F58F32229A7}">
      <dgm:prSet/>
      <dgm:spPr/>
      <dgm:t>
        <a:bodyPr/>
        <a:lstStyle/>
        <a:p>
          <a:endParaRPr lang="tr-TR"/>
        </a:p>
      </dgm:t>
    </dgm:pt>
    <dgm:pt modelId="{48647BFF-908B-4048-BAC1-99C660B6AAFB}">
      <dgm:prSet phldrT="[Metin]" custT="1"/>
      <dgm:spPr>
        <a:solidFill>
          <a:srgbClr val="002060">
            <a:alpha val="90000"/>
          </a:srgb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a)- Öşür: </a:t>
          </a:r>
          <a:r>
            <a:rPr lang="tr-TR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Müslümanlardan alınan toprak ürünü vergisidir. Elde edilen ürünün onda biri vergi</a:t>
          </a:r>
          <a:r>
            <a:rPr lang="tr-TR" sz="14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tr-TR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olarak alınırdı.</a:t>
          </a:r>
          <a:endParaRPr lang="tr-TR" sz="1400" dirty="0">
            <a:solidFill>
              <a:schemeClr val="tx1"/>
            </a:solidFill>
          </a:endParaRPr>
        </a:p>
      </dgm:t>
    </dgm:pt>
    <dgm:pt modelId="{711850DD-97CE-4C96-B303-CA03344EC986}" type="sibTrans" cxnId="{9A6048F9-1585-4A02-AC6A-36E8BCBE8F25}">
      <dgm:prSet/>
      <dgm:spPr/>
      <dgm:t>
        <a:bodyPr/>
        <a:lstStyle/>
        <a:p>
          <a:endParaRPr lang="tr-TR"/>
        </a:p>
      </dgm:t>
    </dgm:pt>
    <dgm:pt modelId="{1B764BCD-0EF2-4B8E-804F-A9D0AD3C43BA}" type="parTrans" cxnId="{9A6048F9-1585-4A02-AC6A-36E8BCBE8F25}">
      <dgm:prSet/>
      <dgm:spPr/>
      <dgm:t>
        <a:bodyPr/>
        <a:lstStyle/>
        <a:p>
          <a:endParaRPr lang="tr-TR"/>
        </a:p>
      </dgm:t>
    </dgm:pt>
    <dgm:pt modelId="{66CAE266-2E9C-46D3-A61B-5A5FA41E506E}" type="pres">
      <dgm:prSet presAssocID="{E048319F-37A2-45D4-8521-8AFA4F8A81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E5D4984B-5CA9-46C0-B922-7228943DD105}" type="pres">
      <dgm:prSet presAssocID="{D4097993-7BAC-4981-A61A-35EB0EE1EB04}" presName="hierRoot1" presStyleCnt="0"/>
      <dgm:spPr/>
    </dgm:pt>
    <dgm:pt modelId="{E3F209FA-75F6-4CC2-8050-79FF1B05C4F4}" type="pres">
      <dgm:prSet presAssocID="{D4097993-7BAC-4981-A61A-35EB0EE1EB04}" presName="composite" presStyleCnt="0"/>
      <dgm:spPr/>
    </dgm:pt>
    <dgm:pt modelId="{9CA11B7A-8C7A-4919-8DAE-0FA69ACBFFF4}" type="pres">
      <dgm:prSet presAssocID="{D4097993-7BAC-4981-A61A-35EB0EE1EB04}" presName="background" presStyleLbl="node0" presStyleIdx="0" presStyleCnt="1"/>
      <dgm:spPr/>
    </dgm:pt>
    <dgm:pt modelId="{32A52462-46B3-4F8F-933E-961518594B99}" type="pres">
      <dgm:prSet presAssocID="{D4097993-7BAC-4981-A61A-35EB0EE1EB04}" presName="text" presStyleLbl="fgAcc0" presStyleIdx="0" presStyleCnt="1" custScaleX="275939" custScaleY="954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D8BF891-8F16-43F0-A237-902B9B6EE41B}" type="pres">
      <dgm:prSet presAssocID="{D4097993-7BAC-4981-A61A-35EB0EE1EB04}" presName="hierChild2" presStyleCnt="0"/>
      <dgm:spPr/>
    </dgm:pt>
    <dgm:pt modelId="{B518CCE9-9ABE-4CBB-A47F-D66050A14874}" type="pres">
      <dgm:prSet presAssocID="{C8DCCCE9-15EA-4F6E-BC82-8662628ACAC5}" presName="Name10" presStyleLbl="parChTrans1D2" presStyleIdx="0" presStyleCnt="2"/>
      <dgm:spPr/>
      <dgm:t>
        <a:bodyPr/>
        <a:lstStyle/>
        <a:p>
          <a:endParaRPr lang="tr-TR"/>
        </a:p>
      </dgm:t>
    </dgm:pt>
    <dgm:pt modelId="{A9452618-52BD-4FD9-B9FE-617DFB9E3581}" type="pres">
      <dgm:prSet presAssocID="{BDB6DBE3-28FB-4BE2-899D-7272B0644CCC}" presName="hierRoot2" presStyleCnt="0"/>
      <dgm:spPr/>
    </dgm:pt>
    <dgm:pt modelId="{C5299F2B-ABF7-42A7-B323-8EACE2C17777}" type="pres">
      <dgm:prSet presAssocID="{BDB6DBE3-28FB-4BE2-899D-7272B0644CCC}" presName="composite2" presStyleCnt="0"/>
      <dgm:spPr/>
    </dgm:pt>
    <dgm:pt modelId="{FA058516-E824-4A49-A46E-8B6AE1B74BFB}" type="pres">
      <dgm:prSet presAssocID="{BDB6DBE3-28FB-4BE2-899D-7272B0644CCC}" presName="background2" presStyleLbl="node2" presStyleIdx="0" presStyleCnt="2"/>
      <dgm:spPr/>
    </dgm:pt>
    <dgm:pt modelId="{375ABFC7-43F6-433C-8532-606DC765FA81}" type="pres">
      <dgm:prSet presAssocID="{BDB6DBE3-28FB-4BE2-899D-7272B0644CCC}" presName="text2" presStyleLbl="fgAcc2" presStyleIdx="0" presStyleCnt="2" custScaleX="154787" custScaleY="5906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27BDF63-D8EC-40C3-9296-4B4951C4B458}" type="pres">
      <dgm:prSet presAssocID="{BDB6DBE3-28FB-4BE2-899D-7272B0644CCC}" presName="hierChild3" presStyleCnt="0"/>
      <dgm:spPr/>
    </dgm:pt>
    <dgm:pt modelId="{1DADE6A3-BF52-4558-A9E9-90EEC4FBCA90}" type="pres">
      <dgm:prSet presAssocID="{1B764BCD-0EF2-4B8E-804F-A9D0AD3C43BA}" presName="Name17" presStyleLbl="parChTrans1D3" presStyleIdx="0" presStyleCnt="6"/>
      <dgm:spPr/>
      <dgm:t>
        <a:bodyPr/>
        <a:lstStyle/>
        <a:p>
          <a:endParaRPr lang="tr-TR"/>
        </a:p>
      </dgm:t>
    </dgm:pt>
    <dgm:pt modelId="{E6BDFB81-B6EA-43E2-BB1F-5D03A302787B}" type="pres">
      <dgm:prSet presAssocID="{48647BFF-908B-4048-BAC1-99C660B6AAFB}" presName="hierRoot3" presStyleCnt="0"/>
      <dgm:spPr/>
    </dgm:pt>
    <dgm:pt modelId="{BB576AD1-A880-4CDA-9191-D2D47968829D}" type="pres">
      <dgm:prSet presAssocID="{48647BFF-908B-4048-BAC1-99C660B6AAFB}" presName="composite3" presStyleCnt="0"/>
      <dgm:spPr/>
    </dgm:pt>
    <dgm:pt modelId="{B22EC0E3-5135-4FE7-8AC6-5B254938039E}" type="pres">
      <dgm:prSet presAssocID="{48647BFF-908B-4048-BAC1-99C660B6AAFB}" presName="background3" presStyleLbl="node3" presStyleIdx="0" presStyleCnt="6"/>
      <dgm:spPr/>
    </dgm:pt>
    <dgm:pt modelId="{A67D948D-CF1D-4B5D-9C79-091A63ACBDDE}" type="pres">
      <dgm:prSet presAssocID="{48647BFF-908B-4048-BAC1-99C660B6AAFB}" presName="text3" presStyleLbl="fgAcc3" presStyleIdx="0" presStyleCnt="6" custScaleX="100561" custScaleY="4224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FB7CD42-7C4B-45C5-8D10-6B4570FB6C18}" type="pres">
      <dgm:prSet presAssocID="{48647BFF-908B-4048-BAC1-99C660B6AAFB}" presName="hierChild4" presStyleCnt="0"/>
      <dgm:spPr/>
    </dgm:pt>
    <dgm:pt modelId="{D2F4557F-E323-4BAE-A74D-54DDE6AFB3BF}" type="pres">
      <dgm:prSet presAssocID="{78B753DB-55A4-4547-8996-F98D5C8D8D8A}" presName="Name17" presStyleLbl="parChTrans1D3" presStyleIdx="1" presStyleCnt="6"/>
      <dgm:spPr/>
      <dgm:t>
        <a:bodyPr/>
        <a:lstStyle/>
        <a:p>
          <a:endParaRPr lang="tr-TR"/>
        </a:p>
      </dgm:t>
    </dgm:pt>
    <dgm:pt modelId="{C320A35B-AF49-4D16-933B-7D18D1EB21A2}" type="pres">
      <dgm:prSet presAssocID="{2B1EA75C-8F88-4ABC-8A90-DFCD7CCFF65E}" presName="hierRoot3" presStyleCnt="0"/>
      <dgm:spPr/>
    </dgm:pt>
    <dgm:pt modelId="{1C66B5EF-A5A6-428B-AF0F-D664C6527A8E}" type="pres">
      <dgm:prSet presAssocID="{2B1EA75C-8F88-4ABC-8A90-DFCD7CCFF65E}" presName="composite3" presStyleCnt="0"/>
      <dgm:spPr/>
    </dgm:pt>
    <dgm:pt modelId="{3F8D5172-D17C-421C-8F09-97F11AFFA231}" type="pres">
      <dgm:prSet presAssocID="{2B1EA75C-8F88-4ABC-8A90-DFCD7CCFF65E}" presName="background3" presStyleLbl="node3" presStyleIdx="1" presStyleCnt="6"/>
      <dgm:spPr/>
    </dgm:pt>
    <dgm:pt modelId="{89E8D0EC-17C3-4FCE-A222-D45BF2599875}" type="pres">
      <dgm:prSet presAssocID="{2B1EA75C-8F88-4ABC-8A90-DFCD7CCFF65E}" presName="text3" presStyleLbl="fgAcc3" presStyleIdx="1" presStyleCnt="6" custScaleX="142864" custScaleY="41617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3DC7474-E7B1-427B-AE3F-4B1D5A29EEA1}" type="pres">
      <dgm:prSet presAssocID="{2B1EA75C-8F88-4ABC-8A90-DFCD7CCFF65E}" presName="hierChild4" presStyleCnt="0"/>
      <dgm:spPr/>
    </dgm:pt>
    <dgm:pt modelId="{7F6DCAE4-A3CC-49A0-842F-83F115DF3093}" type="pres">
      <dgm:prSet presAssocID="{440E9889-5F07-44FD-91E3-CF37AA60CB87}" presName="Name17" presStyleLbl="parChTrans1D3" presStyleIdx="2" presStyleCnt="6"/>
      <dgm:spPr/>
      <dgm:t>
        <a:bodyPr/>
        <a:lstStyle/>
        <a:p>
          <a:endParaRPr lang="tr-TR"/>
        </a:p>
      </dgm:t>
    </dgm:pt>
    <dgm:pt modelId="{ADFAB120-3B64-4780-871C-C0D3E60C49D2}" type="pres">
      <dgm:prSet presAssocID="{F35A042E-32F6-4EAC-AB58-F30F01A6AE16}" presName="hierRoot3" presStyleCnt="0"/>
      <dgm:spPr/>
    </dgm:pt>
    <dgm:pt modelId="{A03CA97F-0790-455E-8C1C-2178C10FDEA0}" type="pres">
      <dgm:prSet presAssocID="{F35A042E-32F6-4EAC-AB58-F30F01A6AE16}" presName="composite3" presStyleCnt="0"/>
      <dgm:spPr/>
    </dgm:pt>
    <dgm:pt modelId="{8BED3538-D01E-4848-8699-01EA92B3A851}" type="pres">
      <dgm:prSet presAssocID="{F35A042E-32F6-4EAC-AB58-F30F01A6AE16}" presName="background3" presStyleLbl="node3" presStyleIdx="2" presStyleCnt="6"/>
      <dgm:spPr/>
    </dgm:pt>
    <dgm:pt modelId="{8406D126-A4AC-4F54-8351-F603E57DF5AD}" type="pres">
      <dgm:prSet presAssocID="{F35A042E-32F6-4EAC-AB58-F30F01A6AE16}" presName="text3" presStyleLbl="fgAcc3" presStyleIdx="2" presStyleCnt="6" custScaleX="106200" custScaleY="41139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C035BFD-8820-46BD-A3F4-62CDDBB37BBB}" type="pres">
      <dgm:prSet presAssocID="{F35A042E-32F6-4EAC-AB58-F30F01A6AE16}" presName="hierChild4" presStyleCnt="0"/>
      <dgm:spPr/>
    </dgm:pt>
    <dgm:pt modelId="{E5E2787C-1EFC-4F0E-A1AE-203F2DCE68F4}" type="pres">
      <dgm:prSet presAssocID="{65E93FA0-B6DC-4727-9237-79C4313B159B}" presName="Name10" presStyleLbl="parChTrans1D2" presStyleIdx="1" presStyleCnt="2"/>
      <dgm:spPr/>
      <dgm:t>
        <a:bodyPr/>
        <a:lstStyle/>
        <a:p>
          <a:endParaRPr lang="tr-TR"/>
        </a:p>
      </dgm:t>
    </dgm:pt>
    <dgm:pt modelId="{4494175C-630F-4CC8-B866-9867737A1E5E}" type="pres">
      <dgm:prSet presAssocID="{FFA7B682-C988-416B-B761-91F3068CE3CE}" presName="hierRoot2" presStyleCnt="0"/>
      <dgm:spPr/>
    </dgm:pt>
    <dgm:pt modelId="{20138E51-9BAF-4D05-9C16-AA3B5903E345}" type="pres">
      <dgm:prSet presAssocID="{FFA7B682-C988-416B-B761-91F3068CE3CE}" presName="composite2" presStyleCnt="0"/>
      <dgm:spPr/>
    </dgm:pt>
    <dgm:pt modelId="{DAB9C88E-4D5E-4B9A-B954-24D12BC6B91A}" type="pres">
      <dgm:prSet presAssocID="{FFA7B682-C988-416B-B761-91F3068CE3CE}" presName="background2" presStyleLbl="node2" presStyleIdx="1" presStyleCnt="2"/>
      <dgm:spPr/>
    </dgm:pt>
    <dgm:pt modelId="{4A850D44-46B7-41FC-8061-224CF49F2B75}" type="pres">
      <dgm:prSet presAssocID="{FFA7B682-C988-416B-B761-91F3068CE3CE}" presName="text2" presStyleLbl="fgAcc2" presStyleIdx="1" presStyleCnt="2" custScaleX="136706" custScaleY="6556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81F71E6-B594-4192-B662-2E9DD869B495}" type="pres">
      <dgm:prSet presAssocID="{FFA7B682-C988-416B-B761-91F3068CE3CE}" presName="hierChild3" presStyleCnt="0"/>
      <dgm:spPr/>
    </dgm:pt>
    <dgm:pt modelId="{3B00BDA5-9E84-43ED-8313-3812BEE668B6}" type="pres">
      <dgm:prSet presAssocID="{232D4405-9176-46A2-8F05-EBC96022CD10}" presName="Name17" presStyleLbl="parChTrans1D3" presStyleIdx="3" presStyleCnt="6"/>
      <dgm:spPr/>
      <dgm:t>
        <a:bodyPr/>
        <a:lstStyle/>
        <a:p>
          <a:endParaRPr lang="tr-TR"/>
        </a:p>
      </dgm:t>
    </dgm:pt>
    <dgm:pt modelId="{0417627D-649E-4739-8DAD-E870FE5C78E7}" type="pres">
      <dgm:prSet presAssocID="{031341C6-2CB8-4B6F-8F94-82566D9620A6}" presName="hierRoot3" presStyleCnt="0"/>
      <dgm:spPr/>
    </dgm:pt>
    <dgm:pt modelId="{6AA5EC45-87DC-4AC4-B8A8-B0DD3F68486C}" type="pres">
      <dgm:prSet presAssocID="{031341C6-2CB8-4B6F-8F94-82566D9620A6}" presName="composite3" presStyleCnt="0"/>
      <dgm:spPr/>
    </dgm:pt>
    <dgm:pt modelId="{1B1E5372-5AFA-4958-A45A-2DF9DC74B5C4}" type="pres">
      <dgm:prSet presAssocID="{031341C6-2CB8-4B6F-8F94-82566D9620A6}" presName="background3" presStyleLbl="node3" presStyleIdx="3" presStyleCnt="6"/>
      <dgm:spPr/>
    </dgm:pt>
    <dgm:pt modelId="{45B5AF86-DA37-45FC-815B-2719B21AF8CB}" type="pres">
      <dgm:prSet presAssocID="{031341C6-2CB8-4B6F-8F94-82566D9620A6}" presName="text3" presStyleLbl="fgAcc3" presStyleIdx="3" presStyleCnt="6" custScaleX="123575" custScaleY="4081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B635A90-A78A-4F8A-B254-1532361824D6}" type="pres">
      <dgm:prSet presAssocID="{031341C6-2CB8-4B6F-8F94-82566D9620A6}" presName="hierChild4" presStyleCnt="0"/>
      <dgm:spPr/>
    </dgm:pt>
    <dgm:pt modelId="{C4D4292A-C29E-4C87-BCD8-A4FA3F0360F8}" type="pres">
      <dgm:prSet presAssocID="{A54F904B-BAB1-4523-BA42-9A650B6C2799}" presName="Name17" presStyleLbl="parChTrans1D3" presStyleIdx="4" presStyleCnt="6"/>
      <dgm:spPr/>
      <dgm:t>
        <a:bodyPr/>
        <a:lstStyle/>
        <a:p>
          <a:endParaRPr lang="tr-TR"/>
        </a:p>
      </dgm:t>
    </dgm:pt>
    <dgm:pt modelId="{E38CB53B-F1CB-44AD-A28E-B1254E8C123F}" type="pres">
      <dgm:prSet presAssocID="{75375CC9-32B4-4FAF-BD65-E1BB11E2B13B}" presName="hierRoot3" presStyleCnt="0"/>
      <dgm:spPr/>
    </dgm:pt>
    <dgm:pt modelId="{90BD63A1-5271-4AA1-A884-617554FC6D6E}" type="pres">
      <dgm:prSet presAssocID="{75375CC9-32B4-4FAF-BD65-E1BB11E2B13B}" presName="composite3" presStyleCnt="0"/>
      <dgm:spPr/>
    </dgm:pt>
    <dgm:pt modelId="{80B8FED4-7CC5-4FE5-979E-12D9631C930C}" type="pres">
      <dgm:prSet presAssocID="{75375CC9-32B4-4FAF-BD65-E1BB11E2B13B}" presName="background3" presStyleLbl="node3" presStyleIdx="4" presStyleCnt="6"/>
      <dgm:spPr/>
    </dgm:pt>
    <dgm:pt modelId="{15AAA591-7ED5-4A95-BCA4-745D95F70799}" type="pres">
      <dgm:prSet presAssocID="{75375CC9-32B4-4FAF-BD65-E1BB11E2B13B}" presName="text3" presStyleLbl="fgAcc3" presStyleIdx="4" presStyleCnt="6" custScaleX="117212" custScaleY="40594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F14B5D9-B14B-473C-9C9D-184361CE15D1}" type="pres">
      <dgm:prSet presAssocID="{75375CC9-32B4-4FAF-BD65-E1BB11E2B13B}" presName="hierChild4" presStyleCnt="0"/>
      <dgm:spPr/>
    </dgm:pt>
    <dgm:pt modelId="{D2BBC008-8592-4C22-B639-A1CD65073D8D}" type="pres">
      <dgm:prSet presAssocID="{9A9751A9-2D41-4B44-BD26-C7A2D468C026}" presName="Name17" presStyleLbl="parChTrans1D3" presStyleIdx="5" presStyleCnt="6"/>
      <dgm:spPr/>
      <dgm:t>
        <a:bodyPr/>
        <a:lstStyle/>
        <a:p>
          <a:endParaRPr lang="tr-TR"/>
        </a:p>
      </dgm:t>
    </dgm:pt>
    <dgm:pt modelId="{09C8B91F-B4CA-4DFA-8BD7-EB462124A822}" type="pres">
      <dgm:prSet presAssocID="{1FA9E114-2473-4DC4-9DD5-3873B7A6E7D1}" presName="hierRoot3" presStyleCnt="0"/>
      <dgm:spPr/>
    </dgm:pt>
    <dgm:pt modelId="{F1476101-55EC-4D19-9B3D-B2A5086BADED}" type="pres">
      <dgm:prSet presAssocID="{1FA9E114-2473-4DC4-9DD5-3873B7A6E7D1}" presName="composite3" presStyleCnt="0"/>
      <dgm:spPr/>
    </dgm:pt>
    <dgm:pt modelId="{6A7689E9-356F-43B5-8C2E-05F66AA75CD5}" type="pres">
      <dgm:prSet presAssocID="{1FA9E114-2473-4DC4-9DD5-3873B7A6E7D1}" presName="background3" presStyleLbl="node3" presStyleIdx="5" presStyleCnt="6"/>
      <dgm:spPr/>
    </dgm:pt>
    <dgm:pt modelId="{FE84494A-3792-4399-B78E-46702BE7329E}" type="pres">
      <dgm:prSet presAssocID="{1FA9E114-2473-4DC4-9DD5-3873B7A6E7D1}" presName="text3" presStyleLbl="fgAcc3" presStyleIdx="5" presStyleCnt="6" custScaleY="39759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D047A0D-2D02-4494-B9F6-5B28AF29BA50}" type="pres">
      <dgm:prSet presAssocID="{1FA9E114-2473-4DC4-9DD5-3873B7A6E7D1}" presName="hierChild4" presStyleCnt="0"/>
      <dgm:spPr/>
    </dgm:pt>
  </dgm:ptLst>
  <dgm:cxnLst>
    <dgm:cxn modelId="{65990510-CA01-4425-8607-06900B58C5F4}" type="presOf" srcId="{9A9751A9-2D41-4B44-BD26-C7A2D468C026}" destId="{D2BBC008-8592-4C22-B639-A1CD65073D8D}" srcOrd="0" destOrd="0" presId="urn:microsoft.com/office/officeart/2005/8/layout/hierarchy1"/>
    <dgm:cxn modelId="{55BDBD6E-D4C8-4629-8E4E-863C163562C8}" type="presOf" srcId="{48647BFF-908B-4048-BAC1-99C660B6AAFB}" destId="{A67D948D-CF1D-4B5D-9C79-091A63ACBDDE}" srcOrd="0" destOrd="0" presId="urn:microsoft.com/office/officeart/2005/8/layout/hierarchy1"/>
    <dgm:cxn modelId="{6BC54F1E-8832-4A23-A0FC-723BBB2615BE}" srcId="{FFA7B682-C988-416B-B761-91F3068CE3CE}" destId="{031341C6-2CB8-4B6F-8F94-82566D9620A6}" srcOrd="0" destOrd="0" parTransId="{232D4405-9176-46A2-8F05-EBC96022CD10}" sibTransId="{C170A58B-F3AD-467A-A648-617B4F2AB2A4}"/>
    <dgm:cxn modelId="{5C39F952-EC95-4BCB-A494-2175931FBDD6}" type="presOf" srcId="{031341C6-2CB8-4B6F-8F94-82566D9620A6}" destId="{45B5AF86-DA37-45FC-815B-2719B21AF8CB}" srcOrd="0" destOrd="0" presId="urn:microsoft.com/office/officeart/2005/8/layout/hierarchy1"/>
    <dgm:cxn modelId="{E3131A8D-371A-4FE9-8ABF-B95CCCA5EA8B}" type="presOf" srcId="{FFA7B682-C988-416B-B761-91F3068CE3CE}" destId="{4A850D44-46B7-41FC-8061-224CF49F2B75}" srcOrd="0" destOrd="0" presId="urn:microsoft.com/office/officeart/2005/8/layout/hierarchy1"/>
    <dgm:cxn modelId="{2DAC1C05-58D7-47C1-B728-ADC12A90A962}" srcId="{D4097993-7BAC-4981-A61A-35EB0EE1EB04}" destId="{BDB6DBE3-28FB-4BE2-899D-7272B0644CCC}" srcOrd="0" destOrd="0" parTransId="{C8DCCCE9-15EA-4F6E-BC82-8662628ACAC5}" sibTransId="{832FD4DE-8C69-4136-ADE5-F8080FB1AC53}"/>
    <dgm:cxn modelId="{C27EBFEA-C222-4551-AA7D-5CE544E51BC9}" type="presOf" srcId="{C8DCCCE9-15EA-4F6E-BC82-8662628ACAC5}" destId="{B518CCE9-9ABE-4CBB-A47F-D66050A14874}" srcOrd="0" destOrd="0" presId="urn:microsoft.com/office/officeart/2005/8/layout/hierarchy1"/>
    <dgm:cxn modelId="{3DABAE55-DB13-472C-A043-9F58F32229A7}" srcId="{FFA7B682-C988-416B-B761-91F3068CE3CE}" destId="{75375CC9-32B4-4FAF-BD65-E1BB11E2B13B}" srcOrd="1" destOrd="0" parTransId="{A54F904B-BAB1-4523-BA42-9A650B6C2799}" sibTransId="{84224FAC-BFE5-4309-8DC3-423314F7EF52}"/>
    <dgm:cxn modelId="{748B7074-A745-4F64-8A3F-8A077E4D81D4}" type="presOf" srcId="{BDB6DBE3-28FB-4BE2-899D-7272B0644CCC}" destId="{375ABFC7-43F6-433C-8532-606DC765FA81}" srcOrd="0" destOrd="0" presId="urn:microsoft.com/office/officeart/2005/8/layout/hierarchy1"/>
    <dgm:cxn modelId="{AC157D25-77F1-482E-89E4-F6DC4A1387AC}" srcId="{BDB6DBE3-28FB-4BE2-899D-7272B0644CCC}" destId="{2B1EA75C-8F88-4ABC-8A90-DFCD7CCFF65E}" srcOrd="1" destOrd="0" parTransId="{78B753DB-55A4-4547-8996-F98D5C8D8D8A}" sibTransId="{E562D51C-F826-473A-9982-3D9D37F3E9B4}"/>
    <dgm:cxn modelId="{15189EDE-A1F1-4BDE-A10B-5915040F1010}" srcId="{BDB6DBE3-28FB-4BE2-899D-7272B0644CCC}" destId="{F35A042E-32F6-4EAC-AB58-F30F01A6AE16}" srcOrd="2" destOrd="0" parTransId="{440E9889-5F07-44FD-91E3-CF37AA60CB87}" sibTransId="{07B4158F-4780-45CA-8A21-6AF26B95571F}"/>
    <dgm:cxn modelId="{7DA4A113-AE8A-4C55-98DB-1BAA2A6AC077}" type="presOf" srcId="{1B764BCD-0EF2-4B8E-804F-A9D0AD3C43BA}" destId="{1DADE6A3-BF52-4558-A9E9-90EEC4FBCA90}" srcOrd="0" destOrd="0" presId="urn:microsoft.com/office/officeart/2005/8/layout/hierarchy1"/>
    <dgm:cxn modelId="{6E947958-9933-45FB-80DB-30C27649E9E9}" type="presOf" srcId="{D4097993-7BAC-4981-A61A-35EB0EE1EB04}" destId="{32A52462-46B3-4F8F-933E-961518594B99}" srcOrd="0" destOrd="0" presId="urn:microsoft.com/office/officeart/2005/8/layout/hierarchy1"/>
    <dgm:cxn modelId="{4AAA2638-EE3E-459B-B347-044510BDB9CD}" type="presOf" srcId="{E048319F-37A2-45D4-8521-8AFA4F8A817A}" destId="{66CAE266-2E9C-46D3-A61B-5A5FA41E506E}" srcOrd="0" destOrd="0" presId="urn:microsoft.com/office/officeart/2005/8/layout/hierarchy1"/>
    <dgm:cxn modelId="{51F3B506-4EEE-44F1-8316-CC94F9D766F7}" srcId="{E048319F-37A2-45D4-8521-8AFA4F8A817A}" destId="{D4097993-7BAC-4981-A61A-35EB0EE1EB04}" srcOrd="0" destOrd="0" parTransId="{6561B261-ED54-4E65-BA31-9522C6FE2401}" sibTransId="{EF3BB30E-7B39-4212-BCD2-20C820D2ABA9}"/>
    <dgm:cxn modelId="{44C2D39A-89A2-4DAC-84BE-9E7E1DE15633}" type="presOf" srcId="{75375CC9-32B4-4FAF-BD65-E1BB11E2B13B}" destId="{15AAA591-7ED5-4A95-BCA4-745D95F70799}" srcOrd="0" destOrd="0" presId="urn:microsoft.com/office/officeart/2005/8/layout/hierarchy1"/>
    <dgm:cxn modelId="{614A9AF0-6BE9-450E-9C76-05BC05A8E882}" type="presOf" srcId="{F35A042E-32F6-4EAC-AB58-F30F01A6AE16}" destId="{8406D126-A4AC-4F54-8351-F603E57DF5AD}" srcOrd="0" destOrd="0" presId="urn:microsoft.com/office/officeart/2005/8/layout/hierarchy1"/>
    <dgm:cxn modelId="{9A6048F9-1585-4A02-AC6A-36E8BCBE8F25}" srcId="{BDB6DBE3-28FB-4BE2-899D-7272B0644CCC}" destId="{48647BFF-908B-4048-BAC1-99C660B6AAFB}" srcOrd="0" destOrd="0" parTransId="{1B764BCD-0EF2-4B8E-804F-A9D0AD3C43BA}" sibTransId="{711850DD-97CE-4C96-B303-CA03344EC986}"/>
    <dgm:cxn modelId="{34000298-8EE1-4870-9DB2-31F791003640}" type="presOf" srcId="{1FA9E114-2473-4DC4-9DD5-3873B7A6E7D1}" destId="{FE84494A-3792-4399-B78E-46702BE7329E}" srcOrd="0" destOrd="0" presId="urn:microsoft.com/office/officeart/2005/8/layout/hierarchy1"/>
    <dgm:cxn modelId="{2E564702-D7BB-44C0-BE0A-DF1F3454C57B}" type="presOf" srcId="{65E93FA0-B6DC-4727-9237-79C4313B159B}" destId="{E5E2787C-1EFC-4F0E-A1AE-203F2DCE68F4}" srcOrd="0" destOrd="0" presId="urn:microsoft.com/office/officeart/2005/8/layout/hierarchy1"/>
    <dgm:cxn modelId="{165902A7-C751-4881-A079-C08C496A2A59}" type="presOf" srcId="{440E9889-5F07-44FD-91E3-CF37AA60CB87}" destId="{7F6DCAE4-A3CC-49A0-842F-83F115DF3093}" srcOrd="0" destOrd="0" presId="urn:microsoft.com/office/officeart/2005/8/layout/hierarchy1"/>
    <dgm:cxn modelId="{FC64774C-2DFE-4E10-9AF2-297ACBCDFC44}" type="presOf" srcId="{2B1EA75C-8F88-4ABC-8A90-DFCD7CCFF65E}" destId="{89E8D0EC-17C3-4FCE-A222-D45BF2599875}" srcOrd="0" destOrd="0" presId="urn:microsoft.com/office/officeart/2005/8/layout/hierarchy1"/>
    <dgm:cxn modelId="{0030DB95-4249-4334-A962-228EEEA65ABE}" srcId="{FFA7B682-C988-416B-B761-91F3068CE3CE}" destId="{1FA9E114-2473-4DC4-9DD5-3873B7A6E7D1}" srcOrd="2" destOrd="0" parTransId="{9A9751A9-2D41-4B44-BD26-C7A2D468C026}" sibTransId="{4AA25C08-7333-41D5-8CBB-35C8FC0A68AF}"/>
    <dgm:cxn modelId="{1CD7E701-3731-4D69-8ACF-5BADD75DCDDA}" type="presOf" srcId="{232D4405-9176-46A2-8F05-EBC96022CD10}" destId="{3B00BDA5-9E84-43ED-8313-3812BEE668B6}" srcOrd="0" destOrd="0" presId="urn:microsoft.com/office/officeart/2005/8/layout/hierarchy1"/>
    <dgm:cxn modelId="{4E56E00C-1FB7-49F1-9AD6-9517D353C9DC}" type="presOf" srcId="{A54F904B-BAB1-4523-BA42-9A650B6C2799}" destId="{C4D4292A-C29E-4C87-BCD8-A4FA3F0360F8}" srcOrd="0" destOrd="0" presId="urn:microsoft.com/office/officeart/2005/8/layout/hierarchy1"/>
    <dgm:cxn modelId="{DA848137-ED8C-48A9-9C22-0D3F4B8190C8}" srcId="{D4097993-7BAC-4981-A61A-35EB0EE1EB04}" destId="{FFA7B682-C988-416B-B761-91F3068CE3CE}" srcOrd="1" destOrd="0" parTransId="{65E93FA0-B6DC-4727-9237-79C4313B159B}" sibTransId="{187F0B38-3E73-457D-AB75-6C2E3209886F}"/>
    <dgm:cxn modelId="{96F30807-2DC5-462D-AE57-6453DAB2B928}" type="presOf" srcId="{78B753DB-55A4-4547-8996-F98D5C8D8D8A}" destId="{D2F4557F-E323-4BAE-A74D-54DDE6AFB3BF}" srcOrd="0" destOrd="0" presId="urn:microsoft.com/office/officeart/2005/8/layout/hierarchy1"/>
    <dgm:cxn modelId="{5B243545-DEF6-4CA7-A892-03E1DAC2130B}" type="presParOf" srcId="{66CAE266-2E9C-46D3-A61B-5A5FA41E506E}" destId="{E5D4984B-5CA9-46C0-B922-7228943DD105}" srcOrd="0" destOrd="0" presId="urn:microsoft.com/office/officeart/2005/8/layout/hierarchy1"/>
    <dgm:cxn modelId="{7998D004-DE67-4D98-B697-E350DB79B722}" type="presParOf" srcId="{E5D4984B-5CA9-46C0-B922-7228943DD105}" destId="{E3F209FA-75F6-4CC2-8050-79FF1B05C4F4}" srcOrd="0" destOrd="0" presId="urn:microsoft.com/office/officeart/2005/8/layout/hierarchy1"/>
    <dgm:cxn modelId="{6505C184-274A-422C-B4D1-14D9BD497FB3}" type="presParOf" srcId="{E3F209FA-75F6-4CC2-8050-79FF1B05C4F4}" destId="{9CA11B7A-8C7A-4919-8DAE-0FA69ACBFFF4}" srcOrd="0" destOrd="0" presId="urn:microsoft.com/office/officeart/2005/8/layout/hierarchy1"/>
    <dgm:cxn modelId="{401B4359-7C7A-4FC5-8F13-43705975B46E}" type="presParOf" srcId="{E3F209FA-75F6-4CC2-8050-79FF1B05C4F4}" destId="{32A52462-46B3-4F8F-933E-961518594B99}" srcOrd="1" destOrd="0" presId="urn:microsoft.com/office/officeart/2005/8/layout/hierarchy1"/>
    <dgm:cxn modelId="{EEC0C9EC-0728-4BDB-A88D-528EE50427B2}" type="presParOf" srcId="{E5D4984B-5CA9-46C0-B922-7228943DD105}" destId="{BD8BF891-8F16-43F0-A237-902B9B6EE41B}" srcOrd="1" destOrd="0" presId="urn:microsoft.com/office/officeart/2005/8/layout/hierarchy1"/>
    <dgm:cxn modelId="{BBD34BAB-3F00-425B-ADFC-1B832E382DF0}" type="presParOf" srcId="{BD8BF891-8F16-43F0-A237-902B9B6EE41B}" destId="{B518CCE9-9ABE-4CBB-A47F-D66050A14874}" srcOrd="0" destOrd="0" presId="urn:microsoft.com/office/officeart/2005/8/layout/hierarchy1"/>
    <dgm:cxn modelId="{B906BAB0-FF1F-421C-B083-BD0523E06F77}" type="presParOf" srcId="{BD8BF891-8F16-43F0-A237-902B9B6EE41B}" destId="{A9452618-52BD-4FD9-B9FE-617DFB9E3581}" srcOrd="1" destOrd="0" presId="urn:microsoft.com/office/officeart/2005/8/layout/hierarchy1"/>
    <dgm:cxn modelId="{82957B55-882C-4468-A558-C8B35B9FD436}" type="presParOf" srcId="{A9452618-52BD-4FD9-B9FE-617DFB9E3581}" destId="{C5299F2B-ABF7-42A7-B323-8EACE2C17777}" srcOrd="0" destOrd="0" presId="urn:microsoft.com/office/officeart/2005/8/layout/hierarchy1"/>
    <dgm:cxn modelId="{7D9ACB14-8594-401B-8469-BCEF0C443409}" type="presParOf" srcId="{C5299F2B-ABF7-42A7-B323-8EACE2C17777}" destId="{FA058516-E824-4A49-A46E-8B6AE1B74BFB}" srcOrd="0" destOrd="0" presId="urn:microsoft.com/office/officeart/2005/8/layout/hierarchy1"/>
    <dgm:cxn modelId="{E27FD1AD-2686-4654-93E8-107B6D61169B}" type="presParOf" srcId="{C5299F2B-ABF7-42A7-B323-8EACE2C17777}" destId="{375ABFC7-43F6-433C-8532-606DC765FA81}" srcOrd="1" destOrd="0" presId="urn:microsoft.com/office/officeart/2005/8/layout/hierarchy1"/>
    <dgm:cxn modelId="{C190EA13-15C8-42A4-B173-EA2E24978432}" type="presParOf" srcId="{A9452618-52BD-4FD9-B9FE-617DFB9E3581}" destId="{827BDF63-D8EC-40C3-9296-4B4951C4B458}" srcOrd="1" destOrd="0" presId="urn:microsoft.com/office/officeart/2005/8/layout/hierarchy1"/>
    <dgm:cxn modelId="{A81FAF08-D3BC-426D-A9DB-5AE43D22A0A2}" type="presParOf" srcId="{827BDF63-D8EC-40C3-9296-4B4951C4B458}" destId="{1DADE6A3-BF52-4558-A9E9-90EEC4FBCA90}" srcOrd="0" destOrd="0" presId="urn:microsoft.com/office/officeart/2005/8/layout/hierarchy1"/>
    <dgm:cxn modelId="{28B1A140-A450-4DF2-9E57-23492FC58CC4}" type="presParOf" srcId="{827BDF63-D8EC-40C3-9296-4B4951C4B458}" destId="{E6BDFB81-B6EA-43E2-BB1F-5D03A302787B}" srcOrd="1" destOrd="0" presId="urn:microsoft.com/office/officeart/2005/8/layout/hierarchy1"/>
    <dgm:cxn modelId="{0BA299C5-0457-4076-9977-9E9B3F8A0015}" type="presParOf" srcId="{E6BDFB81-B6EA-43E2-BB1F-5D03A302787B}" destId="{BB576AD1-A880-4CDA-9191-D2D47968829D}" srcOrd="0" destOrd="0" presId="urn:microsoft.com/office/officeart/2005/8/layout/hierarchy1"/>
    <dgm:cxn modelId="{7916FCA3-D668-4BF7-8BAB-C25B30B85E79}" type="presParOf" srcId="{BB576AD1-A880-4CDA-9191-D2D47968829D}" destId="{B22EC0E3-5135-4FE7-8AC6-5B254938039E}" srcOrd="0" destOrd="0" presId="urn:microsoft.com/office/officeart/2005/8/layout/hierarchy1"/>
    <dgm:cxn modelId="{D04CCDFD-6E74-453F-8281-D3F46EBAEC73}" type="presParOf" srcId="{BB576AD1-A880-4CDA-9191-D2D47968829D}" destId="{A67D948D-CF1D-4B5D-9C79-091A63ACBDDE}" srcOrd="1" destOrd="0" presId="urn:microsoft.com/office/officeart/2005/8/layout/hierarchy1"/>
    <dgm:cxn modelId="{B62ABF9B-6432-4B80-8DF9-FAC647996647}" type="presParOf" srcId="{E6BDFB81-B6EA-43E2-BB1F-5D03A302787B}" destId="{7FB7CD42-7C4B-45C5-8D10-6B4570FB6C18}" srcOrd="1" destOrd="0" presId="urn:microsoft.com/office/officeart/2005/8/layout/hierarchy1"/>
    <dgm:cxn modelId="{A43A9C42-32C9-455D-BA22-5F9444971CB6}" type="presParOf" srcId="{827BDF63-D8EC-40C3-9296-4B4951C4B458}" destId="{D2F4557F-E323-4BAE-A74D-54DDE6AFB3BF}" srcOrd="2" destOrd="0" presId="urn:microsoft.com/office/officeart/2005/8/layout/hierarchy1"/>
    <dgm:cxn modelId="{BD71A9C7-1798-4B26-880D-AF7C806D4F91}" type="presParOf" srcId="{827BDF63-D8EC-40C3-9296-4B4951C4B458}" destId="{C320A35B-AF49-4D16-933B-7D18D1EB21A2}" srcOrd="3" destOrd="0" presId="urn:microsoft.com/office/officeart/2005/8/layout/hierarchy1"/>
    <dgm:cxn modelId="{D2C2F07B-9B7E-492D-890A-F27ED256A1AE}" type="presParOf" srcId="{C320A35B-AF49-4D16-933B-7D18D1EB21A2}" destId="{1C66B5EF-A5A6-428B-AF0F-D664C6527A8E}" srcOrd="0" destOrd="0" presId="urn:microsoft.com/office/officeart/2005/8/layout/hierarchy1"/>
    <dgm:cxn modelId="{8D9FB0AA-4179-4F9C-A8A0-682AA332999A}" type="presParOf" srcId="{1C66B5EF-A5A6-428B-AF0F-D664C6527A8E}" destId="{3F8D5172-D17C-421C-8F09-97F11AFFA231}" srcOrd="0" destOrd="0" presId="urn:microsoft.com/office/officeart/2005/8/layout/hierarchy1"/>
    <dgm:cxn modelId="{0BCA4545-0058-4D74-B705-538A69EA46A7}" type="presParOf" srcId="{1C66B5EF-A5A6-428B-AF0F-D664C6527A8E}" destId="{89E8D0EC-17C3-4FCE-A222-D45BF2599875}" srcOrd="1" destOrd="0" presId="urn:microsoft.com/office/officeart/2005/8/layout/hierarchy1"/>
    <dgm:cxn modelId="{54A391CF-414B-425A-875C-5D489BA4A2F4}" type="presParOf" srcId="{C320A35B-AF49-4D16-933B-7D18D1EB21A2}" destId="{83DC7474-E7B1-427B-AE3F-4B1D5A29EEA1}" srcOrd="1" destOrd="0" presId="urn:microsoft.com/office/officeart/2005/8/layout/hierarchy1"/>
    <dgm:cxn modelId="{53D0ACC5-93DE-4678-A6AF-604730527B02}" type="presParOf" srcId="{827BDF63-D8EC-40C3-9296-4B4951C4B458}" destId="{7F6DCAE4-A3CC-49A0-842F-83F115DF3093}" srcOrd="4" destOrd="0" presId="urn:microsoft.com/office/officeart/2005/8/layout/hierarchy1"/>
    <dgm:cxn modelId="{9C9BE146-3A67-453A-BB7A-C879F2FD0621}" type="presParOf" srcId="{827BDF63-D8EC-40C3-9296-4B4951C4B458}" destId="{ADFAB120-3B64-4780-871C-C0D3E60C49D2}" srcOrd="5" destOrd="0" presId="urn:microsoft.com/office/officeart/2005/8/layout/hierarchy1"/>
    <dgm:cxn modelId="{B1AF7651-7415-45C8-9CFE-D677E30D0F18}" type="presParOf" srcId="{ADFAB120-3B64-4780-871C-C0D3E60C49D2}" destId="{A03CA97F-0790-455E-8C1C-2178C10FDEA0}" srcOrd="0" destOrd="0" presId="urn:microsoft.com/office/officeart/2005/8/layout/hierarchy1"/>
    <dgm:cxn modelId="{7D40DA08-8CCC-4E65-813A-9BDDB19AF334}" type="presParOf" srcId="{A03CA97F-0790-455E-8C1C-2178C10FDEA0}" destId="{8BED3538-D01E-4848-8699-01EA92B3A851}" srcOrd="0" destOrd="0" presId="urn:microsoft.com/office/officeart/2005/8/layout/hierarchy1"/>
    <dgm:cxn modelId="{6605AB55-0C23-405E-BF14-EE7F4108B5D6}" type="presParOf" srcId="{A03CA97F-0790-455E-8C1C-2178C10FDEA0}" destId="{8406D126-A4AC-4F54-8351-F603E57DF5AD}" srcOrd="1" destOrd="0" presId="urn:microsoft.com/office/officeart/2005/8/layout/hierarchy1"/>
    <dgm:cxn modelId="{B132BF66-19AA-4D50-B98E-2A0DB4E8E8A2}" type="presParOf" srcId="{ADFAB120-3B64-4780-871C-C0D3E60C49D2}" destId="{4C035BFD-8820-46BD-A3F4-62CDDBB37BBB}" srcOrd="1" destOrd="0" presId="urn:microsoft.com/office/officeart/2005/8/layout/hierarchy1"/>
    <dgm:cxn modelId="{616F7AA5-09D3-4ED6-9FAC-1FCC846BD35D}" type="presParOf" srcId="{BD8BF891-8F16-43F0-A237-902B9B6EE41B}" destId="{E5E2787C-1EFC-4F0E-A1AE-203F2DCE68F4}" srcOrd="2" destOrd="0" presId="urn:microsoft.com/office/officeart/2005/8/layout/hierarchy1"/>
    <dgm:cxn modelId="{1DA86298-6221-416C-BBEC-5A7798392AF1}" type="presParOf" srcId="{BD8BF891-8F16-43F0-A237-902B9B6EE41B}" destId="{4494175C-630F-4CC8-B866-9867737A1E5E}" srcOrd="3" destOrd="0" presId="urn:microsoft.com/office/officeart/2005/8/layout/hierarchy1"/>
    <dgm:cxn modelId="{208E0CBD-0861-48F7-8199-E78AB3F398B1}" type="presParOf" srcId="{4494175C-630F-4CC8-B866-9867737A1E5E}" destId="{20138E51-9BAF-4D05-9C16-AA3B5903E345}" srcOrd="0" destOrd="0" presId="urn:microsoft.com/office/officeart/2005/8/layout/hierarchy1"/>
    <dgm:cxn modelId="{CE7CAED3-BF21-4460-B23A-C7606EFCF846}" type="presParOf" srcId="{20138E51-9BAF-4D05-9C16-AA3B5903E345}" destId="{DAB9C88E-4D5E-4B9A-B954-24D12BC6B91A}" srcOrd="0" destOrd="0" presId="urn:microsoft.com/office/officeart/2005/8/layout/hierarchy1"/>
    <dgm:cxn modelId="{FF2D9AE4-3152-41DA-99D9-3251D5CEBA2B}" type="presParOf" srcId="{20138E51-9BAF-4D05-9C16-AA3B5903E345}" destId="{4A850D44-46B7-41FC-8061-224CF49F2B75}" srcOrd="1" destOrd="0" presId="urn:microsoft.com/office/officeart/2005/8/layout/hierarchy1"/>
    <dgm:cxn modelId="{7ED0CD49-C689-46D7-8F69-F890F52914E0}" type="presParOf" srcId="{4494175C-630F-4CC8-B866-9867737A1E5E}" destId="{B81F71E6-B594-4192-B662-2E9DD869B495}" srcOrd="1" destOrd="0" presId="urn:microsoft.com/office/officeart/2005/8/layout/hierarchy1"/>
    <dgm:cxn modelId="{7F3AEEF9-82AD-4C18-9262-EC81BE3AC13D}" type="presParOf" srcId="{B81F71E6-B594-4192-B662-2E9DD869B495}" destId="{3B00BDA5-9E84-43ED-8313-3812BEE668B6}" srcOrd="0" destOrd="0" presId="urn:microsoft.com/office/officeart/2005/8/layout/hierarchy1"/>
    <dgm:cxn modelId="{52DECA89-9922-4E84-BF3A-86EF9BA3CA74}" type="presParOf" srcId="{B81F71E6-B594-4192-B662-2E9DD869B495}" destId="{0417627D-649E-4739-8DAD-E870FE5C78E7}" srcOrd="1" destOrd="0" presId="urn:microsoft.com/office/officeart/2005/8/layout/hierarchy1"/>
    <dgm:cxn modelId="{C2B167C9-A8CB-407B-82D8-DBF82F65CFF2}" type="presParOf" srcId="{0417627D-649E-4739-8DAD-E870FE5C78E7}" destId="{6AA5EC45-87DC-4AC4-B8A8-B0DD3F68486C}" srcOrd="0" destOrd="0" presId="urn:microsoft.com/office/officeart/2005/8/layout/hierarchy1"/>
    <dgm:cxn modelId="{2389E309-F1F8-4855-90DD-1EB12CF6918A}" type="presParOf" srcId="{6AA5EC45-87DC-4AC4-B8A8-B0DD3F68486C}" destId="{1B1E5372-5AFA-4958-A45A-2DF9DC74B5C4}" srcOrd="0" destOrd="0" presId="urn:microsoft.com/office/officeart/2005/8/layout/hierarchy1"/>
    <dgm:cxn modelId="{989E9F78-4680-4A23-B7CC-093F5DF9AC0E}" type="presParOf" srcId="{6AA5EC45-87DC-4AC4-B8A8-B0DD3F68486C}" destId="{45B5AF86-DA37-45FC-815B-2719B21AF8CB}" srcOrd="1" destOrd="0" presId="urn:microsoft.com/office/officeart/2005/8/layout/hierarchy1"/>
    <dgm:cxn modelId="{449389D9-8092-4B78-AC54-0D1A2E2BB7D5}" type="presParOf" srcId="{0417627D-649E-4739-8DAD-E870FE5C78E7}" destId="{0B635A90-A78A-4F8A-B254-1532361824D6}" srcOrd="1" destOrd="0" presId="urn:microsoft.com/office/officeart/2005/8/layout/hierarchy1"/>
    <dgm:cxn modelId="{93B84167-BDD9-4448-B89D-8375703E26B1}" type="presParOf" srcId="{B81F71E6-B594-4192-B662-2E9DD869B495}" destId="{C4D4292A-C29E-4C87-BCD8-A4FA3F0360F8}" srcOrd="2" destOrd="0" presId="urn:microsoft.com/office/officeart/2005/8/layout/hierarchy1"/>
    <dgm:cxn modelId="{A9D30F80-AD4E-4A43-A752-96DD5E16D7D5}" type="presParOf" srcId="{B81F71E6-B594-4192-B662-2E9DD869B495}" destId="{E38CB53B-F1CB-44AD-A28E-B1254E8C123F}" srcOrd="3" destOrd="0" presId="urn:microsoft.com/office/officeart/2005/8/layout/hierarchy1"/>
    <dgm:cxn modelId="{FD0360F5-CC28-48BC-B46D-031FF29418AB}" type="presParOf" srcId="{E38CB53B-F1CB-44AD-A28E-B1254E8C123F}" destId="{90BD63A1-5271-4AA1-A884-617554FC6D6E}" srcOrd="0" destOrd="0" presId="urn:microsoft.com/office/officeart/2005/8/layout/hierarchy1"/>
    <dgm:cxn modelId="{3C10B0A2-EE1D-4148-88F1-94CA54E8ED08}" type="presParOf" srcId="{90BD63A1-5271-4AA1-A884-617554FC6D6E}" destId="{80B8FED4-7CC5-4FE5-979E-12D9631C930C}" srcOrd="0" destOrd="0" presId="urn:microsoft.com/office/officeart/2005/8/layout/hierarchy1"/>
    <dgm:cxn modelId="{47AEBCCA-D8CE-4967-90AA-0B9DA605B402}" type="presParOf" srcId="{90BD63A1-5271-4AA1-A884-617554FC6D6E}" destId="{15AAA591-7ED5-4A95-BCA4-745D95F70799}" srcOrd="1" destOrd="0" presId="urn:microsoft.com/office/officeart/2005/8/layout/hierarchy1"/>
    <dgm:cxn modelId="{5B6B4322-9623-48EA-8B35-4FC6F8BFC4D5}" type="presParOf" srcId="{E38CB53B-F1CB-44AD-A28E-B1254E8C123F}" destId="{6F14B5D9-B14B-473C-9C9D-184361CE15D1}" srcOrd="1" destOrd="0" presId="urn:microsoft.com/office/officeart/2005/8/layout/hierarchy1"/>
    <dgm:cxn modelId="{B67B17EB-6905-434F-834C-67535825A07E}" type="presParOf" srcId="{B81F71E6-B594-4192-B662-2E9DD869B495}" destId="{D2BBC008-8592-4C22-B639-A1CD65073D8D}" srcOrd="4" destOrd="0" presId="urn:microsoft.com/office/officeart/2005/8/layout/hierarchy1"/>
    <dgm:cxn modelId="{D969524A-5192-4E95-9EBE-A83F55C334E2}" type="presParOf" srcId="{B81F71E6-B594-4192-B662-2E9DD869B495}" destId="{09C8B91F-B4CA-4DFA-8BD7-EB462124A822}" srcOrd="5" destOrd="0" presId="urn:microsoft.com/office/officeart/2005/8/layout/hierarchy1"/>
    <dgm:cxn modelId="{610DDA98-5154-48DE-B4C3-1DCD8A33C6B6}" type="presParOf" srcId="{09C8B91F-B4CA-4DFA-8BD7-EB462124A822}" destId="{F1476101-55EC-4D19-9B3D-B2A5086BADED}" srcOrd="0" destOrd="0" presId="urn:microsoft.com/office/officeart/2005/8/layout/hierarchy1"/>
    <dgm:cxn modelId="{4505DE5B-7061-4D12-836E-E131E2D9B43E}" type="presParOf" srcId="{F1476101-55EC-4D19-9B3D-B2A5086BADED}" destId="{6A7689E9-356F-43B5-8C2E-05F66AA75CD5}" srcOrd="0" destOrd="0" presId="urn:microsoft.com/office/officeart/2005/8/layout/hierarchy1"/>
    <dgm:cxn modelId="{A672D6BB-83A0-4DE6-BE52-F0421B1F3EB5}" type="presParOf" srcId="{F1476101-55EC-4D19-9B3D-B2A5086BADED}" destId="{FE84494A-3792-4399-B78E-46702BE7329E}" srcOrd="1" destOrd="0" presId="urn:microsoft.com/office/officeart/2005/8/layout/hierarchy1"/>
    <dgm:cxn modelId="{12EE912F-ADCD-4A4C-8896-3CBB30454456}" type="presParOf" srcId="{09C8B91F-B4CA-4DFA-8BD7-EB462124A822}" destId="{CD047A0D-2D02-4494-B9F6-5B28AF29BA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0B84A-156F-4FB1-ABB7-4C7FB59E167B}">
      <dsp:nvSpPr>
        <dsp:cNvPr id="0" name=""/>
        <dsp:cNvSpPr/>
      </dsp:nvSpPr>
      <dsp:spPr>
        <a:xfrm>
          <a:off x="8764187" y="3140044"/>
          <a:ext cx="2832505" cy="281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36"/>
              </a:lnTo>
              <a:lnTo>
                <a:pt x="2832505" y="191936"/>
              </a:lnTo>
              <a:lnTo>
                <a:pt x="2832505" y="2816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91422-9E7E-4B18-8947-6443E38E9AFA}">
      <dsp:nvSpPr>
        <dsp:cNvPr id="0" name=""/>
        <dsp:cNvSpPr/>
      </dsp:nvSpPr>
      <dsp:spPr>
        <a:xfrm>
          <a:off x="8764187" y="3140044"/>
          <a:ext cx="1524534" cy="281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36"/>
              </a:lnTo>
              <a:lnTo>
                <a:pt x="1524534" y="191936"/>
              </a:lnTo>
              <a:lnTo>
                <a:pt x="1524534" y="2816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BC008-8592-4C22-B639-A1CD65073D8D}">
      <dsp:nvSpPr>
        <dsp:cNvPr id="0" name=""/>
        <dsp:cNvSpPr/>
      </dsp:nvSpPr>
      <dsp:spPr>
        <a:xfrm>
          <a:off x="8718467" y="3140044"/>
          <a:ext cx="91440" cy="281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6"/>
              </a:lnTo>
              <a:lnTo>
                <a:pt x="118874" y="191936"/>
              </a:lnTo>
              <a:lnTo>
                <a:pt x="118874" y="2816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4292A-C29E-4C87-BCD8-A4FA3F0360F8}">
      <dsp:nvSpPr>
        <dsp:cNvPr id="0" name=""/>
        <dsp:cNvSpPr/>
      </dsp:nvSpPr>
      <dsp:spPr>
        <a:xfrm>
          <a:off x="7426960" y="3140044"/>
          <a:ext cx="1337227" cy="281650"/>
        </a:xfrm>
        <a:custGeom>
          <a:avLst/>
          <a:gdLst/>
          <a:ahLst/>
          <a:cxnLst/>
          <a:rect l="0" t="0" r="0" b="0"/>
          <a:pathLst>
            <a:path>
              <a:moveTo>
                <a:pt x="1337227" y="0"/>
              </a:moveTo>
              <a:lnTo>
                <a:pt x="1337227" y="191936"/>
              </a:lnTo>
              <a:lnTo>
                <a:pt x="0" y="191936"/>
              </a:lnTo>
              <a:lnTo>
                <a:pt x="0" y="2816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0BDA5-9E84-43ED-8313-3812BEE668B6}">
      <dsp:nvSpPr>
        <dsp:cNvPr id="0" name=""/>
        <dsp:cNvSpPr/>
      </dsp:nvSpPr>
      <dsp:spPr>
        <a:xfrm>
          <a:off x="6045835" y="3140044"/>
          <a:ext cx="2718352" cy="281650"/>
        </a:xfrm>
        <a:custGeom>
          <a:avLst/>
          <a:gdLst/>
          <a:ahLst/>
          <a:cxnLst/>
          <a:rect l="0" t="0" r="0" b="0"/>
          <a:pathLst>
            <a:path>
              <a:moveTo>
                <a:pt x="2718352" y="0"/>
              </a:moveTo>
              <a:lnTo>
                <a:pt x="2718352" y="191936"/>
              </a:lnTo>
              <a:lnTo>
                <a:pt x="0" y="191936"/>
              </a:lnTo>
              <a:lnTo>
                <a:pt x="0" y="2816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2787C-1EFC-4F0E-A1AE-203F2DCE68F4}">
      <dsp:nvSpPr>
        <dsp:cNvPr id="0" name=""/>
        <dsp:cNvSpPr/>
      </dsp:nvSpPr>
      <dsp:spPr>
        <a:xfrm>
          <a:off x="5652462" y="2177768"/>
          <a:ext cx="3111725" cy="281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36"/>
              </a:lnTo>
              <a:lnTo>
                <a:pt x="3111725" y="191936"/>
              </a:lnTo>
              <a:lnTo>
                <a:pt x="3111725" y="281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4A5A1-17C9-4AFC-9CFB-2092F8C0080D}">
      <dsp:nvSpPr>
        <dsp:cNvPr id="0" name=""/>
        <dsp:cNvSpPr/>
      </dsp:nvSpPr>
      <dsp:spPr>
        <a:xfrm>
          <a:off x="2617877" y="3076999"/>
          <a:ext cx="2130174" cy="281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36"/>
              </a:lnTo>
              <a:lnTo>
                <a:pt x="2130174" y="191936"/>
              </a:lnTo>
              <a:lnTo>
                <a:pt x="2130174" y="2816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DCAE4-A3CC-49A0-842F-83F115DF3093}">
      <dsp:nvSpPr>
        <dsp:cNvPr id="0" name=""/>
        <dsp:cNvSpPr/>
      </dsp:nvSpPr>
      <dsp:spPr>
        <a:xfrm>
          <a:off x="2617877" y="3076999"/>
          <a:ext cx="916522" cy="281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36"/>
              </a:lnTo>
              <a:lnTo>
                <a:pt x="916522" y="191936"/>
              </a:lnTo>
              <a:lnTo>
                <a:pt x="916522" y="2816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557F-E323-4BAE-A74D-54DDE6AFB3BF}">
      <dsp:nvSpPr>
        <dsp:cNvPr id="0" name=""/>
        <dsp:cNvSpPr/>
      </dsp:nvSpPr>
      <dsp:spPr>
        <a:xfrm>
          <a:off x="2082211" y="3076999"/>
          <a:ext cx="535665" cy="281650"/>
        </a:xfrm>
        <a:custGeom>
          <a:avLst/>
          <a:gdLst/>
          <a:ahLst/>
          <a:cxnLst/>
          <a:rect l="0" t="0" r="0" b="0"/>
          <a:pathLst>
            <a:path>
              <a:moveTo>
                <a:pt x="535665" y="0"/>
              </a:moveTo>
              <a:lnTo>
                <a:pt x="535665" y="191936"/>
              </a:lnTo>
              <a:lnTo>
                <a:pt x="0" y="191936"/>
              </a:lnTo>
              <a:lnTo>
                <a:pt x="0" y="2816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DE6A3-BF52-4558-A9E9-90EEC4FBCA90}">
      <dsp:nvSpPr>
        <dsp:cNvPr id="0" name=""/>
        <dsp:cNvSpPr/>
      </dsp:nvSpPr>
      <dsp:spPr>
        <a:xfrm>
          <a:off x="573873" y="3076999"/>
          <a:ext cx="2044003" cy="281650"/>
        </a:xfrm>
        <a:custGeom>
          <a:avLst/>
          <a:gdLst/>
          <a:ahLst/>
          <a:cxnLst/>
          <a:rect l="0" t="0" r="0" b="0"/>
          <a:pathLst>
            <a:path>
              <a:moveTo>
                <a:pt x="2044003" y="0"/>
              </a:moveTo>
              <a:lnTo>
                <a:pt x="2044003" y="191936"/>
              </a:lnTo>
              <a:lnTo>
                <a:pt x="0" y="191936"/>
              </a:lnTo>
              <a:lnTo>
                <a:pt x="0" y="2816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8CCE9-9ABE-4CBB-A47F-D66050A14874}">
      <dsp:nvSpPr>
        <dsp:cNvPr id="0" name=""/>
        <dsp:cNvSpPr/>
      </dsp:nvSpPr>
      <dsp:spPr>
        <a:xfrm>
          <a:off x="2617877" y="2177768"/>
          <a:ext cx="3034585" cy="281650"/>
        </a:xfrm>
        <a:custGeom>
          <a:avLst/>
          <a:gdLst/>
          <a:ahLst/>
          <a:cxnLst/>
          <a:rect l="0" t="0" r="0" b="0"/>
          <a:pathLst>
            <a:path>
              <a:moveTo>
                <a:pt x="3034585" y="0"/>
              </a:moveTo>
              <a:lnTo>
                <a:pt x="3034585" y="191936"/>
              </a:lnTo>
              <a:lnTo>
                <a:pt x="0" y="191936"/>
              </a:lnTo>
              <a:lnTo>
                <a:pt x="0" y="281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11B7A-8C7A-4919-8DAE-0FA69ACBFFF4}">
      <dsp:nvSpPr>
        <dsp:cNvPr id="0" name=""/>
        <dsp:cNvSpPr/>
      </dsp:nvSpPr>
      <dsp:spPr>
        <a:xfrm>
          <a:off x="3720049" y="1590540"/>
          <a:ext cx="3864827" cy="587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52462-46B3-4F8F-933E-961518594B99}">
      <dsp:nvSpPr>
        <dsp:cNvPr id="0" name=""/>
        <dsp:cNvSpPr/>
      </dsp:nvSpPr>
      <dsp:spPr>
        <a:xfrm>
          <a:off x="3827651" y="1692763"/>
          <a:ext cx="3864827" cy="58722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Osmanlı Devleti’nde Vergiler</a:t>
          </a:r>
          <a:endParaRPr lang="tr-TR" sz="1800" b="1" kern="1200" dirty="0"/>
        </a:p>
      </dsp:txBody>
      <dsp:txXfrm>
        <a:off x="3844850" y="1709962"/>
        <a:ext cx="3830429" cy="552829"/>
      </dsp:txXfrm>
    </dsp:sp>
    <dsp:sp modelId="{FA058516-E824-4A49-A46E-8B6AE1B74BFB}">
      <dsp:nvSpPr>
        <dsp:cNvPr id="0" name=""/>
        <dsp:cNvSpPr/>
      </dsp:nvSpPr>
      <dsp:spPr>
        <a:xfrm>
          <a:off x="1340162" y="2459418"/>
          <a:ext cx="2555430" cy="617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ABFC7-43F6-433C-8532-606DC765FA81}">
      <dsp:nvSpPr>
        <dsp:cNvPr id="0" name=""/>
        <dsp:cNvSpPr/>
      </dsp:nvSpPr>
      <dsp:spPr>
        <a:xfrm>
          <a:off x="1447765" y="2561640"/>
          <a:ext cx="2555430" cy="617581"/>
        </a:xfrm>
        <a:prstGeom prst="roundRect">
          <a:avLst>
            <a:gd name="adj" fmla="val 10000"/>
          </a:avLst>
        </a:prstGeom>
        <a:solidFill>
          <a:srgbClr val="F98BDA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Şer’i Vergiler</a:t>
          </a:r>
          <a:endParaRPr lang="tr-TR" sz="1800" b="1" kern="1200" dirty="0"/>
        </a:p>
      </dsp:txBody>
      <dsp:txXfrm>
        <a:off x="1465853" y="2579728"/>
        <a:ext cx="2519254" cy="581405"/>
      </dsp:txXfrm>
    </dsp:sp>
    <dsp:sp modelId="{B22EC0E3-5135-4FE7-8AC6-5B254938039E}">
      <dsp:nvSpPr>
        <dsp:cNvPr id="0" name=""/>
        <dsp:cNvSpPr/>
      </dsp:nvSpPr>
      <dsp:spPr>
        <a:xfrm>
          <a:off x="3491" y="3358650"/>
          <a:ext cx="1140765" cy="1716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D948D-CF1D-4B5D-9C79-091A63ACBDDE}">
      <dsp:nvSpPr>
        <dsp:cNvPr id="0" name=""/>
        <dsp:cNvSpPr/>
      </dsp:nvSpPr>
      <dsp:spPr>
        <a:xfrm>
          <a:off x="111093" y="3460872"/>
          <a:ext cx="1140765" cy="1716103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Öşür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144505" y="3494284"/>
        <a:ext cx="1073941" cy="1649279"/>
      </dsp:txXfrm>
    </dsp:sp>
    <dsp:sp modelId="{3F8D5172-D17C-421C-8F09-97F11AFFA231}">
      <dsp:nvSpPr>
        <dsp:cNvPr id="0" name=""/>
        <dsp:cNvSpPr/>
      </dsp:nvSpPr>
      <dsp:spPr>
        <a:xfrm>
          <a:off x="1359462" y="3358650"/>
          <a:ext cx="1445499" cy="1806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8D0EC-17C3-4FCE-A222-D45BF2599875}">
      <dsp:nvSpPr>
        <dsp:cNvPr id="0" name=""/>
        <dsp:cNvSpPr/>
      </dsp:nvSpPr>
      <dsp:spPr>
        <a:xfrm>
          <a:off x="1467064" y="3460872"/>
          <a:ext cx="1445499" cy="1806586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Haraç: </a:t>
          </a:r>
        </a:p>
        <a:p>
          <a:pPr marL="0"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4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1-Harac-ı Mukassem</a:t>
          </a:r>
        </a:p>
        <a:p>
          <a:pPr marL="0"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4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2-Haracı Muvazzaf</a:t>
          </a:r>
          <a:endParaRPr lang="tr-TR" sz="1400" kern="1200" dirty="0">
            <a:solidFill>
              <a:schemeClr val="tx1"/>
            </a:solidFill>
          </a:endParaRPr>
        </a:p>
      </dsp:txBody>
      <dsp:txXfrm>
        <a:off x="1509401" y="3503209"/>
        <a:ext cx="1360825" cy="1721912"/>
      </dsp:txXfrm>
    </dsp:sp>
    <dsp:sp modelId="{8BED3538-D01E-4848-8699-01EA92B3A851}">
      <dsp:nvSpPr>
        <dsp:cNvPr id="0" name=""/>
        <dsp:cNvSpPr/>
      </dsp:nvSpPr>
      <dsp:spPr>
        <a:xfrm>
          <a:off x="3020167" y="3358650"/>
          <a:ext cx="1028466" cy="18039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6D126-A4AC-4F54-8351-F603E57DF5AD}">
      <dsp:nvSpPr>
        <dsp:cNvPr id="0" name=""/>
        <dsp:cNvSpPr/>
      </dsp:nvSpPr>
      <dsp:spPr>
        <a:xfrm>
          <a:off x="3127769" y="3460872"/>
          <a:ext cx="1028466" cy="1803942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Cizye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3157892" y="3490995"/>
        <a:ext cx="968220" cy="1743696"/>
      </dsp:txXfrm>
    </dsp:sp>
    <dsp:sp modelId="{C595426B-3D9D-494B-896F-988EDE38FE66}">
      <dsp:nvSpPr>
        <dsp:cNvPr id="0" name=""/>
        <dsp:cNvSpPr/>
      </dsp:nvSpPr>
      <dsp:spPr>
        <a:xfrm>
          <a:off x="4263839" y="3358650"/>
          <a:ext cx="968424" cy="1771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BAC96-C138-48FE-8A45-85E7EAE01EDA}">
      <dsp:nvSpPr>
        <dsp:cNvPr id="0" name=""/>
        <dsp:cNvSpPr/>
      </dsp:nvSpPr>
      <dsp:spPr>
        <a:xfrm>
          <a:off x="4371442" y="3460872"/>
          <a:ext cx="968424" cy="1771559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Adet-i Ağnam</a:t>
          </a:r>
          <a:endParaRPr lang="tr-TR" sz="1800" kern="1200" dirty="0"/>
        </a:p>
      </dsp:txBody>
      <dsp:txXfrm>
        <a:off x="4399806" y="3489236"/>
        <a:ext cx="911696" cy="1714831"/>
      </dsp:txXfrm>
    </dsp:sp>
    <dsp:sp modelId="{DAB9C88E-4D5E-4B9A-B954-24D12BC6B91A}">
      <dsp:nvSpPr>
        <dsp:cNvPr id="0" name=""/>
        <dsp:cNvSpPr/>
      </dsp:nvSpPr>
      <dsp:spPr>
        <a:xfrm>
          <a:off x="7563612" y="2459418"/>
          <a:ext cx="2401150" cy="680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50D44-46B7-41FC-8061-224CF49F2B75}">
      <dsp:nvSpPr>
        <dsp:cNvPr id="0" name=""/>
        <dsp:cNvSpPr/>
      </dsp:nvSpPr>
      <dsp:spPr>
        <a:xfrm>
          <a:off x="7671215" y="2561640"/>
          <a:ext cx="2401150" cy="680626"/>
        </a:xfrm>
        <a:prstGeom prst="roundRect">
          <a:avLst>
            <a:gd name="adj" fmla="val 10000"/>
          </a:avLst>
        </a:prstGeom>
        <a:solidFill>
          <a:srgbClr val="F98BDA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Örfi Vergiler</a:t>
          </a:r>
          <a:endParaRPr lang="tr-TR" sz="1800" b="1" kern="1200" dirty="0"/>
        </a:p>
      </dsp:txBody>
      <dsp:txXfrm>
        <a:off x="7691150" y="2581575"/>
        <a:ext cx="2361280" cy="640756"/>
      </dsp:txXfrm>
    </dsp:sp>
    <dsp:sp modelId="{1B1E5372-5AFA-4958-A45A-2DF9DC74B5C4}">
      <dsp:nvSpPr>
        <dsp:cNvPr id="0" name=""/>
        <dsp:cNvSpPr/>
      </dsp:nvSpPr>
      <dsp:spPr>
        <a:xfrm>
          <a:off x="5447469" y="3421694"/>
          <a:ext cx="1196730" cy="17435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5AF86-DA37-45FC-815B-2719B21AF8CB}">
      <dsp:nvSpPr>
        <dsp:cNvPr id="0" name=""/>
        <dsp:cNvSpPr/>
      </dsp:nvSpPr>
      <dsp:spPr>
        <a:xfrm>
          <a:off x="5555072" y="3523917"/>
          <a:ext cx="1196730" cy="1743542"/>
        </a:xfrm>
        <a:prstGeom prst="roundRect">
          <a:avLst>
            <a:gd name="adj" fmla="val 10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Çift </a:t>
          </a:r>
          <a:r>
            <a:rPr lang="tr-TR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Resmi</a:t>
          </a:r>
          <a:r>
            <a:rPr lang="tr-TR" sz="18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tr-TR" sz="1800" kern="12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90123" y="3558968"/>
        <a:ext cx="1126628" cy="1673440"/>
      </dsp:txXfrm>
    </dsp:sp>
    <dsp:sp modelId="{80B8FED4-7CC5-4FE5-979E-12D9631C930C}">
      <dsp:nvSpPr>
        <dsp:cNvPr id="0" name=""/>
        <dsp:cNvSpPr/>
      </dsp:nvSpPr>
      <dsp:spPr>
        <a:xfrm>
          <a:off x="6859405" y="3421694"/>
          <a:ext cx="1135109" cy="1672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AA591-7ED5-4A95-BCA4-745D95F70799}">
      <dsp:nvSpPr>
        <dsp:cNvPr id="0" name=""/>
        <dsp:cNvSpPr/>
      </dsp:nvSpPr>
      <dsp:spPr>
        <a:xfrm>
          <a:off x="6967008" y="3523917"/>
          <a:ext cx="1135109" cy="1672121"/>
        </a:xfrm>
        <a:prstGeom prst="roundRect">
          <a:avLst>
            <a:gd name="adj" fmla="val 10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Niyabet rüsumu</a:t>
          </a:r>
          <a:endParaRPr lang="tr-TR" sz="1800" kern="1200" dirty="0"/>
        </a:p>
      </dsp:txBody>
      <dsp:txXfrm>
        <a:off x="7000254" y="3557163"/>
        <a:ext cx="1068617" cy="1605629"/>
      </dsp:txXfrm>
    </dsp:sp>
    <dsp:sp modelId="{6A7689E9-356F-43B5-8C2E-05F66AA75CD5}">
      <dsp:nvSpPr>
        <dsp:cNvPr id="0" name=""/>
        <dsp:cNvSpPr/>
      </dsp:nvSpPr>
      <dsp:spPr>
        <a:xfrm>
          <a:off x="8209721" y="3421694"/>
          <a:ext cx="1255242" cy="1679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4494A-3792-4399-B78E-46702BE7329E}">
      <dsp:nvSpPr>
        <dsp:cNvPr id="0" name=""/>
        <dsp:cNvSpPr/>
      </dsp:nvSpPr>
      <dsp:spPr>
        <a:xfrm>
          <a:off x="8317323" y="3523917"/>
          <a:ext cx="1255242" cy="1679581"/>
        </a:xfrm>
        <a:prstGeom prst="roundRect">
          <a:avLst>
            <a:gd name="adj" fmla="val 10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Baclar</a:t>
          </a:r>
          <a:r>
            <a:rPr lang="tr-TR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ve gümrük vergileri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8354088" y="3560682"/>
        <a:ext cx="1181712" cy="1606051"/>
      </dsp:txXfrm>
    </dsp:sp>
    <dsp:sp modelId="{82F918B2-756A-42FC-8FFE-D5D9F9F521D3}">
      <dsp:nvSpPr>
        <dsp:cNvPr id="0" name=""/>
        <dsp:cNvSpPr/>
      </dsp:nvSpPr>
      <dsp:spPr>
        <a:xfrm>
          <a:off x="9680169" y="3421694"/>
          <a:ext cx="1217106" cy="1631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AB5F0-6AC2-4F54-A529-493FFDC3D48E}">
      <dsp:nvSpPr>
        <dsp:cNvPr id="0" name=""/>
        <dsp:cNvSpPr/>
      </dsp:nvSpPr>
      <dsp:spPr>
        <a:xfrm>
          <a:off x="9787772" y="3523917"/>
          <a:ext cx="1217106" cy="1631867"/>
        </a:xfrm>
        <a:prstGeom prst="roundRect">
          <a:avLst>
            <a:gd name="adj" fmla="val 10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Çift bozan vergisi</a:t>
          </a:r>
          <a:endParaRPr lang="tr-TR" sz="1800" kern="1200" dirty="0"/>
        </a:p>
      </dsp:txBody>
      <dsp:txXfrm>
        <a:off x="9823420" y="3559565"/>
        <a:ext cx="1145810" cy="1560571"/>
      </dsp:txXfrm>
    </dsp:sp>
    <dsp:sp modelId="{E76EA717-AEE8-42D9-B61E-792F023AE61B}">
      <dsp:nvSpPr>
        <dsp:cNvPr id="0" name=""/>
        <dsp:cNvSpPr/>
      </dsp:nvSpPr>
      <dsp:spPr>
        <a:xfrm>
          <a:off x="11112481" y="3421694"/>
          <a:ext cx="968424" cy="1601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87CE9-5232-4B47-A0F4-373FC1955FE6}">
      <dsp:nvSpPr>
        <dsp:cNvPr id="0" name=""/>
        <dsp:cNvSpPr/>
      </dsp:nvSpPr>
      <dsp:spPr>
        <a:xfrm>
          <a:off x="11220084" y="3523917"/>
          <a:ext cx="968424" cy="1601501"/>
        </a:xfrm>
        <a:prstGeom prst="roundRect">
          <a:avLst>
            <a:gd name="adj" fmla="val 10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Avarız</a:t>
          </a:r>
          <a:r>
            <a:rPr lang="tr-TR" sz="18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tr-TR" sz="1800" kern="1200" dirty="0"/>
        </a:p>
      </dsp:txBody>
      <dsp:txXfrm>
        <a:off x="11248448" y="3552281"/>
        <a:ext cx="911696" cy="1544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DCAE4-A3CC-49A0-842F-83F115DF3093}">
      <dsp:nvSpPr>
        <dsp:cNvPr id="0" name=""/>
        <dsp:cNvSpPr/>
      </dsp:nvSpPr>
      <dsp:spPr>
        <a:xfrm>
          <a:off x="6022404" y="2232473"/>
          <a:ext cx="4150275" cy="38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551"/>
              </a:lnTo>
              <a:lnTo>
                <a:pt x="4150275" y="262551"/>
              </a:lnTo>
              <a:lnTo>
                <a:pt x="4150275" y="385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557F-E323-4BAE-A74D-54DDE6AFB3BF}">
      <dsp:nvSpPr>
        <dsp:cNvPr id="0" name=""/>
        <dsp:cNvSpPr/>
      </dsp:nvSpPr>
      <dsp:spPr>
        <a:xfrm>
          <a:off x="5859695" y="2232473"/>
          <a:ext cx="162708" cy="385272"/>
        </a:xfrm>
        <a:custGeom>
          <a:avLst/>
          <a:gdLst/>
          <a:ahLst/>
          <a:cxnLst/>
          <a:rect l="0" t="0" r="0" b="0"/>
          <a:pathLst>
            <a:path>
              <a:moveTo>
                <a:pt x="162708" y="0"/>
              </a:moveTo>
              <a:lnTo>
                <a:pt x="162708" y="262551"/>
              </a:lnTo>
              <a:lnTo>
                <a:pt x="0" y="262551"/>
              </a:lnTo>
              <a:lnTo>
                <a:pt x="0" y="385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DE6A3-BF52-4558-A9E9-90EEC4FBCA90}">
      <dsp:nvSpPr>
        <dsp:cNvPr id="0" name=""/>
        <dsp:cNvSpPr/>
      </dsp:nvSpPr>
      <dsp:spPr>
        <a:xfrm>
          <a:off x="1709420" y="2232473"/>
          <a:ext cx="4312983" cy="385272"/>
        </a:xfrm>
        <a:custGeom>
          <a:avLst/>
          <a:gdLst/>
          <a:ahLst/>
          <a:cxnLst/>
          <a:rect l="0" t="0" r="0" b="0"/>
          <a:pathLst>
            <a:path>
              <a:moveTo>
                <a:pt x="4312983" y="0"/>
              </a:moveTo>
              <a:lnTo>
                <a:pt x="4312983" y="262551"/>
              </a:lnTo>
              <a:lnTo>
                <a:pt x="0" y="262551"/>
              </a:lnTo>
              <a:lnTo>
                <a:pt x="0" y="385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8CCE9-9ABE-4CBB-A47F-D66050A14874}">
      <dsp:nvSpPr>
        <dsp:cNvPr id="0" name=""/>
        <dsp:cNvSpPr/>
      </dsp:nvSpPr>
      <dsp:spPr>
        <a:xfrm>
          <a:off x="5976684" y="1350356"/>
          <a:ext cx="91440" cy="385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5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11B7A-8C7A-4919-8DAE-0FA69ACBFFF4}">
      <dsp:nvSpPr>
        <dsp:cNvPr id="0" name=""/>
        <dsp:cNvSpPr/>
      </dsp:nvSpPr>
      <dsp:spPr>
        <a:xfrm>
          <a:off x="3511637" y="547081"/>
          <a:ext cx="5021533" cy="803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52462-46B3-4F8F-933E-961518594B99}">
      <dsp:nvSpPr>
        <dsp:cNvPr id="0" name=""/>
        <dsp:cNvSpPr/>
      </dsp:nvSpPr>
      <dsp:spPr>
        <a:xfrm>
          <a:off x="3658828" y="686912"/>
          <a:ext cx="5021533" cy="80327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Osmanlı Devleti’nde Vergiler</a:t>
          </a:r>
          <a:endParaRPr lang="tr-TR" sz="2400" b="1" kern="1200" dirty="0"/>
        </a:p>
      </dsp:txBody>
      <dsp:txXfrm>
        <a:off x="3682355" y="710439"/>
        <a:ext cx="4974479" cy="756221"/>
      </dsp:txXfrm>
    </dsp:sp>
    <dsp:sp modelId="{FA058516-E824-4A49-A46E-8B6AE1B74BFB}">
      <dsp:nvSpPr>
        <dsp:cNvPr id="0" name=""/>
        <dsp:cNvSpPr/>
      </dsp:nvSpPr>
      <dsp:spPr>
        <a:xfrm>
          <a:off x="4644981" y="1735629"/>
          <a:ext cx="2754846" cy="496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ABFC7-43F6-433C-8532-606DC765FA81}">
      <dsp:nvSpPr>
        <dsp:cNvPr id="0" name=""/>
        <dsp:cNvSpPr/>
      </dsp:nvSpPr>
      <dsp:spPr>
        <a:xfrm>
          <a:off x="4792172" y="1875460"/>
          <a:ext cx="2754846" cy="496844"/>
        </a:xfrm>
        <a:prstGeom prst="roundRect">
          <a:avLst>
            <a:gd name="adj" fmla="val 10000"/>
          </a:avLst>
        </a:prstGeom>
        <a:solidFill>
          <a:srgbClr val="F98BDA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/>
            <a:t>Şer’i Vergiler</a:t>
          </a:r>
          <a:endParaRPr lang="tr-TR" sz="2100" b="1" kern="1200" dirty="0"/>
        </a:p>
      </dsp:txBody>
      <dsp:txXfrm>
        <a:off x="4806724" y="1890012"/>
        <a:ext cx="2725742" cy="467740"/>
      </dsp:txXfrm>
    </dsp:sp>
    <dsp:sp modelId="{B22EC0E3-5135-4FE7-8AC6-5B254938039E}">
      <dsp:nvSpPr>
        <dsp:cNvPr id="0" name=""/>
        <dsp:cNvSpPr/>
      </dsp:nvSpPr>
      <dsp:spPr>
        <a:xfrm>
          <a:off x="241" y="2617746"/>
          <a:ext cx="3418358" cy="3553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D948D-CF1D-4B5D-9C79-091A63ACBDDE}">
      <dsp:nvSpPr>
        <dsp:cNvPr id="0" name=""/>
        <dsp:cNvSpPr/>
      </dsp:nvSpPr>
      <dsp:spPr>
        <a:xfrm>
          <a:off x="147432" y="2757577"/>
          <a:ext cx="3418358" cy="3553340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a)- Öşür: </a:t>
          </a: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Müslümanlardan alınan toprak ürünü vergisidir. Elde edilen ürünün onda biri vergi</a:t>
          </a: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olarak alınırdı.</a:t>
          </a:r>
          <a:endParaRPr lang="tr-TR" sz="2000" kern="1200" dirty="0">
            <a:solidFill>
              <a:schemeClr val="tx1"/>
            </a:solidFill>
          </a:endParaRPr>
        </a:p>
      </dsp:txBody>
      <dsp:txXfrm>
        <a:off x="247552" y="2857697"/>
        <a:ext cx="3218118" cy="3353100"/>
      </dsp:txXfrm>
    </dsp:sp>
    <dsp:sp modelId="{3F8D5172-D17C-421C-8F09-97F11AFFA231}">
      <dsp:nvSpPr>
        <dsp:cNvPr id="0" name=""/>
        <dsp:cNvSpPr/>
      </dsp:nvSpPr>
      <dsp:spPr>
        <a:xfrm>
          <a:off x="3712981" y="2617746"/>
          <a:ext cx="4293427" cy="3500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8D0EC-17C3-4FCE-A222-D45BF2599875}">
      <dsp:nvSpPr>
        <dsp:cNvPr id="0" name=""/>
        <dsp:cNvSpPr/>
      </dsp:nvSpPr>
      <dsp:spPr>
        <a:xfrm>
          <a:off x="3860172" y="2757577"/>
          <a:ext cx="4293427" cy="3500866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b)- Haraç: </a:t>
          </a: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Müslüman olmayanlardan alınan vergiydi. ikiye ayrılıyordu:</a:t>
          </a:r>
          <a:endParaRPr lang="tr-TR" sz="2000" kern="1200" dirty="0" smtClean="0">
            <a:solidFill>
              <a:schemeClr val="tx1"/>
            </a:solidFill>
            <a:latin typeface="Courier New" pitchFamily="49" charset="0"/>
            <a:cs typeface="Times New Roman" pitchFamily="18" charset="0"/>
          </a:endParaRPr>
        </a:p>
        <a:p>
          <a:pPr marL="0"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1-Harac-ı Mukassem: </a:t>
          </a: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Elde edilen üründen alınırdı.</a:t>
          </a:r>
          <a:endParaRPr lang="tr-TR" sz="2000" kern="1200" dirty="0" smtClean="0">
            <a:solidFill>
              <a:schemeClr val="tx1"/>
            </a:solidFill>
            <a:latin typeface="Courier New" pitchFamily="49" charset="0"/>
            <a:cs typeface="Times New Roman" pitchFamily="18" charset="0"/>
          </a:endParaRPr>
        </a:p>
        <a:p>
          <a:pPr marL="0"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2-Haracı Muvazzaf: </a:t>
          </a: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Toprak vergisiydi.</a:t>
          </a:r>
          <a:endParaRPr lang="tr-TR" sz="2000" kern="1200" dirty="0">
            <a:solidFill>
              <a:schemeClr val="tx1"/>
            </a:solidFill>
          </a:endParaRPr>
        </a:p>
      </dsp:txBody>
      <dsp:txXfrm>
        <a:off x="3962709" y="2860114"/>
        <a:ext cx="4088353" cy="3295792"/>
      </dsp:txXfrm>
    </dsp:sp>
    <dsp:sp modelId="{8BED3538-D01E-4848-8699-01EA92B3A851}">
      <dsp:nvSpPr>
        <dsp:cNvPr id="0" name=""/>
        <dsp:cNvSpPr/>
      </dsp:nvSpPr>
      <dsp:spPr>
        <a:xfrm>
          <a:off x="8300791" y="2617746"/>
          <a:ext cx="3743775" cy="3460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6D126-A4AC-4F54-8351-F603E57DF5AD}">
      <dsp:nvSpPr>
        <dsp:cNvPr id="0" name=""/>
        <dsp:cNvSpPr/>
      </dsp:nvSpPr>
      <dsp:spPr>
        <a:xfrm>
          <a:off x="8447982" y="2757577"/>
          <a:ext cx="3743775" cy="3460632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c)- Cizye:</a:t>
          </a:r>
          <a:r>
            <a:rPr lang="tr-TR" sz="20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Müslüman olmayan erkeklerden, askerlik görevi karşılığı alına vergidir. </a:t>
          </a:r>
        </a:p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d)- Adet-i Ağnam:</a:t>
          </a:r>
          <a:r>
            <a:rPr lang="tr-TR" sz="20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Hayvandan sayısına göre alınan vergi.</a:t>
          </a:r>
          <a:endParaRPr lang="tr-TR" sz="2000" kern="1200" dirty="0">
            <a:solidFill>
              <a:schemeClr val="tx1"/>
            </a:solidFill>
          </a:endParaRPr>
        </a:p>
      </dsp:txBody>
      <dsp:txXfrm>
        <a:off x="8549340" y="2858935"/>
        <a:ext cx="3541059" cy="3257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C008-8592-4C22-B639-A1CD65073D8D}">
      <dsp:nvSpPr>
        <dsp:cNvPr id="0" name=""/>
        <dsp:cNvSpPr/>
      </dsp:nvSpPr>
      <dsp:spPr>
        <a:xfrm>
          <a:off x="6007447" y="2094445"/>
          <a:ext cx="4202203" cy="463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911"/>
              </a:lnTo>
              <a:lnTo>
                <a:pt x="4202203" y="315911"/>
              </a:lnTo>
              <a:lnTo>
                <a:pt x="4202203" y="4635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4292A-C29E-4C87-BCD8-A4FA3F0360F8}">
      <dsp:nvSpPr>
        <dsp:cNvPr id="0" name=""/>
        <dsp:cNvSpPr/>
      </dsp:nvSpPr>
      <dsp:spPr>
        <a:xfrm>
          <a:off x="6007447" y="2094445"/>
          <a:ext cx="243372" cy="463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911"/>
              </a:lnTo>
              <a:lnTo>
                <a:pt x="243372" y="315911"/>
              </a:lnTo>
              <a:lnTo>
                <a:pt x="243372" y="4635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0BDA5-9E84-43ED-8313-3812BEE668B6}">
      <dsp:nvSpPr>
        <dsp:cNvPr id="0" name=""/>
        <dsp:cNvSpPr/>
      </dsp:nvSpPr>
      <dsp:spPr>
        <a:xfrm>
          <a:off x="2048615" y="2094445"/>
          <a:ext cx="3958831" cy="463573"/>
        </a:xfrm>
        <a:custGeom>
          <a:avLst/>
          <a:gdLst/>
          <a:ahLst/>
          <a:cxnLst/>
          <a:rect l="0" t="0" r="0" b="0"/>
          <a:pathLst>
            <a:path>
              <a:moveTo>
                <a:pt x="3958831" y="0"/>
              </a:moveTo>
              <a:lnTo>
                <a:pt x="3958831" y="315911"/>
              </a:lnTo>
              <a:lnTo>
                <a:pt x="0" y="315911"/>
              </a:lnTo>
              <a:lnTo>
                <a:pt x="0" y="4635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2787C-1EFC-4F0E-A1AE-203F2DCE68F4}">
      <dsp:nvSpPr>
        <dsp:cNvPr id="0" name=""/>
        <dsp:cNvSpPr/>
      </dsp:nvSpPr>
      <dsp:spPr>
        <a:xfrm>
          <a:off x="5961727" y="967240"/>
          <a:ext cx="91440" cy="463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5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11B7A-8C7A-4919-8DAE-0FA69ACBFFF4}">
      <dsp:nvSpPr>
        <dsp:cNvPr id="0" name=""/>
        <dsp:cNvSpPr/>
      </dsp:nvSpPr>
      <dsp:spPr>
        <a:xfrm>
          <a:off x="3138147" y="710"/>
          <a:ext cx="5738599" cy="966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52462-46B3-4F8F-933E-961518594B99}">
      <dsp:nvSpPr>
        <dsp:cNvPr id="0" name=""/>
        <dsp:cNvSpPr/>
      </dsp:nvSpPr>
      <dsp:spPr>
        <a:xfrm>
          <a:off x="3315252" y="168960"/>
          <a:ext cx="5738599" cy="96652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Osmanlı Devleti’nde Vergiler</a:t>
          </a:r>
          <a:endParaRPr lang="tr-TR" sz="2400" b="1" kern="1200" dirty="0"/>
        </a:p>
      </dsp:txBody>
      <dsp:txXfrm>
        <a:off x="3343561" y="197269"/>
        <a:ext cx="5681981" cy="909911"/>
      </dsp:txXfrm>
    </dsp:sp>
    <dsp:sp modelId="{DAB9C88E-4D5E-4B9A-B954-24D12BC6B91A}">
      <dsp:nvSpPr>
        <dsp:cNvPr id="0" name=""/>
        <dsp:cNvSpPr/>
      </dsp:nvSpPr>
      <dsp:spPr>
        <a:xfrm>
          <a:off x="4065427" y="1430813"/>
          <a:ext cx="3884039" cy="663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50D44-46B7-41FC-8061-224CF49F2B75}">
      <dsp:nvSpPr>
        <dsp:cNvPr id="0" name=""/>
        <dsp:cNvSpPr/>
      </dsp:nvSpPr>
      <dsp:spPr>
        <a:xfrm>
          <a:off x="4242532" y="1599063"/>
          <a:ext cx="3884039" cy="663631"/>
        </a:xfrm>
        <a:prstGeom prst="roundRect">
          <a:avLst>
            <a:gd name="adj" fmla="val 10000"/>
          </a:avLst>
        </a:prstGeom>
        <a:solidFill>
          <a:srgbClr val="F98BDA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Örfi Vergiler</a:t>
          </a:r>
          <a:endParaRPr lang="tr-TR" sz="2000" b="1" kern="1200" dirty="0"/>
        </a:p>
      </dsp:txBody>
      <dsp:txXfrm>
        <a:off x="4261969" y="1618500"/>
        <a:ext cx="3845165" cy="624757"/>
      </dsp:txXfrm>
    </dsp:sp>
    <dsp:sp modelId="{1B1E5372-5AFA-4958-A45A-2DF9DC74B5C4}">
      <dsp:nvSpPr>
        <dsp:cNvPr id="0" name=""/>
        <dsp:cNvSpPr/>
      </dsp:nvSpPr>
      <dsp:spPr>
        <a:xfrm>
          <a:off x="114462" y="2558018"/>
          <a:ext cx="3868307" cy="4131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5AF86-DA37-45FC-815B-2719B21AF8CB}">
      <dsp:nvSpPr>
        <dsp:cNvPr id="0" name=""/>
        <dsp:cNvSpPr/>
      </dsp:nvSpPr>
      <dsp:spPr>
        <a:xfrm>
          <a:off x="291567" y="2726268"/>
          <a:ext cx="3868307" cy="4131020"/>
        </a:xfrm>
        <a:prstGeom prst="roundRect">
          <a:avLst>
            <a:gd name="adj" fmla="val 10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a)-</a:t>
          </a:r>
          <a:r>
            <a:rPr lang="tr-TR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Çift Resmi</a:t>
          </a:r>
          <a:r>
            <a:rPr lang="tr-TR" sz="20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Reayanın tasarruf ettiği toprağın büyüklüğüne ve kendisinin evli ya da bekar oluşuna göre alınan vergi.</a:t>
          </a:r>
        </a:p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b)-</a:t>
          </a:r>
          <a:r>
            <a:rPr lang="tr-TR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Niyabet rüsumu:</a:t>
          </a:r>
          <a:r>
            <a:rPr lang="tr-TR" sz="20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 vergi yöneticilerin yönetim sırasında reayadan aldıkları vergilerdi. Cerimelerde bu</a:t>
          </a: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grubun içindeydi.</a:t>
          </a:r>
          <a:endParaRPr lang="tr-TR" sz="2000" kern="1200" dirty="0">
            <a:solidFill>
              <a:schemeClr val="tx1"/>
            </a:solidFill>
          </a:endParaRPr>
        </a:p>
      </dsp:txBody>
      <dsp:txXfrm>
        <a:off x="404866" y="2839567"/>
        <a:ext cx="3641709" cy="3904422"/>
      </dsp:txXfrm>
    </dsp:sp>
    <dsp:sp modelId="{80B8FED4-7CC5-4FE5-979E-12D9631C930C}">
      <dsp:nvSpPr>
        <dsp:cNvPr id="0" name=""/>
        <dsp:cNvSpPr/>
      </dsp:nvSpPr>
      <dsp:spPr>
        <a:xfrm>
          <a:off x="4336980" y="2558018"/>
          <a:ext cx="3827677" cy="4108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AA591-7ED5-4A95-BCA4-745D95F70799}">
      <dsp:nvSpPr>
        <dsp:cNvPr id="0" name=""/>
        <dsp:cNvSpPr/>
      </dsp:nvSpPr>
      <dsp:spPr>
        <a:xfrm>
          <a:off x="4514085" y="2726268"/>
          <a:ext cx="3827677" cy="4108824"/>
        </a:xfrm>
        <a:prstGeom prst="roundRect">
          <a:avLst>
            <a:gd name="adj" fmla="val 10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</a:t>
          </a:r>
          <a:r>
            <a:rPr lang="tr-TR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)-</a:t>
          </a:r>
          <a:r>
            <a:rPr lang="tr-TR" sz="20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Baclar</a:t>
          </a:r>
          <a:r>
            <a:rPr lang="tr-TR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ve gümrük vergileri: </a:t>
          </a: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Ticaret erbabından alınan vergiler.</a:t>
          </a:r>
        </a:p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d)-</a:t>
          </a:r>
          <a:r>
            <a:rPr lang="tr-TR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Çift bozan vergisi:</a:t>
          </a:r>
          <a:r>
            <a:rPr lang="tr-TR" sz="20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Toprağını izinsiz olarak terk</a:t>
          </a: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eden veya üç yıl üst üste </a:t>
          </a: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ekmeyenlerde </a:t>
          </a: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alınan vergi.</a:t>
          </a:r>
          <a:endParaRPr lang="tr-TR" sz="2000" kern="1200" dirty="0"/>
        </a:p>
      </dsp:txBody>
      <dsp:txXfrm>
        <a:off x="4626194" y="2838377"/>
        <a:ext cx="3603459" cy="3884606"/>
      </dsp:txXfrm>
    </dsp:sp>
    <dsp:sp modelId="{6A7689E9-356F-43B5-8C2E-05F66AA75CD5}">
      <dsp:nvSpPr>
        <dsp:cNvPr id="0" name=""/>
        <dsp:cNvSpPr/>
      </dsp:nvSpPr>
      <dsp:spPr>
        <a:xfrm>
          <a:off x="8518869" y="2558018"/>
          <a:ext cx="3381563" cy="4024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4494A-3792-4399-B78E-46702BE7329E}">
      <dsp:nvSpPr>
        <dsp:cNvPr id="0" name=""/>
        <dsp:cNvSpPr/>
      </dsp:nvSpPr>
      <dsp:spPr>
        <a:xfrm>
          <a:off x="8695974" y="2726268"/>
          <a:ext cx="3381563" cy="4024318"/>
        </a:xfrm>
        <a:prstGeom prst="roundRect">
          <a:avLst>
            <a:gd name="adj" fmla="val 10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e)-</a:t>
          </a:r>
          <a:r>
            <a:rPr lang="tr-TR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Avarız:</a:t>
          </a:r>
          <a:r>
            <a:rPr lang="tr-TR" sz="20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Olağanüstü hallerde, divanın kararı ve padişahın emri ile toplanan vergilere denirdi.</a:t>
          </a:r>
          <a:endParaRPr lang="tr-TR" sz="2000" kern="1200" dirty="0">
            <a:solidFill>
              <a:schemeClr val="tx1"/>
            </a:solidFill>
          </a:endParaRPr>
        </a:p>
      </dsp:txBody>
      <dsp:txXfrm>
        <a:off x="8795017" y="2825311"/>
        <a:ext cx="3183477" cy="3826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C008-8592-4C22-B639-A1CD65073D8D}">
      <dsp:nvSpPr>
        <dsp:cNvPr id="0" name=""/>
        <dsp:cNvSpPr/>
      </dsp:nvSpPr>
      <dsp:spPr>
        <a:xfrm>
          <a:off x="9135234" y="2135924"/>
          <a:ext cx="2139503" cy="436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328"/>
              </a:lnTo>
              <a:lnTo>
                <a:pt x="2139503" y="297328"/>
              </a:lnTo>
              <a:lnTo>
                <a:pt x="2139503" y="4363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4292A-C29E-4C87-BCD8-A4FA3F0360F8}">
      <dsp:nvSpPr>
        <dsp:cNvPr id="0" name=""/>
        <dsp:cNvSpPr/>
      </dsp:nvSpPr>
      <dsp:spPr>
        <a:xfrm>
          <a:off x="9135234" y="2135924"/>
          <a:ext cx="176834" cy="436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328"/>
              </a:lnTo>
              <a:lnTo>
                <a:pt x="176834" y="297328"/>
              </a:lnTo>
              <a:lnTo>
                <a:pt x="176834" y="4363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0BDA5-9E84-43ED-8313-3812BEE668B6}">
      <dsp:nvSpPr>
        <dsp:cNvPr id="0" name=""/>
        <dsp:cNvSpPr/>
      </dsp:nvSpPr>
      <dsp:spPr>
        <a:xfrm>
          <a:off x="7172565" y="2135924"/>
          <a:ext cx="1962668" cy="436304"/>
        </a:xfrm>
        <a:custGeom>
          <a:avLst/>
          <a:gdLst/>
          <a:ahLst/>
          <a:cxnLst/>
          <a:rect l="0" t="0" r="0" b="0"/>
          <a:pathLst>
            <a:path>
              <a:moveTo>
                <a:pt x="1962668" y="0"/>
              </a:moveTo>
              <a:lnTo>
                <a:pt x="1962668" y="297328"/>
              </a:lnTo>
              <a:lnTo>
                <a:pt x="0" y="297328"/>
              </a:lnTo>
              <a:lnTo>
                <a:pt x="0" y="4363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2787C-1EFC-4F0E-A1AE-203F2DCE68F4}">
      <dsp:nvSpPr>
        <dsp:cNvPr id="0" name=""/>
        <dsp:cNvSpPr/>
      </dsp:nvSpPr>
      <dsp:spPr>
        <a:xfrm>
          <a:off x="5977990" y="1075026"/>
          <a:ext cx="3157243" cy="436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328"/>
              </a:lnTo>
              <a:lnTo>
                <a:pt x="3157243" y="297328"/>
              </a:lnTo>
              <a:lnTo>
                <a:pt x="3157243" y="436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DCAE4-A3CC-49A0-842F-83F115DF3093}">
      <dsp:nvSpPr>
        <dsp:cNvPr id="0" name=""/>
        <dsp:cNvSpPr/>
      </dsp:nvSpPr>
      <dsp:spPr>
        <a:xfrm>
          <a:off x="2956371" y="2073985"/>
          <a:ext cx="2159290" cy="436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328"/>
              </a:lnTo>
              <a:lnTo>
                <a:pt x="2159290" y="297328"/>
              </a:lnTo>
              <a:lnTo>
                <a:pt x="2159290" y="4363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557F-E323-4BAE-A74D-54DDE6AFB3BF}">
      <dsp:nvSpPr>
        <dsp:cNvPr id="0" name=""/>
        <dsp:cNvSpPr/>
      </dsp:nvSpPr>
      <dsp:spPr>
        <a:xfrm>
          <a:off x="2868353" y="2073985"/>
          <a:ext cx="91440" cy="436304"/>
        </a:xfrm>
        <a:custGeom>
          <a:avLst/>
          <a:gdLst/>
          <a:ahLst/>
          <a:cxnLst/>
          <a:rect l="0" t="0" r="0" b="0"/>
          <a:pathLst>
            <a:path>
              <a:moveTo>
                <a:pt x="88017" y="0"/>
              </a:moveTo>
              <a:lnTo>
                <a:pt x="88017" y="297328"/>
              </a:lnTo>
              <a:lnTo>
                <a:pt x="45720" y="297328"/>
              </a:lnTo>
              <a:lnTo>
                <a:pt x="45720" y="4363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DE6A3-BF52-4558-A9E9-90EEC4FBCA90}">
      <dsp:nvSpPr>
        <dsp:cNvPr id="0" name=""/>
        <dsp:cNvSpPr/>
      </dsp:nvSpPr>
      <dsp:spPr>
        <a:xfrm>
          <a:off x="754783" y="2073985"/>
          <a:ext cx="2201588" cy="436304"/>
        </a:xfrm>
        <a:custGeom>
          <a:avLst/>
          <a:gdLst/>
          <a:ahLst/>
          <a:cxnLst/>
          <a:rect l="0" t="0" r="0" b="0"/>
          <a:pathLst>
            <a:path>
              <a:moveTo>
                <a:pt x="2201588" y="0"/>
              </a:moveTo>
              <a:lnTo>
                <a:pt x="2201588" y="297328"/>
              </a:lnTo>
              <a:lnTo>
                <a:pt x="0" y="297328"/>
              </a:lnTo>
              <a:lnTo>
                <a:pt x="0" y="4363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8CCE9-9ABE-4CBB-A47F-D66050A14874}">
      <dsp:nvSpPr>
        <dsp:cNvPr id="0" name=""/>
        <dsp:cNvSpPr/>
      </dsp:nvSpPr>
      <dsp:spPr>
        <a:xfrm>
          <a:off x="2956371" y="1075026"/>
          <a:ext cx="3021618" cy="436304"/>
        </a:xfrm>
        <a:custGeom>
          <a:avLst/>
          <a:gdLst/>
          <a:ahLst/>
          <a:cxnLst/>
          <a:rect l="0" t="0" r="0" b="0"/>
          <a:pathLst>
            <a:path>
              <a:moveTo>
                <a:pt x="3021618" y="0"/>
              </a:moveTo>
              <a:lnTo>
                <a:pt x="3021618" y="297328"/>
              </a:lnTo>
              <a:lnTo>
                <a:pt x="0" y="297328"/>
              </a:lnTo>
              <a:lnTo>
                <a:pt x="0" y="436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11B7A-8C7A-4919-8DAE-0FA69ACBFFF4}">
      <dsp:nvSpPr>
        <dsp:cNvPr id="0" name=""/>
        <dsp:cNvSpPr/>
      </dsp:nvSpPr>
      <dsp:spPr>
        <a:xfrm>
          <a:off x="3908189" y="165351"/>
          <a:ext cx="4139602" cy="909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52462-46B3-4F8F-933E-961518594B99}">
      <dsp:nvSpPr>
        <dsp:cNvPr id="0" name=""/>
        <dsp:cNvSpPr/>
      </dsp:nvSpPr>
      <dsp:spPr>
        <a:xfrm>
          <a:off x="4074876" y="323704"/>
          <a:ext cx="4139602" cy="90967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Osmanlı Devleti’nde Vergiler</a:t>
          </a:r>
          <a:endParaRPr lang="tr-TR" sz="1600" b="1" kern="1200" dirty="0"/>
        </a:p>
      </dsp:txBody>
      <dsp:txXfrm>
        <a:off x="4101519" y="350347"/>
        <a:ext cx="4086316" cy="856388"/>
      </dsp:txXfrm>
    </dsp:sp>
    <dsp:sp modelId="{FA058516-E824-4A49-A46E-8B6AE1B74BFB}">
      <dsp:nvSpPr>
        <dsp:cNvPr id="0" name=""/>
        <dsp:cNvSpPr/>
      </dsp:nvSpPr>
      <dsp:spPr>
        <a:xfrm>
          <a:off x="1795324" y="1511330"/>
          <a:ext cx="2322095" cy="562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ABFC7-43F6-433C-8532-606DC765FA81}">
      <dsp:nvSpPr>
        <dsp:cNvPr id="0" name=""/>
        <dsp:cNvSpPr/>
      </dsp:nvSpPr>
      <dsp:spPr>
        <a:xfrm>
          <a:off x="1962011" y="1669683"/>
          <a:ext cx="2322095" cy="562654"/>
        </a:xfrm>
        <a:prstGeom prst="roundRect">
          <a:avLst>
            <a:gd name="adj" fmla="val 10000"/>
          </a:avLst>
        </a:prstGeom>
        <a:solidFill>
          <a:srgbClr val="F98BDA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/>
            <a:t>Şer’i Vergiler</a:t>
          </a:r>
          <a:endParaRPr lang="tr-TR" sz="1500" b="1" kern="1200" dirty="0"/>
        </a:p>
      </dsp:txBody>
      <dsp:txXfrm>
        <a:off x="1978491" y="1686163"/>
        <a:ext cx="2289135" cy="529694"/>
      </dsp:txXfrm>
    </dsp:sp>
    <dsp:sp modelId="{B22EC0E3-5135-4FE7-8AC6-5B254938039E}">
      <dsp:nvSpPr>
        <dsp:cNvPr id="0" name=""/>
        <dsp:cNvSpPr/>
      </dsp:nvSpPr>
      <dsp:spPr>
        <a:xfrm>
          <a:off x="481" y="2510290"/>
          <a:ext cx="1508603" cy="4024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D948D-CF1D-4B5D-9C79-091A63ACBDDE}">
      <dsp:nvSpPr>
        <dsp:cNvPr id="0" name=""/>
        <dsp:cNvSpPr/>
      </dsp:nvSpPr>
      <dsp:spPr>
        <a:xfrm>
          <a:off x="167168" y="2668643"/>
          <a:ext cx="1508603" cy="4024005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a)- Öşür: </a:t>
          </a:r>
          <a:r>
            <a:rPr lang="tr-TR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Müslümanlardan alınan toprak ürünü vergisidir. Elde edilen ürünün onda biri vergi</a:t>
          </a:r>
          <a:r>
            <a:rPr lang="tr-TR" sz="1400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tr-TR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olarak alınırdı.</a:t>
          </a:r>
          <a:endParaRPr lang="tr-TR" sz="1400" kern="1200" dirty="0">
            <a:solidFill>
              <a:schemeClr val="tx1"/>
            </a:solidFill>
          </a:endParaRPr>
        </a:p>
      </dsp:txBody>
      <dsp:txXfrm>
        <a:off x="211353" y="2712828"/>
        <a:ext cx="1420233" cy="3935635"/>
      </dsp:txXfrm>
    </dsp:sp>
    <dsp:sp modelId="{3F8D5172-D17C-421C-8F09-97F11AFFA231}">
      <dsp:nvSpPr>
        <dsp:cNvPr id="0" name=""/>
        <dsp:cNvSpPr/>
      </dsp:nvSpPr>
      <dsp:spPr>
        <a:xfrm>
          <a:off x="1842460" y="2510290"/>
          <a:ext cx="2143227" cy="3964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8D0EC-17C3-4FCE-A222-D45BF2599875}">
      <dsp:nvSpPr>
        <dsp:cNvPr id="0" name=""/>
        <dsp:cNvSpPr/>
      </dsp:nvSpPr>
      <dsp:spPr>
        <a:xfrm>
          <a:off x="2009147" y="2668643"/>
          <a:ext cx="2143227" cy="3964581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b)- Haraç: </a:t>
          </a:r>
          <a:r>
            <a:rPr lang="tr-TR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Müslüman olmayanlardan alınan vergiydi. ikiye ayrılıyordu:</a:t>
          </a:r>
          <a:endParaRPr lang="tr-TR" sz="1600" kern="1200" dirty="0" smtClean="0">
            <a:solidFill>
              <a:schemeClr val="tx1"/>
            </a:solidFill>
            <a:latin typeface="Courier New" pitchFamily="49" charset="0"/>
            <a:cs typeface="Times New Roman" pitchFamily="18" charset="0"/>
          </a:endParaRPr>
        </a:p>
        <a:p>
          <a:pPr marL="0"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1-Harac-ı Mukassem: </a:t>
          </a:r>
          <a:r>
            <a:rPr lang="tr-TR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Elde edilen üründen alınırdı.</a:t>
          </a:r>
          <a:endParaRPr lang="tr-TR" sz="1600" kern="1200" dirty="0" smtClean="0">
            <a:solidFill>
              <a:schemeClr val="tx1"/>
            </a:solidFill>
            <a:latin typeface="Courier New" pitchFamily="49" charset="0"/>
            <a:cs typeface="Times New Roman" pitchFamily="18" charset="0"/>
          </a:endParaRPr>
        </a:p>
        <a:p>
          <a:pPr marL="0"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2-Haracı Muvazzaf: </a:t>
          </a:r>
          <a:r>
            <a:rPr lang="tr-TR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Toprak vergisiydi.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2071920" y="2731416"/>
        <a:ext cx="2017681" cy="3839035"/>
      </dsp:txXfrm>
    </dsp:sp>
    <dsp:sp modelId="{8BED3538-D01E-4848-8699-01EA92B3A851}">
      <dsp:nvSpPr>
        <dsp:cNvPr id="0" name=""/>
        <dsp:cNvSpPr/>
      </dsp:nvSpPr>
      <dsp:spPr>
        <a:xfrm>
          <a:off x="4319062" y="2510290"/>
          <a:ext cx="1593199" cy="3919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6D126-A4AC-4F54-8351-F603E57DF5AD}">
      <dsp:nvSpPr>
        <dsp:cNvPr id="0" name=""/>
        <dsp:cNvSpPr/>
      </dsp:nvSpPr>
      <dsp:spPr>
        <a:xfrm>
          <a:off x="4485750" y="2668643"/>
          <a:ext cx="1593199" cy="3919017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c)- Cizye:</a:t>
          </a:r>
          <a:r>
            <a:rPr lang="tr-TR" sz="14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tr-TR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Müslüman olmayan erkeklerden, askerlik görevi karşılığı alına vergidir. </a:t>
          </a:r>
        </a:p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d)- Adet-i Ağnam:</a:t>
          </a:r>
          <a:r>
            <a:rPr lang="tr-TR" sz="14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tr-TR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Hayvandan sayısına göre alınan vergi.</a:t>
          </a:r>
          <a:endParaRPr lang="tr-TR" sz="1400" kern="1200" dirty="0">
            <a:solidFill>
              <a:schemeClr val="tx1"/>
            </a:solidFill>
          </a:endParaRPr>
        </a:p>
      </dsp:txBody>
      <dsp:txXfrm>
        <a:off x="4532413" y="2715306"/>
        <a:ext cx="1499873" cy="3825691"/>
      </dsp:txXfrm>
    </dsp:sp>
    <dsp:sp modelId="{DAB9C88E-4D5E-4B9A-B954-24D12BC6B91A}">
      <dsp:nvSpPr>
        <dsp:cNvPr id="0" name=""/>
        <dsp:cNvSpPr/>
      </dsp:nvSpPr>
      <dsp:spPr>
        <a:xfrm>
          <a:off x="8109810" y="1511330"/>
          <a:ext cx="2050846" cy="624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50D44-46B7-41FC-8061-224CF49F2B75}">
      <dsp:nvSpPr>
        <dsp:cNvPr id="0" name=""/>
        <dsp:cNvSpPr/>
      </dsp:nvSpPr>
      <dsp:spPr>
        <a:xfrm>
          <a:off x="8276498" y="1669683"/>
          <a:ext cx="2050846" cy="624594"/>
        </a:xfrm>
        <a:prstGeom prst="roundRect">
          <a:avLst>
            <a:gd name="adj" fmla="val 10000"/>
          </a:avLst>
        </a:prstGeom>
        <a:solidFill>
          <a:srgbClr val="F98BDA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/>
            <a:t>Örfi Vergiler</a:t>
          </a:r>
          <a:endParaRPr lang="tr-TR" sz="1500" b="1" kern="1200" dirty="0"/>
        </a:p>
      </dsp:txBody>
      <dsp:txXfrm>
        <a:off x="8294792" y="1687977"/>
        <a:ext cx="2014258" cy="588006"/>
      </dsp:txXfrm>
    </dsp:sp>
    <dsp:sp modelId="{1B1E5372-5AFA-4958-A45A-2DF9DC74B5C4}">
      <dsp:nvSpPr>
        <dsp:cNvPr id="0" name=""/>
        <dsp:cNvSpPr/>
      </dsp:nvSpPr>
      <dsp:spPr>
        <a:xfrm>
          <a:off x="6245637" y="2572229"/>
          <a:ext cx="1853856" cy="3888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5AF86-DA37-45FC-815B-2719B21AF8CB}">
      <dsp:nvSpPr>
        <dsp:cNvPr id="0" name=""/>
        <dsp:cNvSpPr/>
      </dsp:nvSpPr>
      <dsp:spPr>
        <a:xfrm>
          <a:off x="6412324" y="2730582"/>
          <a:ext cx="1853856" cy="3888019"/>
        </a:xfrm>
        <a:prstGeom prst="roundRect">
          <a:avLst>
            <a:gd name="adj" fmla="val 10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2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a)-</a:t>
          </a:r>
          <a:r>
            <a:rPr lang="tr-TR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Çift Resmi</a:t>
          </a:r>
          <a:r>
            <a:rPr lang="tr-TR" sz="12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tr-TR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Reayanın tasarruf ettiği toprağın büyüklüğüne ve kendisinin evli ya da bekar oluşuna göre alınan vergi.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2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b)-</a:t>
          </a:r>
          <a:r>
            <a:rPr lang="tr-TR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Niyabet rüsumu:</a:t>
          </a:r>
          <a:r>
            <a:rPr lang="tr-TR" sz="12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tr-TR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 vergi yöneticilerin yönetim sırasında reayadan aldıkları vergilerdi. Cerimelerde bu</a:t>
          </a:r>
          <a:r>
            <a:rPr lang="tr-TR" sz="1200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tr-TR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grubun içindeydi.</a:t>
          </a:r>
          <a:endParaRPr lang="tr-TR" sz="1200" kern="1200" dirty="0">
            <a:solidFill>
              <a:schemeClr val="tx1"/>
            </a:solidFill>
          </a:endParaRPr>
        </a:p>
      </dsp:txBody>
      <dsp:txXfrm>
        <a:off x="6466622" y="2784880"/>
        <a:ext cx="1745260" cy="3779423"/>
      </dsp:txXfrm>
    </dsp:sp>
    <dsp:sp modelId="{80B8FED4-7CC5-4FE5-979E-12D9631C930C}">
      <dsp:nvSpPr>
        <dsp:cNvPr id="0" name=""/>
        <dsp:cNvSpPr/>
      </dsp:nvSpPr>
      <dsp:spPr>
        <a:xfrm>
          <a:off x="8432868" y="2572229"/>
          <a:ext cx="1758399" cy="3867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AA591-7ED5-4A95-BCA4-745D95F70799}">
      <dsp:nvSpPr>
        <dsp:cNvPr id="0" name=""/>
        <dsp:cNvSpPr/>
      </dsp:nvSpPr>
      <dsp:spPr>
        <a:xfrm>
          <a:off x="8599556" y="2730582"/>
          <a:ext cx="1758399" cy="3867128"/>
        </a:xfrm>
        <a:prstGeom prst="roundRect">
          <a:avLst>
            <a:gd name="adj" fmla="val 10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5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</a:t>
          </a:r>
          <a:r>
            <a:rPr lang="tr-TR" sz="15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)-</a:t>
          </a:r>
          <a:r>
            <a:rPr lang="tr-TR" sz="15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Baclar</a:t>
          </a:r>
          <a:r>
            <a:rPr lang="tr-TR" sz="15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ve gümrük vergileri: </a:t>
          </a:r>
          <a:r>
            <a:rPr lang="tr-TR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Ticaret erbabından alınan vergiler.</a:t>
          </a:r>
        </a:p>
        <a:p>
          <a:pPr lvl="0" algn="ctr" defTabSz="66675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5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d)-</a:t>
          </a:r>
          <a:r>
            <a:rPr lang="tr-TR" sz="15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Çift bozan vergisi:</a:t>
          </a:r>
          <a:r>
            <a:rPr lang="tr-TR" sz="15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tr-TR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Toprağını izinsiz olarak terk</a:t>
          </a:r>
          <a:r>
            <a:rPr lang="tr-TR" sz="1500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tr-TR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eden veya üç yıl üst üste ekme</a:t>
          </a:r>
          <a:r>
            <a:rPr lang="tr-TR" sz="1500" kern="1200" dirty="0" smtClean="0">
              <a:solidFill>
                <a:schemeClr val="tx1"/>
              </a:solidFill>
              <a:latin typeface="Times New Roman" pitchFamily="18" charset="0"/>
            </a:rPr>
            <a:t>-</a:t>
          </a:r>
          <a:r>
            <a:rPr lang="tr-TR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yenlerde alınan vergi.</a:t>
          </a:r>
          <a:endParaRPr lang="tr-TR" sz="1500" kern="1200" dirty="0"/>
        </a:p>
      </dsp:txBody>
      <dsp:txXfrm>
        <a:off x="8651058" y="2782084"/>
        <a:ext cx="1655395" cy="3764124"/>
      </dsp:txXfrm>
    </dsp:sp>
    <dsp:sp modelId="{6A7689E9-356F-43B5-8C2E-05F66AA75CD5}">
      <dsp:nvSpPr>
        <dsp:cNvPr id="0" name=""/>
        <dsp:cNvSpPr/>
      </dsp:nvSpPr>
      <dsp:spPr>
        <a:xfrm>
          <a:off x="10524643" y="2572229"/>
          <a:ext cx="1500187" cy="3787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4494A-3792-4399-B78E-46702BE7329E}">
      <dsp:nvSpPr>
        <dsp:cNvPr id="0" name=""/>
        <dsp:cNvSpPr/>
      </dsp:nvSpPr>
      <dsp:spPr>
        <a:xfrm>
          <a:off x="10691331" y="2730582"/>
          <a:ext cx="1500187" cy="3787594"/>
        </a:xfrm>
        <a:prstGeom prst="roundRect">
          <a:avLst>
            <a:gd name="adj" fmla="val 10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5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e)-</a:t>
          </a:r>
          <a:r>
            <a:rPr lang="tr-TR" sz="15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Avarız:</a:t>
          </a:r>
          <a:r>
            <a:rPr lang="tr-TR" sz="15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tr-TR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Olağanüstü hallerde, divanın kararı ve padişahın emri ile toplanan vergilere denirdi.</a:t>
          </a:r>
          <a:endParaRPr lang="tr-TR" sz="1500" kern="1200" dirty="0">
            <a:solidFill>
              <a:schemeClr val="tx1"/>
            </a:solidFill>
          </a:endParaRPr>
        </a:p>
      </dsp:txBody>
      <dsp:txXfrm>
        <a:off x="10735270" y="2774521"/>
        <a:ext cx="1412309" cy="3699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70538BA-9BB4-42B9-8EBD-CC410D3575AF}" type="datetimeFigureOut">
              <a:rPr lang="tr-TR" smtClean="0">
                <a:solidFill>
                  <a:prstClr val="white">
                    <a:alpha val="60000"/>
                  </a:prstClr>
                </a:solidFill>
              </a:rPr>
              <a:pPr/>
              <a:t>10.05.2020</a:t>
            </a:fld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9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10.05.2020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6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10.05.2020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14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10.05.2020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41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10.05.2020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9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10.05.2020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88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10.05.2020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7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10.05.2020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97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10.05.2020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68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64 w 5184"/>
                  <a:gd name="T3" fmla="*/ 3159 h 3159"/>
                  <a:gd name="T4" fmla="*/ 526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6 w 556"/>
                  <a:gd name="T5" fmla="*/ 3159 h 3159"/>
                  <a:gd name="T6" fmla="*/ 56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prstClr val="white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6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6 w 251"/>
                <a:gd name="T7" fmla="*/ 12 h 12"/>
                <a:gd name="T8" fmla="*/ 256 w 251"/>
                <a:gd name="T9" fmla="*/ 0 h 12"/>
                <a:gd name="T10" fmla="*/ 256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white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344 w 251"/>
                <a:gd name="T5" fmla="*/ 12 h 12"/>
                <a:gd name="T6" fmla="*/ 1344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white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9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99 w 4724"/>
                  <a:gd name="T7" fmla="*/ 12 h 12"/>
                  <a:gd name="T8" fmla="*/ 4799 w 4724"/>
                  <a:gd name="T9" fmla="*/ 0 h 12"/>
                  <a:gd name="T10" fmla="*/ 479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58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6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58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F12A3-6965-462C-8B2D-5CD459D4D5D9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59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236BF-F67B-41C2-9A03-2BD0218ECBBC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9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10.05.2020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61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0B634-A191-4DE7-AABB-4A17F6DFFCAC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83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8E419-DAE3-4D6A-9C52-25773D1DDFE1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63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12420-AF5C-4C55-8115-AF1BA94A5D82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44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70355-EC88-4018-873A-5F9DC103B648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91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A7369-5E2A-472C-887D-CA7F95E02D70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09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E158F-EB3B-40F2-BB70-C6B84C8BE988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72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9A612-4C53-4783-ADDD-FD4FB746A7F6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06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6EFC8-6981-424F-83F1-6489B4BE4FB1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38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82B33-CB02-4542-83DB-0A91CF0186EF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3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C5161-C1BF-4C31-99C1-7C0DADF0B8DF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3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10.05.2020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90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1422400" y="304800"/>
            <a:ext cx="100584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1FB56D-CDEC-4038-8626-E7CFF031D37D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22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Başlık ve Metin Üzerind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100584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422400" y="4114800"/>
            <a:ext cx="100584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91A67-4DC5-433A-86BD-1AF79C1F218B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82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553200" y="1981200"/>
            <a:ext cx="4927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553200" y="4114800"/>
            <a:ext cx="4927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32EE4-5852-4386-9259-B19DEA53A821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63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9B120-BD37-42CD-B96B-07FB88F33BDB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76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609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4165600" y="62785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8737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8D1A30C-B805-4884-8FD9-620110F92F14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405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10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9" cy="2677648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0000" y="1792288"/>
            <a:ext cx="990600" cy="304800"/>
          </a:xfrm>
        </p:spPr>
        <p:txBody>
          <a:bodyPr anchor="t"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b="0" i="0">
                <a:solidFill>
                  <a:prstClr val="white">
                    <a:alpha val="6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35F66F-129C-4B62-AF8D-C3CF54E318AB}" type="datetimeFigureOut">
              <a:rPr lang="en-US"/>
              <a:pPr>
                <a:defRPr/>
              </a:pPr>
              <a:t>5/10/2020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2178" y="3228182"/>
            <a:ext cx="3859213" cy="3048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0" i="0">
                <a:solidFill>
                  <a:prstClr val="white">
                    <a:alpha val="6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CEA579-27FD-48FF-8B8F-26E0210A1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2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CBB176-B7F1-48ED-BE21-1A676FE67029}" type="datetimeFigureOut">
              <a:rPr lang="en-US"/>
              <a:pPr>
                <a:defRPr/>
              </a:pPr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16CC86-3B8F-4E37-974C-202871D57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77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 bwMode="gray">
            <a:xfrm>
              <a:off x="7289800" y="401638"/>
              <a:ext cx="4478867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5" cy="2283824"/>
          </a:xfrm>
        </p:spPr>
        <p:txBody>
          <a:bodyPr/>
          <a:lstStyle>
            <a:lvl1pPr algn="l">
              <a:defRPr sz="3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1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0841BA-8886-40CA-B3B9-3925607B0AAF}" type="datetimeFigureOut">
              <a:rPr lang="en-US"/>
              <a:pPr>
                <a:defRPr/>
              </a:pPr>
              <a:t>5/10/2020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092688-8B6F-445F-AA28-18772717F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85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2"/>
            <a:ext cx="4825159" cy="34163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4" y="2603500"/>
            <a:ext cx="48251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F6FDFD-6406-43E9-B39A-3E6BB24606B7}" type="datetimeFigureOut">
              <a:rPr lang="en-US"/>
              <a:pPr>
                <a:defRPr/>
              </a:pPr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88958B-AEB6-427E-B5A4-A245F5403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12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4"/>
            <a:ext cx="4825159" cy="284003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4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4" y="3179764"/>
            <a:ext cx="4825159" cy="2840039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934E5B-65E0-4A74-9A09-55F7640BD692}" type="datetimeFigureOut">
              <a:rPr lang="en-US"/>
              <a:pPr>
                <a:defRPr/>
              </a:pPr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B8A245-CC88-4565-A1DA-6D75E728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5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10.05.2020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883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1CA884-811D-4153-914E-3F2002ED7859}" type="datetimeFigureOut">
              <a:rPr lang="en-US"/>
              <a:pPr>
                <a:defRPr/>
              </a:pPr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8DC4C2-DCE8-49A9-BE4E-398A93ED6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74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7B7C12-A5FB-4617-B787-041C04C0F255}" type="datetimeFigureOut">
              <a:rPr lang="en-US"/>
              <a:pPr>
                <a:defRPr/>
              </a:pPr>
              <a:t>5/10/2020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1135A4-E60F-4AA2-8234-95E3572D8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28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5712884" y="401638"/>
              <a:ext cx="6055783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9" cy="16002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5" y="1447800"/>
            <a:ext cx="5190067" cy="457200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2"/>
            <a:ext cx="2793159" cy="28955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CBDF6E-93B6-4CBF-9928-E91D4649C5C2}" type="datetimeFigureOut">
              <a:rPr lang="en-US"/>
              <a:pPr>
                <a:defRPr/>
              </a:pPr>
              <a:t>5/10/2020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7BB615-40AA-4E6D-B66D-1E675FA2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57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6172200" y="401638"/>
              <a:ext cx="5596467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5"/>
            <a:ext cx="3865135" cy="1735667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EA819C-B42A-478A-9B4B-7C54F64CE490}" type="datetimeFigureOut">
              <a:rPr lang="en-US"/>
              <a:pPr>
                <a:defRPr/>
              </a:pPr>
              <a:t>5/10/2020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A9BA03B-36C2-4022-8DD1-68899112E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25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4533900 h 2856"/>
                <a:gd name="T4" fmla="*/ 11277600 w 7104"/>
                <a:gd name="T5" fmla="*/ 4533900 h 2856"/>
                <a:gd name="T6" fmla="*/ 11277600 w 7104"/>
                <a:gd name="T7" fmla="*/ 1588 h 2856"/>
                <a:gd name="T8" fmla="*/ 11277600 w 7104"/>
                <a:gd name="T9" fmla="*/ 1588 h 2856"/>
                <a:gd name="T10" fmla="*/ 11022013 w 7104"/>
                <a:gd name="T11" fmla="*/ 41275 h 2856"/>
                <a:gd name="T12" fmla="*/ 10766425 w 7104"/>
                <a:gd name="T13" fmla="*/ 79375 h 2856"/>
                <a:gd name="T14" fmla="*/ 10510838 w 7104"/>
                <a:gd name="T15" fmla="*/ 115888 h 2856"/>
                <a:gd name="T16" fmla="*/ 10253663 w 7104"/>
                <a:gd name="T17" fmla="*/ 147638 h 2856"/>
                <a:gd name="T18" fmla="*/ 9998075 w 7104"/>
                <a:gd name="T19" fmla="*/ 179388 h 2856"/>
                <a:gd name="T20" fmla="*/ 9740900 w 7104"/>
                <a:gd name="T21" fmla="*/ 209550 h 2856"/>
                <a:gd name="T22" fmla="*/ 9486900 w 7104"/>
                <a:gd name="T23" fmla="*/ 234950 h 2856"/>
                <a:gd name="T24" fmla="*/ 9229725 w 7104"/>
                <a:gd name="T25" fmla="*/ 258763 h 2856"/>
                <a:gd name="T26" fmla="*/ 8974138 w 7104"/>
                <a:gd name="T27" fmla="*/ 280988 h 2856"/>
                <a:gd name="T28" fmla="*/ 8721725 w 7104"/>
                <a:gd name="T29" fmla="*/ 300038 h 2856"/>
                <a:gd name="T30" fmla="*/ 8467725 w 7104"/>
                <a:gd name="T31" fmla="*/ 319088 h 2856"/>
                <a:gd name="T32" fmla="*/ 8215313 w 7104"/>
                <a:gd name="T33" fmla="*/ 334963 h 2856"/>
                <a:gd name="T34" fmla="*/ 7964488 w 7104"/>
                <a:gd name="T35" fmla="*/ 347663 h 2856"/>
                <a:gd name="T36" fmla="*/ 7713663 w 7104"/>
                <a:gd name="T37" fmla="*/ 360363 h 2856"/>
                <a:gd name="T38" fmla="*/ 7466013 w 7104"/>
                <a:gd name="T39" fmla="*/ 371475 h 2856"/>
                <a:gd name="T40" fmla="*/ 7219950 w 7104"/>
                <a:gd name="T41" fmla="*/ 379413 h 2856"/>
                <a:gd name="T42" fmla="*/ 6973888 w 7104"/>
                <a:gd name="T43" fmla="*/ 385763 h 2856"/>
                <a:gd name="T44" fmla="*/ 6731000 w 7104"/>
                <a:gd name="T45" fmla="*/ 392113 h 2856"/>
                <a:gd name="T46" fmla="*/ 6489700 w 7104"/>
                <a:gd name="T47" fmla="*/ 395288 h 2856"/>
                <a:gd name="T48" fmla="*/ 6249988 w 7104"/>
                <a:gd name="T49" fmla="*/ 398463 h 2856"/>
                <a:gd name="T50" fmla="*/ 6013450 w 7104"/>
                <a:gd name="T51" fmla="*/ 400050 h 2856"/>
                <a:gd name="T52" fmla="*/ 5778500 w 7104"/>
                <a:gd name="T53" fmla="*/ 398463 h 2856"/>
                <a:gd name="T54" fmla="*/ 5546725 w 7104"/>
                <a:gd name="T55" fmla="*/ 398463 h 2856"/>
                <a:gd name="T56" fmla="*/ 5316538 w 7104"/>
                <a:gd name="T57" fmla="*/ 395288 h 2856"/>
                <a:gd name="T58" fmla="*/ 5091113 w 7104"/>
                <a:gd name="T59" fmla="*/ 390525 h 2856"/>
                <a:gd name="T60" fmla="*/ 4867275 w 7104"/>
                <a:gd name="T61" fmla="*/ 385763 h 2856"/>
                <a:gd name="T62" fmla="*/ 4648200 w 7104"/>
                <a:gd name="T63" fmla="*/ 381000 h 2856"/>
                <a:gd name="T64" fmla="*/ 4430713 w 7104"/>
                <a:gd name="T65" fmla="*/ 373063 h 2856"/>
                <a:gd name="T66" fmla="*/ 4216400 w 7104"/>
                <a:gd name="T67" fmla="*/ 365125 h 2856"/>
                <a:gd name="T68" fmla="*/ 4006850 w 7104"/>
                <a:gd name="T69" fmla="*/ 357188 h 2856"/>
                <a:gd name="T70" fmla="*/ 3597275 w 7104"/>
                <a:gd name="T71" fmla="*/ 336550 h 2856"/>
                <a:gd name="T72" fmla="*/ 3205163 w 7104"/>
                <a:gd name="T73" fmla="*/ 314325 h 2856"/>
                <a:gd name="T74" fmla="*/ 2828925 w 7104"/>
                <a:gd name="T75" fmla="*/ 290513 h 2856"/>
                <a:gd name="T76" fmla="*/ 2471738 w 7104"/>
                <a:gd name="T77" fmla="*/ 265113 h 2856"/>
                <a:gd name="T78" fmla="*/ 2132013 w 7104"/>
                <a:gd name="T79" fmla="*/ 238125 h 2856"/>
                <a:gd name="T80" fmla="*/ 1816100 w 7104"/>
                <a:gd name="T81" fmla="*/ 209550 h 2856"/>
                <a:gd name="T82" fmla="*/ 1519238 w 7104"/>
                <a:gd name="T83" fmla="*/ 180975 h 2856"/>
                <a:gd name="T84" fmla="*/ 1246188 w 7104"/>
                <a:gd name="T85" fmla="*/ 152400 h 2856"/>
                <a:gd name="T86" fmla="*/ 995363 w 7104"/>
                <a:gd name="T87" fmla="*/ 125413 h 2856"/>
                <a:gd name="T88" fmla="*/ 773113 w 7104"/>
                <a:gd name="T89" fmla="*/ 100013 h 2856"/>
                <a:gd name="T90" fmla="*/ 573088 w 7104"/>
                <a:gd name="T91" fmla="*/ 76200 h 2856"/>
                <a:gd name="T92" fmla="*/ 403225 w 7104"/>
                <a:gd name="T93" fmla="*/ 55563 h 2856"/>
                <a:gd name="T94" fmla="*/ 261938 w 7104"/>
                <a:gd name="T95" fmla="*/ 36513 h 2856"/>
                <a:gd name="T96" fmla="*/ 66675 w 7104"/>
                <a:gd name="T97" fmla="*/ 9525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5536665"/>
            <a:ext cx="8825659" cy="493712"/>
          </a:xfrm>
        </p:spPr>
        <p:txBody>
          <a:bodyPr/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6F21FD-15FD-4049-910C-7AB4D83C938B}" type="datetimeFigureOut">
              <a:rPr lang="en-US"/>
              <a:pPr>
                <a:defRPr/>
              </a:pPr>
              <a:t>5/10/2020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26B102-BEDC-4712-A3CF-48039BE87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56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3602184 h 7946"/>
                <a:gd name="T4" fmla="*/ 11277600 w 10000"/>
                <a:gd name="T5" fmla="*/ 3602637 h 7946"/>
                <a:gd name="T6" fmla="*/ 11277600 w 10000"/>
                <a:gd name="T7" fmla="*/ 1814 h 7946"/>
                <a:gd name="T8" fmla="*/ 11277600 w 10000"/>
                <a:gd name="T9" fmla="*/ 1814 h 7946"/>
                <a:gd name="T10" fmla="*/ 11021598 w 10000"/>
                <a:gd name="T11" fmla="*/ 41258 h 7946"/>
                <a:gd name="T12" fmla="*/ 10766725 w 10000"/>
                <a:gd name="T13" fmla="*/ 79343 h 7946"/>
                <a:gd name="T14" fmla="*/ 10510723 w 10000"/>
                <a:gd name="T15" fmla="*/ 116068 h 7946"/>
                <a:gd name="T16" fmla="*/ 10253594 w 10000"/>
                <a:gd name="T17" fmla="*/ 147805 h 7946"/>
                <a:gd name="T18" fmla="*/ 9997592 w 10000"/>
                <a:gd name="T19" fmla="*/ 179542 h 7946"/>
                <a:gd name="T20" fmla="*/ 9740463 w 10000"/>
                <a:gd name="T21" fmla="*/ 209466 h 7946"/>
                <a:gd name="T22" fmla="*/ 9486717 w 10000"/>
                <a:gd name="T23" fmla="*/ 234856 h 7946"/>
                <a:gd name="T24" fmla="*/ 9229588 w 10000"/>
                <a:gd name="T25" fmla="*/ 258886 h 7946"/>
                <a:gd name="T26" fmla="*/ 8973586 w 10000"/>
                <a:gd name="T27" fmla="*/ 281102 h 7946"/>
                <a:gd name="T28" fmla="*/ 8722096 w 10000"/>
                <a:gd name="T29" fmla="*/ 300144 h 7946"/>
                <a:gd name="T30" fmla="*/ 8467222 w 10000"/>
                <a:gd name="T31" fmla="*/ 319187 h 7946"/>
                <a:gd name="T32" fmla="*/ 8215732 w 10000"/>
                <a:gd name="T33" fmla="*/ 335055 h 7946"/>
                <a:gd name="T34" fmla="*/ 7964241 w 10000"/>
                <a:gd name="T35" fmla="*/ 347750 h 7946"/>
                <a:gd name="T36" fmla="*/ 7713878 w 10000"/>
                <a:gd name="T37" fmla="*/ 360445 h 7946"/>
                <a:gd name="T38" fmla="*/ 7465771 w 10000"/>
                <a:gd name="T39" fmla="*/ 371326 h 7946"/>
                <a:gd name="T40" fmla="*/ 7219920 w 10000"/>
                <a:gd name="T41" fmla="*/ 379487 h 7946"/>
                <a:gd name="T42" fmla="*/ 6974068 w 10000"/>
                <a:gd name="T43" fmla="*/ 385835 h 7946"/>
                <a:gd name="T44" fmla="*/ 6730472 w 10000"/>
                <a:gd name="T45" fmla="*/ 392182 h 7946"/>
                <a:gd name="T46" fmla="*/ 6490259 w 10000"/>
                <a:gd name="T47" fmla="*/ 395356 h 7946"/>
                <a:gd name="T48" fmla="*/ 6250046 w 10000"/>
                <a:gd name="T49" fmla="*/ 398530 h 7946"/>
                <a:gd name="T50" fmla="*/ 6013216 w 10000"/>
                <a:gd name="T51" fmla="*/ 399890 h 7946"/>
                <a:gd name="T52" fmla="*/ 5778642 w 10000"/>
                <a:gd name="T53" fmla="*/ 398530 h 7946"/>
                <a:gd name="T54" fmla="*/ 5546324 w 10000"/>
                <a:gd name="T55" fmla="*/ 398530 h 7946"/>
                <a:gd name="T56" fmla="*/ 5316261 w 10000"/>
                <a:gd name="T57" fmla="*/ 395356 h 7946"/>
                <a:gd name="T58" fmla="*/ 5090709 w 10000"/>
                <a:gd name="T59" fmla="*/ 390369 h 7946"/>
                <a:gd name="T60" fmla="*/ 4867412 w 10000"/>
                <a:gd name="T61" fmla="*/ 385835 h 7946"/>
                <a:gd name="T62" fmla="*/ 4648627 w 10000"/>
                <a:gd name="T63" fmla="*/ 380848 h 7946"/>
                <a:gd name="T64" fmla="*/ 4430969 w 10000"/>
                <a:gd name="T65" fmla="*/ 373140 h 7946"/>
                <a:gd name="T66" fmla="*/ 4216695 w 10000"/>
                <a:gd name="T67" fmla="*/ 364979 h 7946"/>
                <a:gd name="T68" fmla="*/ 4006931 w 10000"/>
                <a:gd name="T69" fmla="*/ 357271 h 7946"/>
                <a:gd name="T70" fmla="*/ 3597554 w 10000"/>
                <a:gd name="T71" fmla="*/ 336415 h 7946"/>
                <a:gd name="T72" fmla="*/ 3205094 w 10000"/>
                <a:gd name="T73" fmla="*/ 314199 h 7946"/>
                <a:gd name="T74" fmla="*/ 2828422 w 10000"/>
                <a:gd name="T75" fmla="*/ 290623 h 7946"/>
                <a:gd name="T76" fmla="*/ 2472050 w 10000"/>
                <a:gd name="T77" fmla="*/ 265233 h 7946"/>
                <a:gd name="T78" fmla="*/ 2131466 w 10000"/>
                <a:gd name="T79" fmla="*/ 238030 h 7946"/>
                <a:gd name="T80" fmla="*/ 1815694 w 10000"/>
                <a:gd name="T81" fmla="*/ 209466 h 7946"/>
                <a:gd name="T82" fmla="*/ 1519093 w 10000"/>
                <a:gd name="T83" fmla="*/ 180903 h 7946"/>
                <a:gd name="T84" fmla="*/ 1246175 w 10000"/>
                <a:gd name="T85" fmla="*/ 152339 h 7946"/>
                <a:gd name="T86" fmla="*/ 995812 w 10000"/>
                <a:gd name="T87" fmla="*/ 125589 h 7946"/>
                <a:gd name="T88" fmla="*/ 773643 w 10000"/>
                <a:gd name="T89" fmla="*/ 100199 h 7946"/>
                <a:gd name="T90" fmla="*/ 572902 w 10000"/>
                <a:gd name="T91" fmla="*/ 76170 h 7946"/>
                <a:gd name="T92" fmla="*/ 403738 w 10000"/>
                <a:gd name="T93" fmla="*/ 55767 h 7946"/>
                <a:gd name="T94" fmla="*/ 261640 w 10000"/>
                <a:gd name="T95" fmla="*/ 36725 h 7946"/>
                <a:gd name="T96" fmla="*/ 66538 w 10000"/>
                <a:gd name="T97" fmla="*/ 9521 h 7946"/>
                <a:gd name="T98" fmla="*/ 0 w 10000"/>
                <a:gd name="T99" fmla="*/ 0 h 7946"/>
                <a:gd name="T100" fmla="*/ 0 w 10000"/>
                <a:gd name="T101" fmla="*/ 0 h 79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8831816" cy="1372986"/>
          </a:xfrm>
        </p:spPr>
        <p:txBody>
          <a:bodyPr/>
          <a:lstStyle>
            <a:lvl1pPr>
              <a:defRPr sz="3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543300"/>
            <a:ext cx="8825659" cy="2476500"/>
          </a:xfrm>
        </p:spPr>
        <p:txBody>
          <a:bodyPr anchor="ctr"/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968DDB-43B3-4C47-ADBD-87CA239AC1DA}" type="datetimeFigureOut">
              <a:rPr lang="en-US"/>
              <a:pPr>
                <a:defRPr/>
              </a:pPr>
              <a:t>5/10/2020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1C9881-381D-44AC-BAF9-643C713AD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38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328397 h 8000"/>
                <a:gd name="T4" fmla="*/ 11277600 w 10000"/>
                <a:gd name="T5" fmla="*/ 2337161 h 8000"/>
                <a:gd name="T6" fmla="*/ 11277600 w 10000"/>
                <a:gd name="T7" fmla="*/ 2045 h 8000"/>
                <a:gd name="T8" fmla="*/ 11277600 w 10000"/>
                <a:gd name="T9" fmla="*/ 2045 h 8000"/>
                <a:gd name="T10" fmla="*/ 11021598 w 10000"/>
                <a:gd name="T11" fmla="*/ 45575 h 8000"/>
                <a:gd name="T12" fmla="*/ 10766725 w 10000"/>
                <a:gd name="T13" fmla="*/ 87059 h 8000"/>
                <a:gd name="T14" fmla="*/ 10510723 w 10000"/>
                <a:gd name="T15" fmla="*/ 127667 h 8000"/>
                <a:gd name="T16" fmla="*/ 10253594 w 10000"/>
                <a:gd name="T17" fmla="*/ 162433 h 8000"/>
                <a:gd name="T18" fmla="*/ 9997592 w 10000"/>
                <a:gd name="T19" fmla="*/ 197490 h 8000"/>
                <a:gd name="T20" fmla="*/ 9740463 w 10000"/>
                <a:gd name="T21" fmla="*/ 230210 h 8000"/>
                <a:gd name="T22" fmla="*/ 9486717 w 10000"/>
                <a:gd name="T23" fmla="*/ 258256 h 8000"/>
                <a:gd name="T24" fmla="*/ 9229588 w 10000"/>
                <a:gd name="T25" fmla="*/ 284841 h 8000"/>
                <a:gd name="T26" fmla="*/ 8973586 w 10000"/>
                <a:gd name="T27" fmla="*/ 309090 h 8000"/>
                <a:gd name="T28" fmla="*/ 8722096 w 10000"/>
                <a:gd name="T29" fmla="*/ 330124 h 8000"/>
                <a:gd name="T30" fmla="*/ 8467222 w 10000"/>
                <a:gd name="T31" fmla="*/ 351158 h 8000"/>
                <a:gd name="T32" fmla="*/ 8215732 w 10000"/>
                <a:gd name="T33" fmla="*/ 368687 h 8000"/>
                <a:gd name="T34" fmla="*/ 7964241 w 10000"/>
                <a:gd name="T35" fmla="*/ 382418 h 8000"/>
                <a:gd name="T36" fmla="*/ 7713878 w 10000"/>
                <a:gd name="T37" fmla="*/ 396733 h 8000"/>
                <a:gd name="T38" fmla="*/ 7465771 w 10000"/>
                <a:gd name="T39" fmla="*/ 408711 h 8000"/>
                <a:gd name="T40" fmla="*/ 7219920 w 10000"/>
                <a:gd name="T41" fmla="*/ 417183 h 8000"/>
                <a:gd name="T42" fmla="*/ 6974068 w 10000"/>
                <a:gd name="T43" fmla="*/ 424487 h 8000"/>
                <a:gd name="T44" fmla="*/ 6730472 w 10000"/>
                <a:gd name="T45" fmla="*/ 431498 h 8000"/>
                <a:gd name="T46" fmla="*/ 6490259 w 10000"/>
                <a:gd name="T47" fmla="*/ 434712 h 8000"/>
                <a:gd name="T48" fmla="*/ 6250046 w 10000"/>
                <a:gd name="T49" fmla="*/ 438218 h 8000"/>
                <a:gd name="T50" fmla="*/ 6013216 w 10000"/>
                <a:gd name="T51" fmla="*/ 439971 h 8000"/>
                <a:gd name="T52" fmla="*/ 5778642 w 10000"/>
                <a:gd name="T53" fmla="*/ 438218 h 8000"/>
                <a:gd name="T54" fmla="*/ 5546324 w 10000"/>
                <a:gd name="T55" fmla="*/ 438218 h 8000"/>
                <a:gd name="T56" fmla="*/ 5316261 w 10000"/>
                <a:gd name="T57" fmla="*/ 434712 h 8000"/>
                <a:gd name="T58" fmla="*/ 5090709 w 10000"/>
                <a:gd name="T59" fmla="*/ 429453 h 8000"/>
                <a:gd name="T60" fmla="*/ 4867412 w 10000"/>
                <a:gd name="T61" fmla="*/ 424487 h 8000"/>
                <a:gd name="T62" fmla="*/ 4648627 w 10000"/>
                <a:gd name="T63" fmla="*/ 418936 h 8000"/>
                <a:gd name="T64" fmla="*/ 4430969 w 10000"/>
                <a:gd name="T65" fmla="*/ 410464 h 8000"/>
                <a:gd name="T66" fmla="*/ 4216695 w 10000"/>
                <a:gd name="T67" fmla="*/ 401407 h 8000"/>
                <a:gd name="T68" fmla="*/ 4006931 w 10000"/>
                <a:gd name="T69" fmla="*/ 393227 h 8000"/>
                <a:gd name="T70" fmla="*/ 3597554 w 10000"/>
                <a:gd name="T71" fmla="*/ 370148 h 8000"/>
                <a:gd name="T72" fmla="*/ 3205094 w 10000"/>
                <a:gd name="T73" fmla="*/ 345608 h 8000"/>
                <a:gd name="T74" fmla="*/ 2828422 w 10000"/>
                <a:gd name="T75" fmla="*/ 319899 h 8000"/>
                <a:gd name="T76" fmla="*/ 2472050 w 10000"/>
                <a:gd name="T77" fmla="*/ 291561 h 8000"/>
                <a:gd name="T78" fmla="*/ 2131466 w 10000"/>
                <a:gd name="T79" fmla="*/ 262054 h 8000"/>
                <a:gd name="T80" fmla="*/ 1815694 w 10000"/>
                <a:gd name="T81" fmla="*/ 230210 h 8000"/>
                <a:gd name="T82" fmla="*/ 1519093 w 10000"/>
                <a:gd name="T83" fmla="*/ 198951 h 8000"/>
                <a:gd name="T84" fmla="*/ 1246175 w 10000"/>
                <a:gd name="T85" fmla="*/ 167691 h 8000"/>
                <a:gd name="T86" fmla="*/ 995812 w 10000"/>
                <a:gd name="T87" fmla="*/ 138185 h 8000"/>
                <a:gd name="T88" fmla="*/ 773643 w 10000"/>
                <a:gd name="T89" fmla="*/ 110139 h 8000"/>
                <a:gd name="T90" fmla="*/ 572902 w 10000"/>
                <a:gd name="T91" fmla="*/ 83554 h 8000"/>
                <a:gd name="T92" fmla="*/ 403738 w 10000"/>
                <a:gd name="T93" fmla="*/ 61350 h 8000"/>
                <a:gd name="T94" fmla="*/ 261640 w 10000"/>
                <a:gd name="T95" fmla="*/ 40316 h 8000"/>
                <a:gd name="T96" fmla="*/ 66538 w 10000"/>
                <a:gd name="T97" fmla="*/ 10225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5"/>
          <p:cNvSpPr txBox="1">
            <a:spLocks noChangeArrowheads="1"/>
          </p:cNvSpPr>
          <p:nvPr/>
        </p:nvSpPr>
        <p:spPr bwMode="gray">
          <a:xfrm>
            <a:off x="880534" y="608013"/>
            <a:ext cx="80221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smtClean="0">
                <a:solidFill>
                  <a:srgbClr val="EF53A5"/>
                </a:solidFill>
              </a:rPr>
              <a:t>“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gray">
          <a:xfrm>
            <a:off x="9884834" y="2613025"/>
            <a:ext cx="65193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smtClean="0">
                <a:solidFill>
                  <a:srgbClr val="EF53A5"/>
                </a:solidFill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2134"/>
            <a:ext cx="8453907" cy="2696632"/>
          </a:xfrm>
        </p:spPr>
        <p:txBody>
          <a:bodyPr/>
          <a:lstStyle>
            <a:lvl1pPr>
              <a:defRPr sz="3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/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029201"/>
            <a:ext cx="9244897" cy="997857"/>
          </a:xfrm>
        </p:spPr>
        <p:txBody>
          <a:bodyPr anchor="ctr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359B18-69D4-45B4-88BF-6D52F8126B05}" type="datetimeFigureOut">
              <a:rPr lang="en-US"/>
              <a:pPr>
                <a:defRPr/>
              </a:pPr>
              <a:t>5/10/2020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83ACC8-E0D7-4000-B26C-71077C149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156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328397 h 8000"/>
                <a:gd name="T4" fmla="*/ 11277600 w 10000"/>
                <a:gd name="T5" fmla="*/ 2337161 h 8000"/>
                <a:gd name="T6" fmla="*/ 11277600 w 10000"/>
                <a:gd name="T7" fmla="*/ 2045 h 8000"/>
                <a:gd name="T8" fmla="*/ 11277600 w 10000"/>
                <a:gd name="T9" fmla="*/ 2045 h 8000"/>
                <a:gd name="T10" fmla="*/ 11021598 w 10000"/>
                <a:gd name="T11" fmla="*/ 45575 h 8000"/>
                <a:gd name="T12" fmla="*/ 10766725 w 10000"/>
                <a:gd name="T13" fmla="*/ 87059 h 8000"/>
                <a:gd name="T14" fmla="*/ 10510723 w 10000"/>
                <a:gd name="T15" fmla="*/ 127667 h 8000"/>
                <a:gd name="T16" fmla="*/ 10253594 w 10000"/>
                <a:gd name="T17" fmla="*/ 162433 h 8000"/>
                <a:gd name="T18" fmla="*/ 9997592 w 10000"/>
                <a:gd name="T19" fmla="*/ 197490 h 8000"/>
                <a:gd name="T20" fmla="*/ 9740463 w 10000"/>
                <a:gd name="T21" fmla="*/ 230210 h 8000"/>
                <a:gd name="T22" fmla="*/ 9486717 w 10000"/>
                <a:gd name="T23" fmla="*/ 258256 h 8000"/>
                <a:gd name="T24" fmla="*/ 9229588 w 10000"/>
                <a:gd name="T25" fmla="*/ 284841 h 8000"/>
                <a:gd name="T26" fmla="*/ 8973586 w 10000"/>
                <a:gd name="T27" fmla="*/ 309090 h 8000"/>
                <a:gd name="T28" fmla="*/ 8722096 w 10000"/>
                <a:gd name="T29" fmla="*/ 330124 h 8000"/>
                <a:gd name="T30" fmla="*/ 8467222 w 10000"/>
                <a:gd name="T31" fmla="*/ 351158 h 8000"/>
                <a:gd name="T32" fmla="*/ 8215732 w 10000"/>
                <a:gd name="T33" fmla="*/ 368687 h 8000"/>
                <a:gd name="T34" fmla="*/ 7964241 w 10000"/>
                <a:gd name="T35" fmla="*/ 382418 h 8000"/>
                <a:gd name="T36" fmla="*/ 7713878 w 10000"/>
                <a:gd name="T37" fmla="*/ 396733 h 8000"/>
                <a:gd name="T38" fmla="*/ 7465771 w 10000"/>
                <a:gd name="T39" fmla="*/ 408711 h 8000"/>
                <a:gd name="T40" fmla="*/ 7219920 w 10000"/>
                <a:gd name="T41" fmla="*/ 417183 h 8000"/>
                <a:gd name="T42" fmla="*/ 6974068 w 10000"/>
                <a:gd name="T43" fmla="*/ 424487 h 8000"/>
                <a:gd name="T44" fmla="*/ 6730472 w 10000"/>
                <a:gd name="T45" fmla="*/ 431498 h 8000"/>
                <a:gd name="T46" fmla="*/ 6490259 w 10000"/>
                <a:gd name="T47" fmla="*/ 434712 h 8000"/>
                <a:gd name="T48" fmla="*/ 6250046 w 10000"/>
                <a:gd name="T49" fmla="*/ 438218 h 8000"/>
                <a:gd name="T50" fmla="*/ 6013216 w 10000"/>
                <a:gd name="T51" fmla="*/ 439971 h 8000"/>
                <a:gd name="T52" fmla="*/ 5778642 w 10000"/>
                <a:gd name="T53" fmla="*/ 438218 h 8000"/>
                <a:gd name="T54" fmla="*/ 5546324 w 10000"/>
                <a:gd name="T55" fmla="*/ 438218 h 8000"/>
                <a:gd name="T56" fmla="*/ 5316261 w 10000"/>
                <a:gd name="T57" fmla="*/ 434712 h 8000"/>
                <a:gd name="T58" fmla="*/ 5090709 w 10000"/>
                <a:gd name="T59" fmla="*/ 429453 h 8000"/>
                <a:gd name="T60" fmla="*/ 4867412 w 10000"/>
                <a:gd name="T61" fmla="*/ 424487 h 8000"/>
                <a:gd name="T62" fmla="*/ 4648627 w 10000"/>
                <a:gd name="T63" fmla="*/ 418936 h 8000"/>
                <a:gd name="T64" fmla="*/ 4430969 w 10000"/>
                <a:gd name="T65" fmla="*/ 410464 h 8000"/>
                <a:gd name="T66" fmla="*/ 4216695 w 10000"/>
                <a:gd name="T67" fmla="*/ 401407 h 8000"/>
                <a:gd name="T68" fmla="*/ 4006931 w 10000"/>
                <a:gd name="T69" fmla="*/ 393227 h 8000"/>
                <a:gd name="T70" fmla="*/ 3597554 w 10000"/>
                <a:gd name="T71" fmla="*/ 370148 h 8000"/>
                <a:gd name="T72" fmla="*/ 3205094 w 10000"/>
                <a:gd name="T73" fmla="*/ 345608 h 8000"/>
                <a:gd name="T74" fmla="*/ 2828422 w 10000"/>
                <a:gd name="T75" fmla="*/ 319899 h 8000"/>
                <a:gd name="T76" fmla="*/ 2472050 w 10000"/>
                <a:gd name="T77" fmla="*/ 291561 h 8000"/>
                <a:gd name="T78" fmla="*/ 2131466 w 10000"/>
                <a:gd name="T79" fmla="*/ 262054 h 8000"/>
                <a:gd name="T80" fmla="*/ 1815694 w 10000"/>
                <a:gd name="T81" fmla="*/ 230210 h 8000"/>
                <a:gd name="T82" fmla="*/ 1519093 w 10000"/>
                <a:gd name="T83" fmla="*/ 198951 h 8000"/>
                <a:gd name="T84" fmla="*/ 1246175 w 10000"/>
                <a:gd name="T85" fmla="*/ 167691 h 8000"/>
                <a:gd name="T86" fmla="*/ 995812 w 10000"/>
                <a:gd name="T87" fmla="*/ 138185 h 8000"/>
                <a:gd name="T88" fmla="*/ 773643 w 10000"/>
                <a:gd name="T89" fmla="*/ 110139 h 8000"/>
                <a:gd name="T90" fmla="*/ 572902 w 10000"/>
                <a:gd name="T91" fmla="*/ 83554 h 8000"/>
                <a:gd name="T92" fmla="*/ 403738 w 10000"/>
                <a:gd name="T93" fmla="*/ 61350 h 8000"/>
                <a:gd name="T94" fmla="*/ 261640 w 10000"/>
                <a:gd name="T95" fmla="*/ 40316 h 8000"/>
                <a:gd name="T96" fmla="*/ 66538 w 10000"/>
                <a:gd name="T97" fmla="*/ 10225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5024967"/>
            <a:ext cx="8825659" cy="860400"/>
          </a:xfrm>
        </p:spPr>
        <p:txBody>
          <a:bodyPr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F2DAE6-0C19-4A52-A9E9-9E34AAB566BD}" type="datetimeFigureOut">
              <a:rPr lang="en-US"/>
              <a:pPr>
                <a:defRPr/>
              </a:pPr>
              <a:t>5/10/2020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AE768C-152F-4C70-9E2D-4EF407633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87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4404784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6"/>
            <a:ext cx="3141879" cy="284729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2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2" y="3179765"/>
            <a:ext cx="3147009" cy="284729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4"/>
            <a:ext cx="3145536" cy="284729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B258D1-5251-40EF-AC49-6F629282724A}" type="datetimeFigureOut">
              <a:rPr lang="en-US"/>
              <a:pPr>
                <a:defRPr/>
              </a:pPr>
              <a:t>5/10/2020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48E705-F7A6-4AE0-872C-E747A2A47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069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42"/>
          <p:cNvCxnSpPr/>
          <p:nvPr/>
        </p:nvCxnSpPr>
        <p:spPr>
          <a:xfrm>
            <a:off x="4404784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3"/>
          <p:cNvCxnSpPr/>
          <p:nvPr/>
        </p:nvCxnSpPr>
        <p:spPr>
          <a:xfrm>
            <a:off x="77978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9" cy="9179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6" y="4532846"/>
            <a:ext cx="305043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3" y="5109105"/>
            <a:ext cx="3050439" cy="9179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7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141746-0E53-4B68-A45D-C541E36EA250}" type="datetimeFigureOut">
              <a:rPr lang="en-US"/>
              <a:pPr>
                <a:defRPr/>
              </a:pPr>
              <a:t>5/10/2020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>
          <a:xfrm>
            <a:off x="560918" y="6391275"/>
            <a:ext cx="3644900" cy="3048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208076-6A7B-4E74-8D9F-244705E4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10.05.2020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07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2603500"/>
            <a:ext cx="8825659" cy="34163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517" y="6391275"/>
            <a:ext cx="990600" cy="3048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214408-B387-44D0-BB76-ACA07B531CD1}" type="datetimeFigureOut">
              <a:rPr lang="en-US"/>
              <a:pPr>
                <a:defRPr/>
              </a:pPr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226CDA-DC74-47A1-B9FF-D876229C6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37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 bwMode="gray">
            <a:xfrm>
              <a:off x="414867" y="401638"/>
              <a:ext cx="6510867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3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6" y="1278467"/>
            <a:ext cx="1409965" cy="474859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6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85" y="6391275"/>
            <a:ext cx="992716" cy="3048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9A8C41-9346-47DD-AF39-E78F630E64B4}" type="datetimeFigureOut">
              <a:rPr lang="en-US"/>
              <a:pPr>
                <a:defRPr/>
              </a:pPr>
              <a:t>5/10/2020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C4C7161-819E-45A2-B493-23EF9ED8F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994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2400" y="304802"/>
            <a:ext cx="100584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CFE6C0-C43B-419C-B837-59D1E9B55E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3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10.05.2020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8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10.05.2020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4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10.05.2020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9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10.05.2020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2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10.05.2020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0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64 w 5184"/>
                <a:gd name="T3" fmla="*/ 3159 h 3159"/>
                <a:gd name="T4" fmla="*/ 526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white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6 w 556"/>
                <a:gd name="T5" fmla="*/ 3159 h 3159"/>
                <a:gd name="T6" fmla="*/ 56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white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9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99 w 4724"/>
                  <a:gd name="T7" fmla="*/ 12 h 12"/>
                  <a:gd name="T8" fmla="*/ 4799 w 4724"/>
                  <a:gd name="T9" fmla="*/ 0 h 12"/>
                  <a:gd name="T10" fmla="*/ 479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8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344 w 251"/>
                  <a:gd name="T5" fmla="*/ 12 h 12"/>
                  <a:gd name="T6" fmla="*/ 1344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6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6 w 251"/>
                  <a:gd name="T7" fmla="*/ 12 h 12"/>
                  <a:gd name="T8" fmla="*/ 256 w 251"/>
                  <a:gd name="T9" fmla="*/ 0 h 12"/>
                  <a:gd name="T10" fmla="*/ 256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8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48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1"/>
            <a:ext cx="10058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348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348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348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348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C2097B-B681-48B1-A481-C6BC1FDCC846}" type="slidenum">
              <a:rPr lang="tr-TR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488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5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6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4533900 h 2856"/>
                <a:gd name="T4" fmla="*/ 11277600 w 7104"/>
                <a:gd name="T5" fmla="*/ 4533900 h 2856"/>
                <a:gd name="T6" fmla="*/ 11277600 w 7104"/>
                <a:gd name="T7" fmla="*/ 1588 h 2856"/>
                <a:gd name="T8" fmla="*/ 11277600 w 7104"/>
                <a:gd name="T9" fmla="*/ 1588 h 2856"/>
                <a:gd name="T10" fmla="*/ 11022013 w 7104"/>
                <a:gd name="T11" fmla="*/ 41275 h 2856"/>
                <a:gd name="T12" fmla="*/ 10766425 w 7104"/>
                <a:gd name="T13" fmla="*/ 79375 h 2856"/>
                <a:gd name="T14" fmla="*/ 10510838 w 7104"/>
                <a:gd name="T15" fmla="*/ 115888 h 2856"/>
                <a:gd name="T16" fmla="*/ 10253663 w 7104"/>
                <a:gd name="T17" fmla="*/ 147638 h 2856"/>
                <a:gd name="T18" fmla="*/ 9998075 w 7104"/>
                <a:gd name="T19" fmla="*/ 179388 h 2856"/>
                <a:gd name="T20" fmla="*/ 9740900 w 7104"/>
                <a:gd name="T21" fmla="*/ 209550 h 2856"/>
                <a:gd name="T22" fmla="*/ 9486900 w 7104"/>
                <a:gd name="T23" fmla="*/ 234950 h 2856"/>
                <a:gd name="T24" fmla="*/ 9229725 w 7104"/>
                <a:gd name="T25" fmla="*/ 258763 h 2856"/>
                <a:gd name="T26" fmla="*/ 8974138 w 7104"/>
                <a:gd name="T27" fmla="*/ 280988 h 2856"/>
                <a:gd name="T28" fmla="*/ 8721725 w 7104"/>
                <a:gd name="T29" fmla="*/ 300038 h 2856"/>
                <a:gd name="T30" fmla="*/ 8467725 w 7104"/>
                <a:gd name="T31" fmla="*/ 319088 h 2856"/>
                <a:gd name="T32" fmla="*/ 8215313 w 7104"/>
                <a:gd name="T33" fmla="*/ 334963 h 2856"/>
                <a:gd name="T34" fmla="*/ 7964488 w 7104"/>
                <a:gd name="T35" fmla="*/ 347663 h 2856"/>
                <a:gd name="T36" fmla="*/ 7713663 w 7104"/>
                <a:gd name="T37" fmla="*/ 360363 h 2856"/>
                <a:gd name="T38" fmla="*/ 7466013 w 7104"/>
                <a:gd name="T39" fmla="*/ 371475 h 2856"/>
                <a:gd name="T40" fmla="*/ 7219950 w 7104"/>
                <a:gd name="T41" fmla="*/ 379413 h 2856"/>
                <a:gd name="T42" fmla="*/ 6973888 w 7104"/>
                <a:gd name="T43" fmla="*/ 385763 h 2856"/>
                <a:gd name="T44" fmla="*/ 6731000 w 7104"/>
                <a:gd name="T45" fmla="*/ 392113 h 2856"/>
                <a:gd name="T46" fmla="*/ 6489700 w 7104"/>
                <a:gd name="T47" fmla="*/ 395288 h 2856"/>
                <a:gd name="T48" fmla="*/ 6249988 w 7104"/>
                <a:gd name="T49" fmla="*/ 398463 h 2856"/>
                <a:gd name="T50" fmla="*/ 6013450 w 7104"/>
                <a:gd name="T51" fmla="*/ 400050 h 2856"/>
                <a:gd name="T52" fmla="*/ 5778500 w 7104"/>
                <a:gd name="T53" fmla="*/ 398463 h 2856"/>
                <a:gd name="T54" fmla="*/ 5546725 w 7104"/>
                <a:gd name="T55" fmla="*/ 398463 h 2856"/>
                <a:gd name="T56" fmla="*/ 5316538 w 7104"/>
                <a:gd name="T57" fmla="*/ 395288 h 2856"/>
                <a:gd name="T58" fmla="*/ 5091113 w 7104"/>
                <a:gd name="T59" fmla="*/ 390525 h 2856"/>
                <a:gd name="T60" fmla="*/ 4867275 w 7104"/>
                <a:gd name="T61" fmla="*/ 385763 h 2856"/>
                <a:gd name="T62" fmla="*/ 4648200 w 7104"/>
                <a:gd name="T63" fmla="*/ 381000 h 2856"/>
                <a:gd name="T64" fmla="*/ 4430713 w 7104"/>
                <a:gd name="T65" fmla="*/ 373063 h 2856"/>
                <a:gd name="T66" fmla="*/ 4216400 w 7104"/>
                <a:gd name="T67" fmla="*/ 365125 h 2856"/>
                <a:gd name="T68" fmla="*/ 4006850 w 7104"/>
                <a:gd name="T69" fmla="*/ 357188 h 2856"/>
                <a:gd name="T70" fmla="*/ 3597275 w 7104"/>
                <a:gd name="T71" fmla="*/ 336550 h 2856"/>
                <a:gd name="T72" fmla="*/ 3205163 w 7104"/>
                <a:gd name="T73" fmla="*/ 314325 h 2856"/>
                <a:gd name="T74" fmla="*/ 2828925 w 7104"/>
                <a:gd name="T75" fmla="*/ 290513 h 2856"/>
                <a:gd name="T76" fmla="*/ 2471738 w 7104"/>
                <a:gd name="T77" fmla="*/ 265113 h 2856"/>
                <a:gd name="T78" fmla="*/ 2132013 w 7104"/>
                <a:gd name="T79" fmla="*/ 238125 h 2856"/>
                <a:gd name="T80" fmla="*/ 1816100 w 7104"/>
                <a:gd name="T81" fmla="*/ 209550 h 2856"/>
                <a:gd name="T82" fmla="*/ 1519238 w 7104"/>
                <a:gd name="T83" fmla="*/ 180975 h 2856"/>
                <a:gd name="T84" fmla="*/ 1246188 w 7104"/>
                <a:gd name="T85" fmla="*/ 152400 h 2856"/>
                <a:gd name="T86" fmla="*/ 995363 w 7104"/>
                <a:gd name="T87" fmla="*/ 125413 h 2856"/>
                <a:gd name="T88" fmla="*/ 773113 w 7104"/>
                <a:gd name="T89" fmla="*/ 100013 h 2856"/>
                <a:gd name="T90" fmla="*/ 573088 w 7104"/>
                <a:gd name="T91" fmla="*/ 76200 h 2856"/>
                <a:gd name="T92" fmla="*/ 403225 w 7104"/>
                <a:gd name="T93" fmla="*/ 55563 h 2856"/>
                <a:gd name="T94" fmla="*/ 261938 w 7104"/>
                <a:gd name="T95" fmla="*/ 36513 h 2856"/>
                <a:gd name="T96" fmla="*/ 66675 w 7104"/>
                <a:gd name="T97" fmla="*/ 9525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1" y="973139"/>
            <a:ext cx="876088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1" y="2603500"/>
            <a:ext cx="8760884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84" y="6391275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 b="1" i="0">
                <a:solidFill>
                  <a:srgbClr val="B31166"/>
                </a:solidFill>
                <a:latin typeface="Century Gothic" panose="020B0502020202020204"/>
                <a:cs typeface="+mn-cs"/>
              </a:defRPr>
            </a:lvl1pPr>
          </a:lstStyle>
          <a:p>
            <a:pPr>
              <a:defRPr/>
            </a:pPr>
            <a:fld id="{8A83FFE6-EBA8-4817-A92C-2BE880CE768E}" type="datetimeFigureOut">
              <a:rPr lang="en-US"/>
              <a:pPr>
                <a:defRPr/>
              </a:pPr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917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750" b="1" i="0">
                <a:solidFill>
                  <a:srgbClr val="B31166"/>
                </a:solidFill>
                <a:latin typeface="Century Gothic" panose="020B0502020202020204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617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342900" eaLnBrk="1" fontAlgn="auto" hangingPunct="1">
              <a:spcBef>
                <a:spcPts val="0"/>
              </a:spcBef>
              <a:spcAft>
                <a:spcPts val="0"/>
              </a:spcAft>
              <a:defRPr sz="2100" b="0" i="0">
                <a:solidFill>
                  <a:prstClr val="white"/>
                </a:solidFill>
                <a:latin typeface="Century Gothic" panose="020B0502020202020204"/>
                <a:cs typeface="+mn-cs"/>
              </a:defRPr>
            </a:lvl1pPr>
          </a:lstStyle>
          <a:p>
            <a:pPr>
              <a:defRPr/>
            </a:pPr>
            <a:fld id="{F56DAD8E-5408-40EA-B279-1F18D9A6B3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3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</p:sldLayoutIdLst>
  <p:hf sldNum="0"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89397" y="760330"/>
            <a:ext cx="11230377" cy="1081349"/>
          </a:xfrm>
          <a:solidFill>
            <a:srgbClr val="00206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tr-TR" sz="4000" b="1" dirty="0">
                <a:solidFill>
                  <a:prstClr val="white"/>
                </a:solidFill>
                <a:latin typeface="Calibri Light" panose="020F0302020204030204"/>
              </a:rPr>
              <a:t>OSMANLI KÜLTÜR VE MEDENİYETİ</a:t>
            </a:r>
            <a:endParaRPr lang="tr-TR" sz="3600" b="1" dirty="0"/>
          </a:p>
        </p:txBody>
      </p:sp>
      <p:grpSp>
        <p:nvGrpSpPr>
          <p:cNvPr id="7" name="Diagram group"/>
          <p:cNvGrpSpPr/>
          <p:nvPr/>
        </p:nvGrpSpPr>
        <p:grpSpPr>
          <a:xfrm>
            <a:off x="797147" y="2200867"/>
            <a:ext cx="2911970" cy="2731742"/>
            <a:chOff x="1346514" y="1401140"/>
            <a:chExt cx="2097652" cy="1838081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8" name="Grup 7"/>
            <p:cNvGrpSpPr/>
            <p:nvPr/>
          </p:nvGrpSpPr>
          <p:grpSpPr>
            <a:xfrm>
              <a:off x="1346514" y="1401140"/>
              <a:ext cx="2097652" cy="1838081"/>
              <a:chOff x="1346514" y="1401140"/>
              <a:chExt cx="2097652" cy="1838081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9" name="Yuvarlatılmış Dikdörtgen 8"/>
              <p:cNvSpPr/>
              <p:nvPr/>
            </p:nvSpPr>
            <p:spPr>
              <a:xfrm>
                <a:off x="1346514" y="1401140"/>
                <a:ext cx="2097652" cy="1838081"/>
              </a:xfrm>
              <a:prstGeom prst="roundRect">
                <a:avLst>
                  <a:gd name="adj" fmla="val 10000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sp>
          <p:sp>
            <p:nvSpPr>
              <p:cNvPr id="10" name="Yuvarlatılmış Dikdörtgen 4"/>
              <p:cNvSpPr/>
              <p:nvPr/>
            </p:nvSpPr>
            <p:spPr>
              <a:xfrm>
                <a:off x="1400350" y="1454976"/>
                <a:ext cx="1989980" cy="1730409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tr-TR" sz="20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ahoma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tr-TR" sz="20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ahoma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tr-TR" sz="20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ahoma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tr-TR" sz="1200" b="1" dirty="0">
                  <a:solidFill>
                    <a:srgbClr val="FFFF00"/>
                  </a:solidFill>
                  <a:latin typeface="Tahoma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tr-TR" sz="1200" b="1" dirty="0">
                  <a:solidFill>
                    <a:srgbClr val="FFFF00"/>
                  </a:solidFill>
                  <a:latin typeface="Tahoma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tr-TR" sz="1200" b="1" dirty="0">
                  <a:solidFill>
                    <a:srgbClr val="FFFF00"/>
                  </a:solidFill>
                  <a:latin typeface="Tahoma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1200" b="1" dirty="0">
                    <a:solidFill>
                      <a:srgbClr val="FFFF00"/>
                    </a:solidFill>
                    <a:latin typeface="Tahoma"/>
                  </a:rPr>
                  <a:t>OSMAN BEY</a:t>
                </a: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1200" b="1" dirty="0">
                    <a:solidFill>
                      <a:srgbClr val="FFFF00"/>
                    </a:solidFill>
                    <a:latin typeface="Tahoma"/>
                  </a:rPr>
                  <a:t>(1284-1324)</a:t>
                </a:r>
              </a:p>
            </p:txBody>
          </p:sp>
        </p:grpSp>
      </p:grpSp>
      <p:sp>
        <p:nvSpPr>
          <p:cNvPr id="11" name="Metin kutusu 10"/>
          <p:cNvSpPr txBox="1"/>
          <p:nvPr/>
        </p:nvSpPr>
        <p:spPr>
          <a:xfrm>
            <a:off x="8680360" y="5643028"/>
            <a:ext cx="303941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FF00"/>
                </a:solidFill>
              </a:rPr>
              <a:t>www.tariheglencesi.com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643943" y="5643028"/>
            <a:ext cx="4662152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prstClr val="white"/>
                </a:solidFill>
              </a:rPr>
              <a:t>Youtube kanalı: </a:t>
            </a:r>
            <a:r>
              <a:rPr lang="tr-TR" b="1" dirty="0" err="1">
                <a:solidFill>
                  <a:srgbClr val="FFFF00"/>
                </a:solidFill>
              </a:rPr>
              <a:t>tariheglencesi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306095" y="5643028"/>
            <a:ext cx="3374265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prstClr val="white"/>
                </a:solidFill>
              </a:rPr>
              <a:t>Arif özbeyli</a:t>
            </a:r>
          </a:p>
        </p:txBody>
      </p:sp>
      <p:sp>
        <p:nvSpPr>
          <p:cNvPr id="14" name="Unvan 1"/>
          <p:cNvSpPr txBox="1">
            <a:spLocks/>
          </p:cNvSpPr>
          <p:nvPr/>
        </p:nvSpPr>
        <p:spPr bwMode="gray">
          <a:xfrm>
            <a:off x="4301544" y="3090930"/>
            <a:ext cx="7184264" cy="875763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tr-TR" sz="3600" b="1" dirty="0" smtClean="0">
                <a:solidFill>
                  <a:prstClr val="white"/>
                </a:solidFill>
                <a:latin typeface="Calibri Light" panose="020F0302020204030204"/>
              </a:rPr>
              <a:t>Osmanlı Devleti’nde Vergiler</a:t>
            </a:r>
            <a:endParaRPr lang="tr-TR" sz="3600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pic>
        <p:nvPicPr>
          <p:cNvPr id="3" name="5- Yarbay Hasan Bey kırmızı gü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5808" y="6395401"/>
            <a:ext cx="270456" cy="27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93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822">
        <p15:prstTrans prst="fracture"/>
      </p:transition>
    </mc:Choice>
    <mc:Fallback xmlns="">
      <p:transition spd="slow" advTm="68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71149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4828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835">
        <p15:prstTrans prst="curtains"/>
      </p:transition>
    </mc:Choice>
    <mc:Fallback xmlns="">
      <p:transition spd="slow" advTm="208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91911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963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6104">
        <p15:prstTrans prst="wind"/>
      </p:transition>
    </mc:Choice>
    <mc:Fallback xmlns="">
      <p:transition spd="slow" advTm="261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41851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3593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6600">
        <p15:prstTrans prst="peelOff"/>
      </p:transition>
    </mc:Choice>
    <mc:Fallback xmlns="">
      <p:transition spd="slow" advTm="366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7480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012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943">
        <p15:prstTrans prst="prestige"/>
      </p:transition>
    </mc:Choice>
    <mc:Fallback xmlns="">
      <p:transition spd="slow" advTm="609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1" r="31177" b="62302"/>
          <a:stretch>
            <a:fillRect/>
          </a:stretch>
        </p:blipFill>
        <p:spPr>
          <a:xfrm>
            <a:off x="3017839" y="3159126"/>
            <a:ext cx="6181725" cy="1565275"/>
          </a:xfrm>
        </p:spPr>
      </p:pic>
      <p:sp>
        <p:nvSpPr>
          <p:cNvPr id="2" name="Metin kutusu 1"/>
          <p:cNvSpPr txBox="1"/>
          <p:nvPr/>
        </p:nvSpPr>
        <p:spPr>
          <a:xfrm>
            <a:off x="5934076" y="3700463"/>
            <a:ext cx="2862263" cy="50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42900">
              <a:defRPr/>
            </a:pPr>
            <a:r>
              <a:rPr lang="tr-TR" sz="2700" b="1" dirty="0">
                <a:solidFill>
                  <a:prstClr val="white"/>
                </a:solidFill>
                <a:cs typeface="Arial" panose="020B0604020202020204" pitchFamily="34" charset="0"/>
              </a:rPr>
              <a:t>tariheglencesi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017839" y="4887913"/>
            <a:ext cx="6181725" cy="3683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defTabSz="342900">
              <a:defRPr/>
            </a:pPr>
            <a:r>
              <a:rPr lang="tr-TR" b="1" dirty="0">
                <a:solidFill>
                  <a:prstClr val="white"/>
                </a:solidFill>
                <a:cs typeface="Arial" panose="020B0604020202020204" pitchFamily="34" charset="0"/>
              </a:rPr>
              <a:t>Kanalıma abone olup, destek olabilirsiniz.</a:t>
            </a:r>
          </a:p>
        </p:txBody>
      </p:sp>
    </p:spTree>
    <p:extLst>
      <p:ext uri="{BB962C8B-B14F-4D97-AF65-F5344CB8AC3E}">
        <p14:creationId xmlns:p14="http://schemas.microsoft.com/office/powerpoint/2010/main" val="57052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775">
        <p14:conveyor dir="l"/>
        <p:sndAc>
          <p:stSnd>
            <p:snd r:embed="rId2" name="camera.wav"/>
          </p:stSnd>
        </p:sndAc>
      </p:transition>
    </mc:Choice>
    <mc:Fallback xmlns="">
      <p:transition spd="slow" advTm="10775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Titrek Işık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itrek Işı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rek Işık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İyon Toplantı Odası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392</Words>
  <Application>Microsoft Office PowerPoint</Application>
  <PresentationFormat>Geniş ekran</PresentationFormat>
  <Paragraphs>58</Paragraphs>
  <Slides>6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6</vt:i4>
      </vt:variant>
    </vt:vector>
  </HeadingPairs>
  <TitlesOfParts>
    <vt:vector size="17" baseType="lpstr">
      <vt:lpstr>Arial</vt:lpstr>
      <vt:lpstr>Calibri Light</vt:lpstr>
      <vt:lpstr>Century Gothic</vt:lpstr>
      <vt:lpstr>Courier New</vt:lpstr>
      <vt:lpstr>Tahoma</vt:lpstr>
      <vt:lpstr>Times New Roman</vt:lpstr>
      <vt:lpstr>Wingdings</vt:lpstr>
      <vt:lpstr>Wingdings 3</vt:lpstr>
      <vt:lpstr>1_İyon Toplantı Odası</vt:lpstr>
      <vt:lpstr>1_Titrek Işık</vt:lpstr>
      <vt:lpstr>2_İyon Toplantı Odası</vt:lpstr>
      <vt:lpstr>OSMANLI KÜLTÜR VE MEDENİYETİ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</dc:creator>
  <cp:lastModifiedBy>toshiba</cp:lastModifiedBy>
  <cp:revision>18</cp:revision>
  <dcterms:created xsi:type="dcterms:W3CDTF">2020-05-09T17:56:32Z</dcterms:created>
  <dcterms:modified xsi:type="dcterms:W3CDTF">2020-05-10T17:36:42Z</dcterms:modified>
</cp:coreProperties>
</file>