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05" r:id="rId1"/>
  </p:sldMasterIdLst>
  <p:sldIdLst>
    <p:sldId id="256" r:id="rId2"/>
    <p:sldId id="261" r:id="rId3"/>
    <p:sldId id="264" r:id="rId4"/>
    <p:sldId id="269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12/30/2020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17997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50502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12/30/2020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17072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12/30/2020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812480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12/30/2020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03549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ütu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12/30/2020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04255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Resim Sütu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12/30/2020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83152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0156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12/30/2020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28158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18678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12/30/2020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38315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18763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12/30/2020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63078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12/30/2020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58670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12/30/2020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22388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03826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36459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12/30/2020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555325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  <p:sldLayoutId id="2147483718" r:id="rId13"/>
    <p:sldLayoutId id="2147483719" r:id="rId14"/>
    <p:sldLayoutId id="2147483720" r:id="rId15"/>
    <p:sldLayoutId id="2147483721" r:id="rId16"/>
    <p:sldLayoutId id="2147483722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3287332" y="1120825"/>
            <a:ext cx="5617336" cy="1825096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tr-TR" sz="3600" b="1" dirty="0" smtClean="0"/>
              <a:t>Maziden Yükselen sesler</a:t>
            </a:r>
            <a:endParaRPr lang="tr-TR" sz="3600" b="1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371600" y="4263266"/>
            <a:ext cx="9448800" cy="685800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  <a:spcBef>
                <a:spcPts val="0"/>
              </a:spcBef>
            </a:pPr>
            <a:r>
              <a:rPr lang="tr-TR" sz="2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Peygamberimiz ve devesi</a:t>
            </a:r>
            <a:endParaRPr lang="tr-TR" sz="24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20550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1420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153" y="4778061"/>
            <a:ext cx="11887200" cy="1880315"/>
          </a:xfrm>
          <a:noFill/>
        </p:spPr>
        <p:txBody>
          <a:bodyPr>
            <a:normAutofit fontScale="92500" lnSpcReduction="20000"/>
          </a:bodyPr>
          <a:lstStyle/>
          <a:p>
            <a:pPr marL="180340" indent="18034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tr-TR" sz="32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Enes bin Malik anlatıyor</a:t>
            </a:r>
            <a:r>
              <a:rPr lang="tr-TR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:” </a:t>
            </a:r>
            <a:r>
              <a:rPr lang="tr-TR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Resulullah</a:t>
            </a:r>
            <a:r>
              <a:rPr lang="tr-TR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tr-TR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s.a.v</a:t>
            </a:r>
            <a:r>
              <a:rPr lang="tr-TR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devesi </a:t>
            </a:r>
            <a:r>
              <a:rPr lang="tr-TR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Adba’yı</a:t>
            </a:r>
            <a:r>
              <a:rPr lang="tr-TR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geçebilen hiçbir deve yoktu. Fakat bir gün bir bedeviye ait bir deve onu geçti. Bu durum Müslümanların çok zoruna gitti. </a:t>
            </a:r>
            <a:endParaRPr lang="tr-TR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5046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" y="4430333"/>
            <a:ext cx="11861442" cy="2279560"/>
          </a:xfrm>
        </p:spPr>
        <p:txBody>
          <a:bodyPr>
            <a:normAutofit fontScale="62500" lnSpcReduction="20000"/>
          </a:bodyPr>
          <a:lstStyle/>
          <a:p>
            <a:pPr marL="180340" indent="0" algn="just">
              <a:lnSpc>
                <a:spcPct val="150000"/>
              </a:lnSpc>
              <a:spcAft>
                <a:spcPts val="0"/>
              </a:spcAft>
              <a:buNone/>
            </a:pPr>
            <a:endParaRPr lang="tr-TR" sz="38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0340" indent="0" algn="just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3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Bunun </a:t>
            </a:r>
            <a:r>
              <a:rPr lang="tr-TR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üzerine Peygamberimiz şöyle buyurdu: </a:t>
            </a:r>
            <a:r>
              <a:rPr lang="tr-TR" sz="38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“Allah Teala dünyada yükseltmiş olduğu şeyi er ya da geç ama muhakkak geri düşürür.” </a:t>
            </a:r>
            <a:endParaRPr lang="tr-TR" sz="3800" dirty="0" smtClean="0">
              <a:solidFill>
                <a:srgbClr val="FFFF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0340" indent="0" algn="r">
              <a:lnSpc>
                <a:spcPct val="150000"/>
              </a:lnSpc>
              <a:spcAft>
                <a:spcPts val="0"/>
              </a:spcAft>
              <a:buNone/>
            </a:pPr>
            <a:r>
              <a:rPr lang="tr-TR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(Buhari-s.26</a:t>
            </a:r>
            <a:r>
              <a:rPr lang="tr-TR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tr-TR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0042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0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40913" y="811369"/>
            <a:ext cx="11372045" cy="5460642"/>
          </a:xfrm>
          <a:noFill/>
        </p:spPr>
        <p:txBody>
          <a:bodyPr>
            <a:normAutofit fontScale="92500"/>
          </a:bodyPr>
          <a:lstStyle/>
          <a:p>
            <a:pPr>
              <a:lnSpc>
                <a:spcPct val="160000"/>
              </a:lnSpc>
            </a:pPr>
            <a:r>
              <a:rPr lang="tr-TR" sz="3200" dirty="0">
                <a:solidFill>
                  <a:srgbClr val="FFFF00"/>
                </a:solidFill>
              </a:rPr>
              <a:t>“</a:t>
            </a:r>
            <a:r>
              <a:rPr lang="tr-TR" sz="3200" dirty="0">
                <a:solidFill>
                  <a:srgbClr val="FFFF00"/>
                </a:solidFill>
                <a:cs typeface="Times New Roman" pitchFamily="18" charset="0"/>
              </a:rPr>
              <a:t>Olsun demiş yeniçeri , o da bizim hak peygamberimizdir!.“</a:t>
            </a:r>
          </a:p>
          <a:p>
            <a:pPr>
              <a:lnSpc>
                <a:spcPct val="160000"/>
              </a:lnSpc>
            </a:pPr>
            <a:r>
              <a:rPr lang="de-DE" sz="3200" dirty="0" err="1">
                <a:cs typeface="Times New Roman" pitchFamily="18" charset="0"/>
              </a:rPr>
              <a:t>Yahudi</a:t>
            </a:r>
            <a:r>
              <a:rPr lang="tr-TR" sz="3200" dirty="0"/>
              <a:t> </a:t>
            </a:r>
            <a:r>
              <a:rPr lang="tr-TR" sz="3200" dirty="0">
                <a:solidFill>
                  <a:srgbClr val="FFFF00"/>
                </a:solidFill>
              </a:rPr>
              <a:t>“</a:t>
            </a:r>
            <a:r>
              <a:rPr lang="de-DE" sz="3200" dirty="0">
                <a:solidFill>
                  <a:srgbClr val="FFFF00"/>
                </a:solidFill>
                <a:cs typeface="Times New Roman" pitchFamily="18" charset="0"/>
              </a:rPr>
              <a:t>Aman a</a:t>
            </a:r>
            <a:r>
              <a:rPr lang="tr-TR" sz="3200" dirty="0" err="1">
                <a:solidFill>
                  <a:srgbClr val="FFFF00"/>
                </a:solidFill>
                <a:cs typeface="Times New Roman" pitchFamily="18" charset="0"/>
              </a:rPr>
              <a:t>ğam</a:t>
            </a:r>
            <a:r>
              <a:rPr lang="tr-TR" sz="3200" dirty="0">
                <a:solidFill>
                  <a:srgbClr val="FFFF00"/>
                </a:solidFill>
                <a:cs typeface="Times New Roman" pitchFamily="18" charset="0"/>
              </a:rPr>
              <a:t>, aradan bin sene geçti!.“ </a:t>
            </a:r>
            <a:r>
              <a:rPr lang="tr-TR" sz="3200" dirty="0">
                <a:cs typeface="Times New Roman" pitchFamily="18" charset="0"/>
              </a:rPr>
              <a:t>diye mürur-u zamandan söz edecek olmuş</a:t>
            </a:r>
            <a:r>
              <a:rPr lang="tr-TR" sz="3200" dirty="0" smtClean="0">
                <a:cs typeface="Times New Roman" pitchFamily="18" charset="0"/>
              </a:rPr>
              <a:t>; ama </a:t>
            </a:r>
            <a:r>
              <a:rPr lang="tr-TR" sz="3200" dirty="0">
                <a:cs typeface="Times New Roman" pitchFamily="18" charset="0"/>
              </a:rPr>
              <a:t>yeniçerinin niyeti kötü:</a:t>
            </a:r>
          </a:p>
          <a:p>
            <a:pPr>
              <a:lnSpc>
                <a:spcPct val="160000"/>
              </a:lnSpc>
            </a:pPr>
            <a:r>
              <a:rPr lang="tr-TR" sz="3200" dirty="0">
                <a:solidFill>
                  <a:srgbClr val="FFFF00"/>
                </a:solidFill>
              </a:rPr>
              <a:t>“</a:t>
            </a:r>
            <a:r>
              <a:rPr lang="tr-TR" sz="3200" dirty="0">
                <a:solidFill>
                  <a:srgbClr val="FFFF00"/>
                </a:solidFill>
                <a:cs typeface="Times New Roman" pitchFamily="18" charset="0"/>
              </a:rPr>
              <a:t>Zararı yok, demiş, ben şimdi duyuyorum</a:t>
            </a:r>
            <a:r>
              <a:rPr lang="tr-TR" sz="3200" dirty="0" smtClean="0">
                <a:solidFill>
                  <a:srgbClr val="FFFF00"/>
                </a:solidFill>
                <a:cs typeface="Times New Roman" pitchFamily="18" charset="0"/>
              </a:rPr>
              <a:t>, şimdi </a:t>
            </a:r>
            <a:r>
              <a:rPr lang="tr-TR" sz="3200" dirty="0">
                <a:solidFill>
                  <a:srgbClr val="FFFF00"/>
                </a:solidFill>
                <a:cs typeface="Times New Roman" pitchFamily="18" charset="0"/>
              </a:rPr>
              <a:t>intikam alacağım!“</a:t>
            </a: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7461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Uçak İzi">
  <a:themeElements>
    <a:clrScheme name="Uçak İzi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01D17D"/>
      </a:accent1>
      <a:accent2>
        <a:srgbClr val="84C72A"/>
      </a:accent2>
      <a:accent3>
        <a:srgbClr val="E1D126"/>
      </a:accent3>
      <a:accent4>
        <a:srgbClr val="E29932"/>
      </a:accent4>
      <a:accent5>
        <a:srgbClr val="E56526"/>
      </a:accent5>
      <a:accent6>
        <a:srgbClr val="D63731"/>
      </a:accent6>
      <a:hlink>
        <a:srgbClr val="35FA7F"/>
      </a:hlink>
      <a:folHlink>
        <a:srgbClr val="BAFC85"/>
      </a:folHlink>
    </a:clrScheme>
    <a:fontScheme name="Uçak İzi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Uçak İzi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2B2A868B-6BC2-4B3E-98B9-1258F41035D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TM04033937[[fn=Uçak İzi]]</Template>
  <TotalTime>125</TotalTime>
  <Words>113</Words>
  <Application>Microsoft Office PowerPoint</Application>
  <PresentationFormat>Geniş ekran</PresentationFormat>
  <Paragraphs>9</Paragraphs>
  <Slides>4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4</vt:i4>
      </vt:variant>
    </vt:vector>
  </HeadingPairs>
  <TitlesOfParts>
    <vt:vector size="9" baseType="lpstr">
      <vt:lpstr>Arial</vt:lpstr>
      <vt:lpstr>Calibri</vt:lpstr>
      <vt:lpstr>Century Gothic</vt:lpstr>
      <vt:lpstr>Times New Roman</vt:lpstr>
      <vt:lpstr>Uçak İzi</vt:lpstr>
      <vt:lpstr>Maziden Yükselen sesler</vt:lpstr>
      <vt:lpstr>PowerPoint Sunusu</vt:lpstr>
      <vt:lpstr>PowerPoint Sunusu</vt:lpstr>
      <vt:lpstr>PowerPoint Sunusu</vt:lpstr>
    </vt:vector>
  </TitlesOfParts>
  <Company>user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Maziden Yükselen sesler</dc:title>
  <dc:creator>toshiba</dc:creator>
  <cp:lastModifiedBy>toshiba</cp:lastModifiedBy>
  <cp:revision>19</cp:revision>
  <dcterms:created xsi:type="dcterms:W3CDTF">2019-02-14T18:03:37Z</dcterms:created>
  <dcterms:modified xsi:type="dcterms:W3CDTF">2020-12-30T12:02:30Z</dcterms:modified>
</cp:coreProperties>
</file>