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  <p:sldMasterId id="2147483723" r:id="rId2"/>
  </p:sldMasterIdLst>
  <p:sldIdLst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12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4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0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35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7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8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78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03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88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0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765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1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641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99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9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3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hlink"/>
                </a:solidFill>
              </a:rPr>
              <a:t>Romalıları korkularından kurtaralım</a:t>
            </a:r>
            <a:endParaRPr lang="tr-TR" alt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4132" y="1352281"/>
            <a:ext cx="11111248" cy="5368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4000" dirty="0"/>
              <a:t> </a:t>
            </a:r>
            <a:r>
              <a:rPr lang="tr-TR" sz="4800" dirty="0" err="1"/>
              <a:t>Anibal</a:t>
            </a:r>
            <a:r>
              <a:rPr lang="tr-TR" sz="4800" dirty="0"/>
              <a:t>, M.Ö. 202 yılında ana vatan </a:t>
            </a:r>
            <a:r>
              <a:rPr lang="tr-TR" sz="4800" dirty="0" err="1"/>
              <a:t>Kartaca’da</a:t>
            </a:r>
            <a:r>
              <a:rPr lang="tr-TR" sz="4800" dirty="0"/>
              <a:t> Roma ordularına “</a:t>
            </a:r>
            <a:r>
              <a:rPr lang="tr-TR" sz="4800" dirty="0" err="1"/>
              <a:t>Zama</a:t>
            </a:r>
            <a:r>
              <a:rPr lang="tr-TR" sz="4800" dirty="0"/>
              <a:t> Meydan </a:t>
            </a:r>
            <a:r>
              <a:rPr lang="tr-TR" sz="4800" dirty="0" err="1"/>
              <a:t>Savaşı”nda</a:t>
            </a:r>
            <a:r>
              <a:rPr lang="tr-TR" sz="4800" dirty="0"/>
              <a:t> mağlup oldu. </a:t>
            </a:r>
          </a:p>
        </p:txBody>
      </p:sp>
    </p:spTree>
    <p:extLst>
      <p:ext uri="{BB962C8B-B14F-4D97-AF65-F5344CB8AC3E}">
        <p14:creationId xmlns:p14="http://schemas.microsoft.com/office/powerpoint/2010/main" val="6558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425" y="1712890"/>
            <a:ext cx="11874321" cy="4505795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>
                <a:solidFill>
                  <a:prstClr val="white"/>
                </a:solidFill>
              </a:rPr>
              <a:t>Roma sulh yapılabilmesi için </a:t>
            </a:r>
            <a:r>
              <a:rPr lang="tr-TR" sz="4400" dirty="0" err="1">
                <a:solidFill>
                  <a:prstClr val="white"/>
                </a:solidFill>
              </a:rPr>
              <a:t>Anibal’in</a:t>
            </a:r>
            <a:r>
              <a:rPr lang="tr-TR" sz="4400" dirty="0">
                <a:solidFill>
                  <a:prstClr val="white"/>
                </a:solidFill>
              </a:rPr>
              <a:t> teslimini şart koşunca </a:t>
            </a:r>
            <a:r>
              <a:rPr lang="tr-TR" sz="4400" dirty="0" err="1">
                <a:solidFill>
                  <a:prstClr val="white"/>
                </a:solidFill>
              </a:rPr>
              <a:t>Anibal</a:t>
            </a:r>
            <a:r>
              <a:rPr lang="tr-TR" sz="4400" dirty="0">
                <a:solidFill>
                  <a:prstClr val="white"/>
                </a:solidFill>
              </a:rPr>
              <a:t> memleketten ayrıldı.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13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7730" y="1249251"/>
            <a:ext cx="11629621" cy="50485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4800" dirty="0" smtClean="0"/>
              <a:t> </a:t>
            </a:r>
            <a:r>
              <a:rPr lang="tr-TR" sz="4800" dirty="0"/>
              <a:t>Uzun müddet Girit’te, Suriye’de gezdikten sonra, Anadolu’ya gelip </a:t>
            </a:r>
            <a:r>
              <a:rPr lang="tr-TR" sz="4800" dirty="0" err="1"/>
              <a:t>Bitinya</a:t>
            </a:r>
            <a:r>
              <a:rPr lang="tr-TR" sz="4800" dirty="0"/>
              <a:t> kralına sığındı. Ancak Roma burada da peşini bırakmadı. </a:t>
            </a:r>
            <a:endParaRPr lang="tr-TR" altLang="tr-TR" sz="2000" dirty="0"/>
          </a:p>
          <a:p>
            <a:pPr marL="0" indent="0">
              <a:buNone/>
            </a:pP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3874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3944" y="1635618"/>
            <a:ext cx="10862256" cy="458306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100" dirty="0">
                <a:solidFill>
                  <a:prstClr val="white"/>
                </a:solidFill>
              </a:rPr>
              <a:t>Artık kaçacak gücü de yoktu. Bu yüzdendir ki </a:t>
            </a:r>
            <a:r>
              <a:rPr lang="tr-TR" sz="4100" dirty="0" err="1">
                <a:solidFill>
                  <a:prstClr val="white"/>
                </a:solidFill>
              </a:rPr>
              <a:t>Anibal</a:t>
            </a:r>
            <a:r>
              <a:rPr lang="tr-TR" sz="4100" dirty="0">
                <a:solidFill>
                  <a:prstClr val="white"/>
                </a:solidFill>
              </a:rPr>
              <a:t> zehir şişesini ağzına boşaltırken: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10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6062" y="1764406"/>
            <a:ext cx="11779876" cy="46345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4800" dirty="0"/>
              <a:t> </a:t>
            </a:r>
            <a:r>
              <a:rPr lang="tr-TR" sz="4800" dirty="0" smtClean="0"/>
              <a:t>   </a:t>
            </a:r>
            <a:r>
              <a:rPr lang="tr-TR" sz="4800" b="1" dirty="0" smtClean="0">
                <a:solidFill>
                  <a:srgbClr val="FFFF00"/>
                </a:solidFill>
              </a:rPr>
              <a:t>“</a:t>
            </a:r>
            <a:r>
              <a:rPr lang="tr-TR" sz="4800" b="1" dirty="0">
                <a:solidFill>
                  <a:srgbClr val="FFFF00"/>
                </a:solidFill>
              </a:rPr>
              <a:t>Romalıları korkularından kurtaralım” dedi. </a:t>
            </a:r>
          </a:p>
        </p:txBody>
      </p:sp>
    </p:spTree>
    <p:extLst>
      <p:ext uri="{BB962C8B-B14F-4D97-AF65-F5344CB8AC3E}">
        <p14:creationId xmlns:p14="http://schemas.microsoft.com/office/powerpoint/2010/main" val="41240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790" y="5100033"/>
            <a:ext cx="11732652" cy="14406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altLang="tr-TR" sz="4800" dirty="0" smtClean="0">
                <a:solidFill>
                  <a:srgbClr val="FFFF00"/>
                </a:solidFill>
              </a:rPr>
              <a:t> </a:t>
            </a:r>
            <a:r>
              <a:rPr lang="tr-TR" sz="4800" dirty="0"/>
              <a:t>Öldüğünde 60 yaşında olan </a:t>
            </a:r>
            <a:r>
              <a:rPr lang="tr-TR" sz="4800" dirty="0" err="1"/>
              <a:t>Anibal’ın</a:t>
            </a:r>
            <a:r>
              <a:rPr lang="tr-TR" sz="4800" dirty="0"/>
              <a:t> mezarı Gebze’dedir</a:t>
            </a:r>
            <a:r>
              <a:rPr lang="tr-TR" sz="4800" dirty="0" smtClean="0"/>
              <a:t>.</a:t>
            </a:r>
            <a:endParaRPr lang="tr-TR" sz="4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712" y="0"/>
            <a:ext cx="9138808" cy="51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196233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">
        <p14:prism isContent="1"/>
      </p:transition>
    </mc:Choice>
    <mc:Fallback>
      <p:transition spd="slow" advTm="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39</TotalTime>
  <Words>80</Words>
  <Application>Microsoft Office PowerPoint</Application>
  <PresentationFormat>Geniş ekran</PresentationFormat>
  <Paragraphs>10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 3</vt:lpstr>
      <vt:lpstr>Uçak İzi</vt:lpstr>
      <vt:lpstr>Duman</vt:lpstr>
      <vt:lpstr>Maziden Yükselen sesler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8</cp:revision>
  <dcterms:created xsi:type="dcterms:W3CDTF">2019-02-14T18:03:37Z</dcterms:created>
  <dcterms:modified xsi:type="dcterms:W3CDTF">2020-11-28T13:42:39Z</dcterms:modified>
</cp:coreProperties>
</file>