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 id="2147483723" r:id="rId2"/>
  </p:sldMasterIdLst>
  <p:sldIdLst>
    <p:sldId id="256" r:id="rId3"/>
    <p:sldId id="261" r:id="rId4"/>
    <p:sldId id="260" r:id="rId5"/>
    <p:sldId id="258"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11/28/2020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179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11/28/2020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505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1707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81248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11/28/2020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0354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smtClean="0"/>
              <a:t>11/28/2020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0425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smtClean="0"/>
              <a:t>11/28/2020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8315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015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11/28/2020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2815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9006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852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1867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3748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5039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4051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76157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58382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7670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7952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57357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97879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895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11/28/2020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3831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430981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0955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9568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036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187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630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586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223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11/28/2020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038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t>11/28/2020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364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11/28/2020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55553250"/>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solidFill>
                  <a:prstClr val="black">
                    <a:tint val="75000"/>
                  </a:prstClr>
                </a:solidFill>
              </a:rPr>
              <a:pPr/>
              <a:t>11/28/2020</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6547685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287332" y="1120825"/>
            <a:ext cx="5617336" cy="1825096"/>
          </a:xfrm>
        </p:spPr>
        <p:txBody>
          <a:bodyPr>
            <a:normAutofit/>
          </a:bodyPr>
          <a:lstStyle/>
          <a:p>
            <a:pPr algn="ctr">
              <a:lnSpc>
                <a:spcPct val="150000"/>
              </a:lnSpc>
            </a:pPr>
            <a:r>
              <a:rPr lang="tr-TR" sz="3600" b="1" dirty="0" smtClean="0"/>
              <a:t>Maziden Yükselen sesler</a:t>
            </a:r>
            <a:endParaRPr lang="tr-TR" sz="3600" b="1" dirty="0"/>
          </a:p>
        </p:txBody>
      </p:sp>
      <p:sp>
        <p:nvSpPr>
          <p:cNvPr id="3" name="Alt Başlık 2"/>
          <p:cNvSpPr>
            <a:spLocks noGrp="1"/>
          </p:cNvSpPr>
          <p:nvPr>
            <p:ph type="subTitle" idx="1"/>
          </p:nvPr>
        </p:nvSpPr>
        <p:spPr>
          <a:xfrm>
            <a:off x="1371600" y="4263266"/>
            <a:ext cx="9448800" cy="685800"/>
          </a:xfrm>
        </p:spPr>
        <p:txBody>
          <a:bodyPr/>
          <a:lstStyle/>
          <a:p>
            <a:pPr algn="ctr">
              <a:lnSpc>
                <a:spcPct val="150000"/>
              </a:lnSpc>
              <a:defRPr/>
            </a:pPr>
            <a:r>
              <a:rPr lang="tr-TR" b="1" dirty="0">
                <a:solidFill>
                  <a:srgbClr val="FFFF00"/>
                </a:solidFill>
              </a:rPr>
              <a:t>ŞEMSÎ PAŞA'NIN HAZIR CEVABI</a:t>
            </a:r>
            <a:endParaRPr lang="tr-TR" dirty="0">
              <a:solidFill>
                <a:srgbClr val="FFFF00"/>
              </a:solidFill>
            </a:endParaRPr>
          </a:p>
        </p:txBody>
      </p:sp>
    </p:spTree>
    <p:extLst>
      <p:ext uri="{BB962C8B-B14F-4D97-AF65-F5344CB8AC3E}">
        <p14:creationId xmlns:p14="http://schemas.microsoft.com/office/powerpoint/2010/main" val="2842055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9" name="Rectangle 3"/>
          <p:cNvSpPr>
            <a:spLocks noGrp="1" noChangeArrowheads="1"/>
          </p:cNvSpPr>
          <p:nvPr>
            <p:ph type="body" idx="1"/>
          </p:nvPr>
        </p:nvSpPr>
        <p:spPr>
          <a:xfrm>
            <a:off x="360608" y="2804403"/>
            <a:ext cx="11372045" cy="3720222"/>
          </a:xfrm>
          <a:noFill/>
        </p:spPr>
        <p:txBody>
          <a:bodyPr>
            <a:noAutofit/>
          </a:bodyPr>
          <a:lstStyle/>
          <a:p>
            <a:pPr marL="180000" indent="0" eaLnBrk="1" hangingPunct="1">
              <a:lnSpc>
                <a:spcPct val="150000"/>
              </a:lnSpc>
              <a:spcBef>
                <a:spcPts val="0"/>
              </a:spcBef>
              <a:buNone/>
              <a:defRPr/>
            </a:pPr>
            <a:r>
              <a:rPr lang="tr-TR" sz="2800" dirty="0" smtClean="0"/>
              <a:t>  İran </a:t>
            </a:r>
            <a:r>
              <a:rPr lang="tr-TR" sz="2800" dirty="0"/>
              <a:t>Şahı Sarı Selim'in padişahlığını tebrik etmek İçin Edirne'ye Şah Kulu adında bir elçi göndermişti. Şah Kulu büyük bir hediye kervanı ile Edirne'ye yaklaşırken, Padişahın emri ile Şemsi Paşa da, tertipli ve </a:t>
            </a:r>
            <a:r>
              <a:rPr lang="tr-TR" sz="2800" dirty="0" smtClean="0"/>
              <a:t>güzel giyinmiş </a:t>
            </a:r>
            <a:r>
              <a:rPr lang="tr-TR" sz="2800" dirty="0"/>
              <a:t>küçük bir ordu ile onu uzak bir mesafeden karşılamaya çıkmıştı. </a:t>
            </a:r>
            <a:endParaRPr lang="tr-TR" sz="2800" dirty="0" smtClean="0"/>
          </a:p>
        </p:txBody>
      </p:sp>
      <p:pic>
        <p:nvPicPr>
          <p:cNvPr id="2" name="Resim 1"/>
          <p:cNvPicPr>
            <a:picLocks noChangeAspect="1"/>
          </p:cNvPicPr>
          <p:nvPr/>
        </p:nvPicPr>
        <p:blipFill>
          <a:blip r:embed="rId2"/>
          <a:stretch>
            <a:fillRect/>
          </a:stretch>
        </p:blipFill>
        <p:spPr>
          <a:xfrm>
            <a:off x="9664891" y="0"/>
            <a:ext cx="2341067" cy="2804403"/>
          </a:xfrm>
          <a:prstGeom prst="rect">
            <a:avLst/>
          </a:prstGeom>
        </p:spPr>
      </p:pic>
    </p:spTree>
    <p:extLst>
      <p:ext uri="{BB962C8B-B14F-4D97-AF65-F5344CB8AC3E}">
        <p14:creationId xmlns:p14="http://schemas.microsoft.com/office/powerpoint/2010/main" val="1306363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1" name="Rectangle 3"/>
          <p:cNvSpPr>
            <a:spLocks noGrp="1" noChangeArrowheads="1"/>
          </p:cNvSpPr>
          <p:nvPr>
            <p:ph type="body" idx="1"/>
          </p:nvPr>
        </p:nvSpPr>
        <p:spPr>
          <a:xfrm>
            <a:off x="231820" y="3129566"/>
            <a:ext cx="11681138" cy="3323622"/>
          </a:xfrm>
          <a:noFill/>
        </p:spPr>
        <p:txBody>
          <a:bodyPr>
            <a:normAutofit lnSpcReduction="10000"/>
          </a:bodyPr>
          <a:lstStyle/>
          <a:p>
            <a:pPr>
              <a:lnSpc>
                <a:spcPct val="150000"/>
              </a:lnSpc>
              <a:defRPr/>
            </a:pPr>
            <a:r>
              <a:rPr lang="tr-TR" sz="3600" dirty="0"/>
              <a:t>Şah Kulu Osmanlı askerinin ihtişamını çekememiş ve Şemsi Paşa'ya :</a:t>
            </a:r>
          </a:p>
          <a:p>
            <a:pPr>
              <a:lnSpc>
                <a:spcPct val="150000"/>
              </a:lnSpc>
              <a:buNone/>
              <a:defRPr/>
            </a:pPr>
            <a:r>
              <a:rPr lang="tr-TR" sz="3600" dirty="0"/>
              <a:t>    </a:t>
            </a:r>
            <a:r>
              <a:rPr lang="tr-TR" sz="3600" dirty="0">
                <a:solidFill>
                  <a:srgbClr val="FFFF00"/>
                </a:solidFill>
              </a:rPr>
              <a:t>-"Uzaktan askerinizi gelin alayına benzettim" </a:t>
            </a:r>
            <a:r>
              <a:rPr lang="tr-TR" sz="3600" dirty="0"/>
              <a:t>deyince Şemsi Paşa da ;</a:t>
            </a:r>
          </a:p>
        </p:txBody>
      </p:sp>
      <p:pic>
        <p:nvPicPr>
          <p:cNvPr id="2" name="Resim 1"/>
          <p:cNvPicPr>
            <a:picLocks noChangeAspect="1"/>
          </p:cNvPicPr>
          <p:nvPr/>
        </p:nvPicPr>
        <p:blipFill>
          <a:blip r:embed="rId3"/>
          <a:stretch>
            <a:fillRect/>
          </a:stretch>
        </p:blipFill>
        <p:spPr>
          <a:xfrm>
            <a:off x="8925059" y="549368"/>
            <a:ext cx="2342996" cy="2800541"/>
          </a:xfrm>
          <a:prstGeom prst="rect">
            <a:avLst/>
          </a:prstGeom>
        </p:spPr>
      </p:pic>
    </p:spTree>
    <p:extLst>
      <p:ext uri="{BB962C8B-B14F-4D97-AF65-F5344CB8AC3E}">
        <p14:creationId xmlns:p14="http://schemas.microsoft.com/office/powerpoint/2010/main" val="2680259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suction.wav"/>
          </p:stSnd>
        </p:sndAc>
      </p:transition>
    </mc:Choice>
    <mc:Fallback xmlns="">
      <p:transition spd="slow">
        <p:fade/>
        <p:sndAc>
          <p:stSnd>
            <p:snd r:embed="rId4" name="suction.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276" y="2728742"/>
            <a:ext cx="11003924" cy="3489943"/>
          </a:xfrm>
        </p:spPr>
        <p:txBody>
          <a:bodyPr>
            <a:noAutofit/>
          </a:bodyPr>
          <a:lstStyle/>
          <a:p>
            <a:pPr marL="0" indent="0">
              <a:lnSpc>
                <a:spcPct val="150000"/>
              </a:lnSpc>
              <a:buNone/>
              <a:defRPr/>
            </a:pPr>
            <a:r>
              <a:rPr lang="tr-TR" sz="3600" dirty="0">
                <a:solidFill>
                  <a:srgbClr val="FFFF00"/>
                </a:solidFill>
              </a:rPr>
              <a:t>-"Evet</a:t>
            </a:r>
            <a:r>
              <a:rPr lang="tr-TR" sz="3600" dirty="0" smtClean="0">
                <a:solidFill>
                  <a:srgbClr val="FFFF00"/>
                </a:solidFill>
              </a:rPr>
              <a:t>, haklısınız</a:t>
            </a:r>
            <a:r>
              <a:rPr lang="tr-TR" sz="3600" dirty="0">
                <a:solidFill>
                  <a:srgbClr val="FFFF00"/>
                </a:solidFill>
              </a:rPr>
              <a:t>. Çaldıran'da da gelin almaya gelen bu askerdi" </a:t>
            </a:r>
            <a:r>
              <a:rPr lang="tr-TR" sz="3600" dirty="0"/>
              <a:t>diye cevap vermişti.</a:t>
            </a:r>
          </a:p>
        </p:txBody>
      </p:sp>
      <p:pic>
        <p:nvPicPr>
          <p:cNvPr id="4" name="Resim 3"/>
          <p:cNvPicPr>
            <a:picLocks noChangeAspect="1"/>
          </p:cNvPicPr>
          <p:nvPr/>
        </p:nvPicPr>
        <p:blipFill>
          <a:blip r:embed="rId2"/>
          <a:stretch>
            <a:fillRect/>
          </a:stretch>
        </p:blipFill>
        <p:spPr>
          <a:xfrm>
            <a:off x="8912180" y="451592"/>
            <a:ext cx="1905115" cy="2277150"/>
          </a:xfrm>
          <a:prstGeom prst="rect">
            <a:avLst/>
          </a:prstGeom>
        </p:spPr>
      </p:pic>
    </p:spTree>
    <p:extLst>
      <p:ext uri="{BB962C8B-B14F-4D97-AF65-F5344CB8AC3E}">
        <p14:creationId xmlns:p14="http://schemas.microsoft.com/office/powerpoint/2010/main" val="3387487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4892" t="8892" r="31177" b="62302"/>
          <a:stretch/>
        </p:blipFill>
        <p:spPr>
          <a:xfrm>
            <a:off x="2840647" y="2973811"/>
            <a:ext cx="6699776" cy="1697278"/>
          </a:xfrm>
        </p:spPr>
      </p:pic>
      <p:sp>
        <p:nvSpPr>
          <p:cNvPr id="2" name="Metin kutusu 1"/>
          <p:cNvSpPr txBox="1"/>
          <p:nvPr/>
        </p:nvSpPr>
        <p:spPr>
          <a:xfrm>
            <a:off x="5974487" y="3632015"/>
            <a:ext cx="2146739" cy="403957"/>
          </a:xfrm>
          <a:prstGeom prst="rect">
            <a:avLst/>
          </a:prstGeom>
          <a:noFill/>
        </p:spPr>
        <p:txBody>
          <a:bodyPr wrap="square" rtlCol="0">
            <a:spAutoFit/>
          </a:bodyPr>
          <a:lstStyle/>
          <a:p>
            <a:r>
              <a:rPr lang="tr-TR" sz="2025" b="1" dirty="0">
                <a:solidFill>
                  <a:prstClr val="white"/>
                </a:solidFill>
              </a:rPr>
              <a:t>tariheglencesi</a:t>
            </a:r>
          </a:p>
        </p:txBody>
      </p:sp>
      <p:sp>
        <p:nvSpPr>
          <p:cNvPr id="3" name="Metin kutusu 2"/>
          <p:cNvSpPr txBox="1"/>
          <p:nvPr/>
        </p:nvSpPr>
        <p:spPr>
          <a:xfrm>
            <a:off x="2840647" y="5055106"/>
            <a:ext cx="6699776" cy="300082"/>
          </a:xfrm>
          <a:prstGeom prst="rect">
            <a:avLst/>
          </a:prstGeom>
          <a:solidFill>
            <a:schemeClr val="tx1"/>
          </a:solidFill>
        </p:spPr>
        <p:txBody>
          <a:bodyPr wrap="square" rtlCol="0">
            <a:spAutoFit/>
          </a:bodyPr>
          <a:lstStyle/>
          <a:p>
            <a:pPr algn="ctr"/>
            <a:r>
              <a:rPr lang="tr-TR" sz="1350" b="1" dirty="0">
                <a:solidFill>
                  <a:prstClr val="white"/>
                </a:solidFill>
              </a:rPr>
              <a:t>Kanalıma abone olup, destek olabilirsiniz.</a:t>
            </a:r>
          </a:p>
        </p:txBody>
      </p:sp>
    </p:spTree>
    <p:extLst>
      <p:ext uri="{BB962C8B-B14F-4D97-AF65-F5344CB8AC3E}">
        <p14:creationId xmlns:p14="http://schemas.microsoft.com/office/powerpoint/2010/main" val="3790798432"/>
      </p:ext>
    </p:extLst>
  </p:cSld>
  <p:clrMapOvr>
    <a:masterClrMapping/>
  </p:clrMapOvr>
  <mc:AlternateContent xmlns:mc="http://schemas.openxmlformats.org/markup-compatibility/2006">
    <mc:Choice xmlns:p14="http://schemas.microsoft.com/office/powerpoint/2010/main" Requires="p14">
      <p:transition spd="slow" p14:dur="2000" advTm="562">
        <p14:prism isContent="1"/>
      </p:transition>
    </mc:Choice>
    <mc:Fallback>
      <p:transition spd="slow" advTm="562">
        <p:fade/>
      </p:transition>
    </mc:Fallback>
  </mc:AlternateContent>
  <p:timing>
    <p:tnLst>
      <p:par>
        <p:cTn id="1" dur="indefinite" restart="never" nodeType="tmRoot"/>
      </p:par>
    </p:tnLst>
  </p:timing>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TM04033937[[fn=Uçak İzi]]</Template>
  <TotalTime>69</TotalTime>
  <Words>104</Words>
  <Application>Microsoft Office PowerPoint</Application>
  <PresentationFormat>Geniş ekran</PresentationFormat>
  <Paragraphs>8</Paragraphs>
  <Slides>5</Slides>
  <Notes>0</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5</vt:i4>
      </vt:variant>
    </vt:vector>
  </HeadingPairs>
  <TitlesOfParts>
    <vt:vector size="10" baseType="lpstr">
      <vt:lpstr>Arial</vt:lpstr>
      <vt:lpstr>Century Gothic</vt:lpstr>
      <vt:lpstr>Wingdings 3</vt:lpstr>
      <vt:lpstr>Uçak İzi</vt:lpstr>
      <vt:lpstr>Duman</vt:lpstr>
      <vt:lpstr>Maziden Yükselen sesler</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Maziden Yükselen sesler</dc:title>
  <dc:creator>toshiba</dc:creator>
  <cp:lastModifiedBy>toshiba</cp:lastModifiedBy>
  <cp:revision>10</cp:revision>
  <dcterms:created xsi:type="dcterms:W3CDTF">2019-02-14T18:03:37Z</dcterms:created>
  <dcterms:modified xsi:type="dcterms:W3CDTF">2020-11-28T13:42:51Z</dcterms:modified>
</cp:coreProperties>
</file>