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  <p:sldMasterId id="2147483723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99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05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707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1248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54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425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315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15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15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265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425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67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737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68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510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0506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5309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319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0080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896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82784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985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315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9676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604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2819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312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87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0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6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23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38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4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5532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1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287332" y="1120825"/>
            <a:ext cx="5617336" cy="182509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tr-TR" sz="3600" b="1" dirty="0" smtClean="0"/>
              <a:t>Maziden Yükselen sesler</a:t>
            </a:r>
            <a:endParaRPr lang="tr-TR" sz="36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4263266"/>
            <a:ext cx="9448800" cy="685800"/>
          </a:xfrm>
        </p:spPr>
        <p:txBody>
          <a:bodyPr/>
          <a:lstStyle/>
          <a:p>
            <a:pPr algn="ctr"/>
            <a:r>
              <a:rPr lang="tr-TR" altLang="tr-TR" b="1" dirty="0">
                <a:solidFill>
                  <a:srgbClr val="FFFF00"/>
                </a:solidFill>
              </a:rPr>
              <a:t>Sen onu </a:t>
            </a:r>
            <a:r>
              <a:rPr lang="tr-TR" altLang="tr-TR" b="1" dirty="0" smtClean="0">
                <a:solidFill>
                  <a:srgbClr val="FFFF00"/>
                </a:solidFill>
              </a:rPr>
              <a:t>taşırsın</a:t>
            </a:r>
            <a:endParaRPr lang="tr-TR" altLang="tr-T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5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9396" y="953037"/>
            <a:ext cx="11197107" cy="558762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tr-TR" altLang="tr-TR" sz="40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altLang="tr-TR" sz="4800" dirty="0" smtClean="0">
                <a:solidFill>
                  <a:srgbClr val="FFFF00"/>
                </a:solidFill>
              </a:rPr>
              <a:t>   Sasani </a:t>
            </a:r>
            <a:r>
              <a:rPr lang="tr-TR" altLang="tr-TR" sz="4800" dirty="0">
                <a:solidFill>
                  <a:srgbClr val="FFFF00"/>
                </a:solidFill>
              </a:rPr>
              <a:t>hükümdarlarından </a:t>
            </a:r>
            <a:r>
              <a:rPr lang="tr-TR" altLang="tr-TR" sz="4800" dirty="0" err="1">
                <a:solidFill>
                  <a:srgbClr val="FFFF00"/>
                </a:solidFill>
              </a:rPr>
              <a:t>Andşir</a:t>
            </a:r>
            <a:r>
              <a:rPr lang="tr-TR" altLang="tr-TR" sz="4800" dirty="0">
                <a:solidFill>
                  <a:srgbClr val="FFFF00"/>
                </a:solidFill>
              </a:rPr>
              <a:t> Babegan, tabibine 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65585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0608" y="2240923"/>
            <a:ext cx="11029683" cy="3552759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altLang="tr-TR" sz="4800" dirty="0"/>
              <a:t> </a:t>
            </a:r>
            <a:r>
              <a:rPr lang="tr-TR" altLang="tr-TR" sz="4800" dirty="0" smtClean="0"/>
              <a:t>  Bir </a:t>
            </a:r>
            <a:r>
              <a:rPr lang="tr-TR" altLang="tr-TR" sz="4800" dirty="0"/>
              <a:t>günde ne kadar yemek yemeli? diye sordu.</a:t>
            </a:r>
          </a:p>
          <a:p>
            <a:pPr marL="0" indent="0">
              <a:buNone/>
            </a:pPr>
            <a:endParaRPr lang="tr-TR" altLang="tr-TR" sz="2000" dirty="0"/>
          </a:p>
          <a:p>
            <a:pPr marL="0" indent="0">
              <a:buNone/>
            </a:pP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338748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4699" y="270456"/>
            <a:ext cx="11655379" cy="59353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endParaRPr lang="tr-TR" altLang="tr-TR" sz="48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altLang="tr-TR" sz="4800" dirty="0" smtClean="0"/>
              <a:t>   Doktoru: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altLang="tr-TR" sz="4800" dirty="0">
                <a:solidFill>
                  <a:srgbClr val="FFFF00"/>
                </a:solidFill>
              </a:rPr>
              <a:t> </a:t>
            </a:r>
            <a:r>
              <a:rPr lang="tr-TR" altLang="tr-TR" sz="4800" dirty="0" smtClean="0">
                <a:solidFill>
                  <a:srgbClr val="FFFF00"/>
                </a:solidFill>
              </a:rPr>
              <a:t>  Üç yüz gram kadar yeter, diye cevap verdi.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2407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69701" y="1262130"/>
            <a:ext cx="10836499" cy="49565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altLang="tr-TR" sz="4800" dirty="0" err="1" smtClean="0">
                <a:solidFill>
                  <a:srgbClr val="FFFF00"/>
                </a:solidFill>
              </a:rPr>
              <a:t>Babegan</a:t>
            </a:r>
            <a:r>
              <a:rPr lang="tr-TR" altLang="tr-TR" sz="4800" dirty="0">
                <a:solidFill>
                  <a:srgbClr val="FFFF00"/>
                </a:solidFill>
              </a:rPr>
              <a:t>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altLang="tr-TR" sz="4800" dirty="0" smtClean="0"/>
              <a:t>Bu </a:t>
            </a:r>
            <a:r>
              <a:rPr lang="tr-TR" altLang="tr-TR" sz="4800" dirty="0"/>
              <a:t>kadarcık şey insana ne kadar kuvvet verir ki? Diyerek bunu az bulunca, tabip şu karşılığı verdi: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149545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altLang="tr-TR" sz="4800" dirty="0" smtClean="0">
                <a:solidFill>
                  <a:srgbClr val="FFFF00"/>
                </a:solidFill>
              </a:rPr>
              <a:t>Bu </a:t>
            </a:r>
            <a:r>
              <a:rPr lang="tr-TR" altLang="tr-TR" sz="4800" dirty="0">
                <a:solidFill>
                  <a:srgbClr val="FFFF00"/>
                </a:solidFill>
              </a:rPr>
              <a:t>kadarı seni taşır. Bundan fazla olursa sen onu taşırsın.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147612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t="8892" r="31177" b="62302"/>
          <a:stretch/>
        </p:blipFill>
        <p:spPr>
          <a:xfrm>
            <a:off x="2840647" y="2973811"/>
            <a:ext cx="6699776" cy="1697278"/>
          </a:xfrm>
        </p:spPr>
      </p:pic>
      <p:sp>
        <p:nvSpPr>
          <p:cNvPr id="2" name="Metin kutusu 1"/>
          <p:cNvSpPr txBox="1"/>
          <p:nvPr/>
        </p:nvSpPr>
        <p:spPr>
          <a:xfrm>
            <a:off x="5974487" y="3632015"/>
            <a:ext cx="2146739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25" b="1" dirty="0">
                <a:solidFill>
                  <a:prstClr val="white"/>
                </a:solidFill>
              </a:rPr>
              <a:t>tariheglencesi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2840647" y="5055106"/>
            <a:ext cx="6699776" cy="3000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350" b="1" dirty="0">
                <a:solidFill>
                  <a:prstClr val="white"/>
                </a:solidFill>
              </a:rPr>
              <a:t>Kanalıma abone olup, destek olabilirsiniz.</a:t>
            </a:r>
          </a:p>
        </p:txBody>
      </p:sp>
    </p:spTree>
    <p:extLst>
      <p:ext uri="{BB962C8B-B14F-4D97-AF65-F5344CB8AC3E}">
        <p14:creationId xmlns:p14="http://schemas.microsoft.com/office/powerpoint/2010/main" val="4289829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2">
        <p14:prism isContent="1"/>
      </p:transition>
    </mc:Choice>
    <mc:Fallback>
      <p:transition spd="slow" advTm="5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çak İzi">
  <a:themeElements>
    <a:clrScheme name="Uçak İzi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Uçak İzi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çak İzi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Duma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TM04033937[[fn=Uçak İzi]]</Template>
  <TotalTime>42</TotalTime>
  <Words>81</Words>
  <Application>Microsoft Office PowerPoint</Application>
  <PresentationFormat>Geniş ekran</PresentationFormat>
  <Paragraphs>13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Wingdings 3</vt:lpstr>
      <vt:lpstr>Uçak İzi</vt:lpstr>
      <vt:lpstr>Duman</vt:lpstr>
      <vt:lpstr>Maziden Yükselen sesler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Maziden Yükselen sesler</dc:title>
  <dc:creator>toshiba</dc:creator>
  <cp:lastModifiedBy>toshiba</cp:lastModifiedBy>
  <cp:revision>9</cp:revision>
  <dcterms:created xsi:type="dcterms:W3CDTF">2019-02-14T18:03:37Z</dcterms:created>
  <dcterms:modified xsi:type="dcterms:W3CDTF">2020-11-28T13:44:55Z</dcterms:modified>
</cp:coreProperties>
</file>