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61" r:id="rId3"/>
    <p:sldId id="264" r:id="rId4"/>
    <p:sldId id="267" r:id="rId5"/>
    <p:sldId id="26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99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05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707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1248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54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425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315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15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1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67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3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87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0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6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23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38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4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5532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287332" y="1120825"/>
            <a:ext cx="5617336" cy="182509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tr-TR" sz="3600" b="1" dirty="0" smtClean="0"/>
              <a:t>Maziden Yükselen sesler</a:t>
            </a:r>
            <a:endParaRPr lang="tr-TR" sz="36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4263266"/>
            <a:ext cx="9448800" cy="685800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FF00"/>
                </a:solidFill>
              </a:rPr>
              <a:t>ŞEYHÜLİSLAMA SORUN</a:t>
            </a:r>
            <a:endParaRPr lang="tr-T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5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40913" y="1867436"/>
            <a:ext cx="111788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II.Abdülhamit,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 savaşının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Kars cephesinde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başarı gösterenlere madalyalar takmaya başlamıştı. Bir ara Şeyhülislam da bu madalyadan takmaya başlayınca,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Fuat Paş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göğsündeki madalyayı derhal çıkardı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Bir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 padişah Fuat Paşa'nın göğsündeki madal­yasını göremeyince:</a:t>
            </a:r>
          </a:p>
        </p:txBody>
      </p:sp>
    </p:spTree>
    <p:extLst>
      <p:ext uri="{BB962C8B-B14F-4D97-AF65-F5344CB8AC3E}">
        <p14:creationId xmlns:p14="http://schemas.microsoft.com/office/powerpoint/2010/main" val="141504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3487" y="1365161"/>
            <a:ext cx="11487955" cy="487928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-"Fuat </a:t>
            </a:r>
            <a:r>
              <a:rPr 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Paşa! Siz 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Kars madalyasını niçin takmıyorsunuz?" diye sorunca Paşa da: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"Efendim ben Kars savaşlarına iştirak etmedim ki, madalyasını takayım"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04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-"Bu nasıl olur paşam?"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-"Bana inanmazsanız, Şeyhülislama sorunuz. Acaba beni savaş alanında gördü mü?"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373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t="8892" r="31177" b="62302"/>
          <a:stretch/>
        </p:blipFill>
        <p:spPr>
          <a:xfrm>
            <a:off x="2547325" y="2625231"/>
            <a:ext cx="6699776" cy="169727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5897213" y="3271892"/>
            <a:ext cx="2146739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tr-TR" sz="2025" b="1" dirty="0">
                <a:solidFill>
                  <a:prstClr val="white"/>
                </a:solidFill>
              </a:rPr>
              <a:t>tariheglencesi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2694595" y="5223572"/>
            <a:ext cx="6699776" cy="338554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Kanalıma abone olup, destek olabilirsiniz.</a:t>
            </a:r>
          </a:p>
        </p:txBody>
      </p:sp>
      <p:sp>
        <p:nvSpPr>
          <p:cNvPr id="9" name="Dikdörtgen 8"/>
          <p:cNvSpPr/>
          <p:nvPr/>
        </p:nvSpPr>
        <p:spPr>
          <a:xfrm>
            <a:off x="3381139" y="1139393"/>
            <a:ext cx="50321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/>
              <a:t>Maziden Yükselen sesler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569506447"/>
      </p:ext>
    </p:extLst>
  </p:cSld>
  <p:clrMapOvr>
    <a:masterClrMapping/>
  </p:clrMapOvr>
</p:sld>
</file>

<file path=ppt/theme/theme1.xml><?xml version="1.0" encoding="utf-8"?>
<a:theme xmlns:a="http://schemas.openxmlformats.org/drawingml/2006/main" name="Uçak İzi">
  <a:themeElements>
    <a:clrScheme name="Uçak İzi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Uçak İzi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çak İzi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TM04033937[[fn=Uçak İzi]]</Template>
  <TotalTime>94</TotalTime>
  <Words>100</Words>
  <Application>Microsoft Office PowerPoint</Application>
  <PresentationFormat>Geniş ekran</PresentationFormat>
  <Paragraphs>10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Times New Roman</vt:lpstr>
      <vt:lpstr>Uçak İzi</vt:lpstr>
      <vt:lpstr>Maziden Yükselen sesler</vt:lpstr>
      <vt:lpstr>PowerPoint Sunusu</vt:lpstr>
      <vt:lpstr>PowerPoint Sunusu</vt:lpstr>
      <vt:lpstr>PowerPoint Sunusu</vt:lpstr>
      <vt:lpstr>PowerPoint Sunusu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Maziden Yükselen sesler</dc:title>
  <dc:creator>toshiba</dc:creator>
  <cp:lastModifiedBy>toshiba</cp:lastModifiedBy>
  <cp:revision>17</cp:revision>
  <dcterms:created xsi:type="dcterms:W3CDTF">2019-02-14T18:03:37Z</dcterms:created>
  <dcterms:modified xsi:type="dcterms:W3CDTF">2020-11-30T19:28:33Z</dcterms:modified>
</cp:coreProperties>
</file>