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15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5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6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42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7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09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37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48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18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59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661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86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31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0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52294" y="1172340"/>
            <a:ext cx="5808372" cy="1825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b="1" i="1" dirty="0" smtClean="0"/>
              <a:t>Maziden yükselen sesler</a:t>
            </a:r>
            <a:endParaRPr lang="tr-TR" sz="4000" b="1" i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2080" y="4147355"/>
            <a:ext cx="9448800" cy="685800"/>
          </a:xfrm>
        </p:spPr>
        <p:txBody>
          <a:bodyPr/>
          <a:lstStyle/>
          <a:p>
            <a:pPr algn="ctr"/>
            <a:r>
              <a:rPr lang="tr-TR" dirty="0" smtClean="0"/>
              <a:t>Sokrat’a Sormuşlar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20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3335" y="1313646"/>
            <a:ext cx="11694017" cy="4905040"/>
          </a:xfrm>
        </p:spPr>
        <p:txBody>
          <a:bodyPr/>
          <a:lstStyle/>
          <a:p>
            <a:pPr marL="36576" lvl="0" indent="0">
              <a:lnSpc>
                <a:spcPct val="150000"/>
              </a:lnSpc>
              <a:spcBef>
                <a:spcPct val="20000"/>
              </a:spcBef>
              <a:buClr>
                <a:srgbClr val="6EA0B0"/>
              </a:buClr>
              <a:buSzPct val="80000"/>
              <a:buNone/>
              <a:defRPr/>
            </a:pPr>
            <a:r>
              <a:rPr lang="tr-TR" sz="4000" b="1" i="1" dirty="0" smtClean="0">
                <a:solidFill>
                  <a:sysClr val="window" lastClr="FFFFFF"/>
                </a:solidFill>
                <a:latin typeface="Arial"/>
              </a:rPr>
              <a:t>    Sokrat’a </a:t>
            </a:r>
            <a:r>
              <a:rPr lang="tr-TR" sz="4000" b="1" i="1" dirty="0">
                <a:solidFill>
                  <a:sysClr val="window" lastClr="FFFFFF"/>
                </a:solidFill>
                <a:latin typeface="Arial"/>
              </a:rPr>
              <a:t>sormuşlar, uzun ve rahat bir yaşamın sırrı nedir diye, </a:t>
            </a:r>
            <a:r>
              <a:rPr lang="tr-TR" sz="4000" b="1" i="1" dirty="0">
                <a:solidFill>
                  <a:srgbClr val="FFFF66"/>
                </a:solidFill>
                <a:latin typeface="Arial"/>
              </a:rPr>
              <a:t>“Masrafını kısmak yoluyla kendinden borç al. Rahatlığın sırrı budur</a:t>
            </a:r>
            <a:r>
              <a:rPr lang="tr-TR" sz="4000" b="1" i="1" dirty="0" smtClean="0">
                <a:solidFill>
                  <a:srgbClr val="FFFF66"/>
                </a:solidFill>
                <a:latin typeface="Arial"/>
              </a:rPr>
              <a:t>”</a:t>
            </a:r>
          </a:p>
          <a:p>
            <a:pPr marL="420624" lvl="0" indent="-384048">
              <a:lnSpc>
                <a:spcPct val="100000"/>
              </a:lnSpc>
              <a:spcBef>
                <a:spcPct val="20000"/>
              </a:spcBef>
              <a:buClr>
                <a:srgbClr val="6EA0B0"/>
              </a:buClr>
              <a:buSzPct val="80000"/>
              <a:buNone/>
              <a:defRPr/>
            </a:pPr>
            <a:endParaRPr lang="tr-TR" sz="2400" b="1" i="1" dirty="0" smtClean="0">
              <a:solidFill>
                <a:srgbClr val="FFFF66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83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457" y="1468192"/>
            <a:ext cx="11694016" cy="4750494"/>
          </a:xfrm>
        </p:spPr>
        <p:txBody>
          <a:bodyPr>
            <a:noAutofit/>
          </a:bodyPr>
          <a:lstStyle/>
          <a:p>
            <a:pPr marL="420624" lvl="0" indent="-384048">
              <a:lnSpc>
                <a:spcPct val="150000"/>
              </a:lnSpc>
              <a:spcBef>
                <a:spcPts val="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tr-TR" sz="4000" b="1" i="1" dirty="0">
                <a:solidFill>
                  <a:sysClr val="window" lastClr="FFFFFF"/>
                </a:solidFill>
                <a:latin typeface="Arial"/>
              </a:rPr>
              <a:t>Uzun bir yolculuktan dönen arkadaşlarından bahsetmişler </a:t>
            </a:r>
            <a:r>
              <a:rPr lang="tr-TR" sz="4000" b="1" i="1" dirty="0" err="1">
                <a:solidFill>
                  <a:sysClr val="window" lastClr="FFFFFF"/>
                </a:solidFill>
                <a:latin typeface="Arial"/>
              </a:rPr>
              <a:t>Socrat’a</a:t>
            </a:r>
            <a:r>
              <a:rPr lang="tr-TR" sz="4000" b="1" i="1" dirty="0">
                <a:solidFill>
                  <a:sysClr val="window" lastClr="FFFFFF"/>
                </a:solidFill>
                <a:latin typeface="Arial"/>
              </a:rPr>
              <a:t>. “Yolculuk onu hiç değiştirmemiş “ demişler.</a:t>
            </a:r>
          </a:p>
          <a:p>
            <a:pPr marL="420624" lvl="0" indent="-384048">
              <a:lnSpc>
                <a:spcPct val="150000"/>
              </a:lnSpc>
              <a:spcBef>
                <a:spcPts val="0"/>
              </a:spcBef>
              <a:buClr>
                <a:srgbClr val="6EA0B0"/>
              </a:buClr>
              <a:buSzPct val="80000"/>
              <a:buNone/>
              <a:defRPr/>
            </a:pPr>
            <a:r>
              <a:rPr lang="tr-TR" sz="4000" b="1" i="1" dirty="0">
                <a:solidFill>
                  <a:sysClr val="window" lastClr="FFFFFF"/>
                </a:solidFill>
                <a:latin typeface="Arial"/>
              </a:rPr>
              <a:t>   Sokrat; </a:t>
            </a:r>
            <a:r>
              <a:rPr lang="tr-TR" sz="4000" b="1" i="1" dirty="0">
                <a:solidFill>
                  <a:srgbClr val="FFFF66"/>
                </a:solidFill>
                <a:latin typeface="Arial"/>
              </a:rPr>
              <a:t>“Doğaldır çünkü gittiği yere kendisini de götürmüştür”</a:t>
            </a:r>
            <a:r>
              <a:rPr lang="tr-TR" sz="4000" b="1" i="1" dirty="0">
                <a:solidFill>
                  <a:sysClr val="window" lastClr="FFFFFF"/>
                </a:solidFill>
                <a:latin typeface="Arial"/>
              </a:rPr>
              <a:t> demiş</a:t>
            </a:r>
            <a:r>
              <a:rPr lang="tr-TR" sz="4000" dirty="0">
                <a:solidFill>
                  <a:sysClr val="window" lastClr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7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24479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6</TotalTime>
  <Words>68</Words>
  <Application>Microsoft Office PowerPoint</Application>
  <PresentationFormat>Geniş ekran</PresentationFormat>
  <Paragraphs>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Wingdings 2</vt:lpstr>
      <vt:lpstr>Wingdings 3</vt:lpstr>
      <vt:lpstr>Uçak İzi</vt:lpstr>
      <vt:lpstr>Duman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4</cp:revision>
  <dcterms:created xsi:type="dcterms:W3CDTF">2019-02-14T17:33:36Z</dcterms:created>
  <dcterms:modified xsi:type="dcterms:W3CDTF">2020-11-28T13:45:04Z</dcterms:modified>
</cp:coreProperties>
</file>