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>
          <a:xfrm>
            <a:off x="1919289" y="5084763"/>
            <a:ext cx="8353425" cy="576262"/>
          </a:xfrm>
          <a:solidFill>
            <a:srgbClr val="002060"/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srgbClr val="FFFF00"/>
                </a:solidFill>
              </a:rPr>
              <a:t>Stanford </a:t>
            </a:r>
            <a:r>
              <a:rPr lang="tr-TR" sz="2800" b="1" dirty="0" smtClean="0">
                <a:solidFill>
                  <a:srgbClr val="FFFF00"/>
                </a:solidFill>
              </a:rPr>
              <a:t>Üniversitesi</a:t>
            </a:r>
            <a:endParaRPr lang="tr-TR" sz="2800" b="1" dirty="0">
              <a:solidFill>
                <a:srgbClr val="FFFF00"/>
              </a:solidFill>
            </a:endParaRPr>
          </a:p>
        </p:txBody>
      </p:sp>
      <p:pic>
        <p:nvPicPr>
          <p:cNvPr id="21507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4" y="692151"/>
            <a:ext cx="64547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6450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2 İçerik Yer Tutucusu"/>
          <p:cNvSpPr>
            <a:spLocks noGrp="1"/>
          </p:cNvSpPr>
          <p:nvPr>
            <p:ph idx="1"/>
          </p:nvPr>
        </p:nvSpPr>
        <p:spPr>
          <a:xfrm>
            <a:off x="1133342" y="1416676"/>
            <a:ext cx="10779616" cy="503651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2800" b="1" dirty="0"/>
              <a:t>Rektör'ün yüzü karmakarışıktı.. Yaşlı adam başıyla onayladı. Bay ve bayan </a:t>
            </a:r>
            <a:r>
              <a:rPr lang="tr-TR" sz="2800" b="1" dirty="0" err="1"/>
              <a:t>Leland</a:t>
            </a:r>
            <a:r>
              <a:rPr lang="tr-TR" sz="2800" b="1" dirty="0"/>
              <a:t> Stanford dışarı çıktılar. Doğu California'ya, </a:t>
            </a:r>
            <a:r>
              <a:rPr lang="tr-TR" sz="2800" b="1" dirty="0" err="1"/>
              <a:t>Palo</a:t>
            </a:r>
            <a:r>
              <a:rPr lang="tr-TR" sz="2800" b="1" dirty="0"/>
              <a:t> </a:t>
            </a:r>
            <a:r>
              <a:rPr lang="tr-TR" sz="2800" b="1" dirty="0" err="1"/>
              <a:t>Alto'ya</a:t>
            </a:r>
            <a:r>
              <a:rPr lang="tr-TR" sz="2800" b="1" dirty="0"/>
              <a:t> geldiler. Ve Harvard'ın artık umursamadığı oğulları için onun adını </a:t>
            </a:r>
            <a:r>
              <a:rPr lang="tr-TR" sz="2800" b="1" dirty="0" err="1"/>
              <a:t>ebediyyen</a:t>
            </a:r>
            <a:r>
              <a:rPr lang="tr-TR" sz="2800" b="1" dirty="0"/>
              <a:t> yaşatacak üniversiteyi kurdular.</a:t>
            </a:r>
            <a:br>
              <a:rPr lang="tr-TR" sz="2800" b="1" dirty="0"/>
            </a:b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>
                <a:solidFill>
                  <a:srgbClr val="000000"/>
                </a:solidFill>
              </a:rPr>
              <a:t>Amerika'nın en önemli üniversitelerinden birini </a:t>
            </a:r>
            <a:r>
              <a:rPr lang="tr-TR" sz="2800" b="1" dirty="0" err="1">
                <a:solidFill>
                  <a:srgbClr val="000000"/>
                </a:solidFill>
              </a:rPr>
              <a:t>STANFORD'u</a:t>
            </a:r>
            <a:r>
              <a:rPr lang="tr-TR" sz="2800" b="1" dirty="0">
                <a:solidFill>
                  <a:srgbClr val="000000"/>
                </a:solidFill>
              </a:rPr>
              <a:t>.</a:t>
            </a:r>
            <a:br>
              <a:rPr lang="tr-TR" sz="2800" b="1" dirty="0">
                <a:solidFill>
                  <a:srgbClr val="000000"/>
                </a:solidFill>
              </a:rPr>
            </a:br>
            <a:r>
              <a:rPr lang="tr-TR" sz="2800" b="1" dirty="0"/>
              <a:t/>
            </a:r>
            <a:br>
              <a:rPr lang="tr-TR" sz="2800" b="1" dirty="0"/>
            </a:b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286250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631950" y="0"/>
            <a:ext cx="9036050" cy="6669088"/>
          </a:xfrm>
        </p:spPr>
        <p:txBody>
          <a:bodyPr/>
          <a:lstStyle/>
          <a:p>
            <a:pPr marL="18000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b="1" dirty="0">
                <a:solidFill>
                  <a:srgbClr val="FFFF00"/>
                </a:solidFill>
                <a:effectLst/>
              </a:rPr>
              <a:t>	</a:t>
            </a:r>
          </a:p>
          <a:p>
            <a:pPr marL="18000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tr-TR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tr-TR" b="1" dirty="0" smtClean="0">
              <a:solidFill>
                <a:srgbClr val="FFFF00"/>
              </a:solidFill>
            </a:endParaRPr>
          </a:p>
        </p:txBody>
      </p:sp>
      <p:sp>
        <p:nvSpPr>
          <p:cNvPr id="31747" name="Dikdörtgen 1"/>
          <p:cNvSpPr>
            <a:spLocks noChangeArrowheads="1"/>
          </p:cNvSpPr>
          <p:nvPr/>
        </p:nvSpPr>
        <p:spPr bwMode="auto">
          <a:xfrm>
            <a:off x="1631950" y="2642046"/>
            <a:ext cx="1018718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tr-TR" sz="2800" dirty="0">
                <a:latin typeface="Arial" panose="020B0604020202020204" pitchFamily="34" charset="0"/>
              </a:rPr>
              <a:t>Ayağınıza kadar gelip, sizinle görüşmek isteyen insanlara</a:t>
            </a:r>
            <a:br>
              <a:rPr lang="tr-TR" sz="2800" dirty="0">
                <a:latin typeface="Arial" panose="020B0604020202020204" pitchFamily="34" charset="0"/>
              </a:rPr>
            </a:br>
            <a:r>
              <a:rPr lang="tr-TR" sz="2800" dirty="0">
                <a:latin typeface="Arial" panose="020B0604020202020204" pitchFamily="34" charset="0"/>
              </a:rPr>
              <a:t>yaklaşmadan önce bir kez daha düşünmeniz dileğiyle...</a:t>
            </a:r>
          </a:p>
        </p:txBody>
      </p:sp>
    </p:spTree>
    <p:extLst>
      <p:ext uri="{BB962C8B-B14F-4D97-AF65-F5344CB8AC3E}">
        <p14:creationId xmlns:p14="http://schemas.microsoft.com/office/powerpoint/2010/main" val="28496101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27213" y="4797425"/>
            <a:ext cx="8229600" cy="1258888"/>
          </a:xfrm>
        </p:spPr>
        <p:txBody>
          <a:bodyPr/>
          <a:lstStyle/>
          <a:p>
            <a:pPr>
              <a:defRPr/>
            </a:pPr>
            <a:r>
              <a:rPr lang="tr-TR" sz="2400" dirty="0"/>
              <a:t>Kanalıma abone olmayı unutmayın.</a:t>
            </a:r>
          </a:p>
        </p:txBody>
      </p:sp>
      <p:pic>
        <p:nvPicPr>
          <p:cNvPr id="32771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434975"/>
            <a:ext cx="6462713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5462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İçerik Yer Tutucusu"/>
          <p:cNvSpPr>
            <a:spLocks noGrp="1"/>
          </p:cNvSpPr>
          <p:nvPr>
            <p:ph idx="1"/>
          </p:nvPr>
        </p:nvSpPr>
        <p:spPr>
          <a:xfrm>
            <a:off x="1068946" y="1622738"/>
            <a:ext cx="10792496" cy="50463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800" b="1" dirty="0">
              <a:solidFill>
                <a:srgbClr val="FFFF00"/>
              </a:solidFill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tr-TR" sz="2800" b="1" dirty="0"/>
              <a:t>   Kaba saba, soluk, yıpranmış giysiler içindeki yaşlı çift, Boston treninden inip utangaç bir tavırla rektörün bürosundan içeri girer girmez, sekreter masasından fırlayarak önlerini kesti... Öyle ya, bunlar gibi ne </a:t>
            </a:r>
            <a:r>
              <a:rPr lang="tr-TR" sz="2800" b="1" dirty="0" err="1"/>
              <a:t>idüğü</a:t>
            </a:r>
            <a:r>
              <a:rPr lang="tr-TR" sz="2800" b="1" dirty="0"/>
              <a:t> belirsiz taşralıların Harvard gibi üniversitede ne işleri olabilirdi?</a:t>
            </a:r>
            <a:br>
              <a:rPr lang="tr-TR" sz="2800" b="1" dirty="0"/>
            </a:br>
            <a:r>
              <a:rPr lang="tr-TR" sz="2800" b="1" dirty="0"/>
              <a:t/>
            </a:r>
            <a:br>
              <a:rPr lang="tr-TR" sz="2800" b="1" dirty="0"/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682141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4400" y="1700012"/>
            <a:ext cx="10998558" cy="48976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2800" b="1" dirty="0"/>
              <a:t>Adam, yavaşça rektörü görmek istediklerini söyledi. İşte bu imkansızdı..</a:t>
            </a:r>
            <a:br>
              <a:rPr lang="tr-TR" sz="2800" b="1" dirty="0"/>
            </a:br>
            <a:r>
              <a:rPr lang="tr-TR" sz="2800" b="1" dirty="0"/>
              <a:t>Rektörün o gün onlara ayıracak saniyesi yoktu..</a:t>
            </a:r>
            <a:br>
              <a:rPr lang="tr-TR" sz="2800" b="1" dirty="0"/>
            </a:br>
            <a:r>
              <a:rPr lang="tr-TR" sz="2800" b="1" dirty="0"/>
              <a:t>Yaşlı kadın, çekingen bir tavırla; </a:t>
            </a:r>
            <a:r>
              <a:rPr lang="tr-TR" sz="2800" b="1" dirty="0">
                <a:solidFill>
                  <a:srgbClr val="000000"/>
                </a:solidFill>
              </a:rPr>
              <a:t>"Bekleriz" </a:t>
            </a:r>
            <a:r>
              <a:rPr lang="tr-TR" sz="2800" b="1" dirty="0"/>
              <a:t>diye mırıldandı...</a:t>
            </a:r>
            <a:br>
              <a:rPr lang="tr-TR" sz="2800" b="1" dirty="0"/>
            </a:br>
            <a:r>
              <a:rPr lang="tr-TR" sz="2800" b="1" dirty="0"/>
              <a:t>Nasıl olsa bir süre sonra sıkılıp gideceklerdi.. </a:t>
            </a:r>
            <a:br>
              <a:rPr lang="tr-TR" sz="2800" b="1" dirty="0"/>
            </a:br>
            <a:endParaRPr lang="tr-TR" sz="2800" dirty="0"/>
          </a:p>
          <a:p>
            <a:pPr>
              <a:defRPr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7129493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36371" y="1700011"/>
            <a:ext cx="10702343" cy="496907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2800" b="1" dirty="0"/>
              <a:t>Sekreter sesini çıkarmadan masasına döndü.. Saatler geçti, yaşlı çift pes etmedi.. Sonunda sekreter, dayanamayarak yerinden kalktı. </a:t>
            </a:r>
            <a:r>
              <a:rPr lang="tr-TR" sz="2800" b="1" dirty="0">
                <a:solidFill>
                  <a:srgbClr val="000000"/>
                </a:solidFill>
              </a:rPr>
              <a:t>"Sadece birkaç dakika görüşseniz, yoksa</a:t>
            </a:r>
            <a:br>
              <a:rPr lang="tr-TR" sz="2800" b="1" dirty="0">
                <a:solidFill>
                  <a:srgbClr val="000000"/>
                </a:solidFill>
              </a:rPr>
            </a:br>
            <a:r>
              <a:rPr lang="tr-TR" sz="2800" b="1" dirty="0">
                <a:solidFill>
                  <a:srgbClr val="000000"/>
                </a:solidFill>
              </a:rPr>
              <a:t>gidecekleri yok" </a:t>
            </a:r>
            <a:r>
              <a:rPr lang="tr-TR" sz="2800" b="1" dirty="0"/>
              <a:t>diyerek rektörü </a:t>
            </a:r>
            <a:r>
              <a:rPr lang="tr-TR" sz="2800" b="1" dirty="0" err="1"/>
              <a:t>iknaya</a:t>
            </a:r>
            <a:r>
              <a:rPr lang="tr-TR" sz="2800" b="1" dirty="0"/>
              <a:t> çalıştı. Anlaşılan çare yoktu..</a:t>
            </a:r>
            <a:br>
              <a:rPr lang="tr-TR" sz="2800" b="1" dirty="0"/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064623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5612" y="1557562"/>
            <a:ext cx="11153104" cy="51265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2400" b="1" dirty="0"/>
              <a:t>   </a:t>
            </a:r>
            <a:r>
              <a:rPr lang="tr-TR" sz="3000" b="1" dirty="0"/>
              <a:t>Genç rektör, isteksiz bir biçimde kapıyı açtı. Sekreterin anlattığı tablo içini bulandırmıştı. Zaten taşralılardan, kaba saba köylülerden nefret ederdi.</a:t>
            </a:r>
            <a:br>
              <a:rPr lang="tr-TR" sz="3000" b="1" dirty="0"/>
            </a:br>
            <a:r>
              <a:rPr lang="tr-TR" sz="3000" b="1" dirty="0"/>
              <a:t>  Onun gibi bir adamın ofisine gelmeye cesaret etmek, olacak şey miydi bu? Suratı asılmış, sinirleri gerilmişti.</a:t>
            </a:r>
            <a:br>
              <a:rPr lang="tr-TR" sz="3000" b="1" dirty="0"/>
            </a:br>
            <a:r>
              <a:rPr lang="tr-TR" sz="3000" b="1" dirty="0"/>
              <a:t/>
            </a:r>
            <a:br>
              <a:rPr lang="tr-TR" sz="3000" b="1" dirty="0"/>
            </a:br>
            <a:endParaRPr lang="tr-TR" sz="3000" dirty="0"/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9182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56068" y="1983346"/>
            <a:ext cx="10753859" cy="46857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b="1" dirty="0" smtClean="0">
                <a:effectLst/>
              </a:rPr>
              <a:t> </a:t>
            </a:r>
            <a:r>
              <a:rPr lang="tr-TR" sz="2800" b="1" dirty="0"/>
              <a:t>Yaşlı kadın hemen söze başladı. Harvard'da okuyan oğullarını bir yıl önce bir kazada </a:t>
            </a:r>
            <a:r>
              <a:rPr lang="tr-TR" sz="2800" b="1" dirty="0" err="1"/>
              <a:t>kabetmişlerdi</a:t>
            </a:r>
            <a:r>
              <a:rPr lang="tr-TR" sz="2800" b="1" dirty="0"/>
              <a:t>. Oğulları, burada öyle mutlu olmuştu ki, onun anısına okul sınırları içinde bir yere, bir anıt dikmek istiyorlardı.</a:t>
            </a:r>
            <a:br>
              <a:rPr lang="tr-TR" sz="2800" b="1" dirty="0"/>
            </a:br>
            <a:r>
              <a:rPr lang="tr-TR" sz="2800" b="1" dirty="0"/>
              <a:t/>
            </a:r>
            <a:br>
              <a:rPr lang="tr-TR" sz="2800" b="1" dirty="0"/>
            </a:br>
            <a:endParaRPr lang="tr-TR" sz="2800" dirty="0"/>
          </a:p>
          <a:p>
            <a:pPr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352163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7279" y="2665926"/>
            <a:ext cx="11037194" cy="393172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2800" b="1" dirty="0"/>
              <a:t>Rektör, bu dokunaklı öyküden duygulanmak yerine öfkelendi. </a:t>
            </a:r>
            <a:r>
              <a:rPr lang="tr-TR" sz="2800" b="1" dirty="0" smtClean="0">
                <a:solidFill>
                  <a:srgbClr val="000000"/>
                </a:solidFill>
              </a:rPr>
              <a:t>«Madam</a:t>
            </a:r>
            <a:r>
              <a:rPr lang="tr-TR" sz="2800" b="1" dirty="0">
                <a:solidFill>
                  <a:srgbClr val="000000"/>
                </a:solidFill>
              </a:rPr>
              <a:t>» </a:t>
            </a:r>
            <a:r>
              <a:rPr lang="tr-TR" sz="2800" b="1" dirty="0"/>
              <a:t>dedi, sert bir sesle, </a:t>
            </a:r>
            <a:r>
              <a:rPr lang="tr-TR" sz="2800" b="1" dirty="0">
                <a:solidFill>
                  <a:srgbClr val="000000"/>
                </a:solidFill>
              </a:rPr>
              <a:t>"Biz Harvard'da okuyan ve sonra ölen herkes </a:t>
            </a:r>
            <a:r>
              <a:rPr lang="tr-TR" sz="2800" b="1" dirty="0" smtClean="0">
                <a:solidFill>
                  <a:srgbClr val="000000"/>
                </a:solidFill>
              </a:rPr>
              <a:t>için bir </a:t>
            </a:r>
            <a:r>
              <a:rPr lang="tr-TR" sz="2800" b="1" dirty="0">
                <a:solidFill>
                  <a:srgbClr val="000000"/>
                </a:solidFill>
              </a:rPr>
              <a:t>anıt dikecek olsak, burası mezarlığa döner..."</a:t>
            </a: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 smtClean="0">
                <a:effectLst/>
              </a:rPr>
              <a:t/>
            </a:r>
            <a:br>
              <a:rPr lang="tr-TR" sz="2800" b="1" dirty="0" smtClean="0">
                <a:effectLst/>
              </a:rPr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33241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524000" y="115888"/>
            <a:ext cx="9144000" cy="3213100"/>
          </a:xfrm>
        </p:spPr>
        <p:txBody>
          <a:bodyPr/>
          <a:lstStyle/>
          <a:p>
            <a:pPr marL="0" indent="0">
              <a:buNone/>
              <a:defRPr/>
            </a:pPr>
            <a:endParaRPr lang="tr-TR" dirty="0">
              <a:effectLst/>
            </a:endParaRPr>
          </a:p>
          <a:p>
            <a:pPr>
              <a:defRPr/>
            </a:pPr>
            <a:endParaRPr lang="tr-TR" dirty="0" smtClean="0">
              <a:effectLst/>
            </a:endParaRPr>
          </a:p>
          <a:p>
            <a:pPr>
              <a:defRPr/>
            </a:pPr>
            <a:endParaRPr lang="tr-TR" dirty="0">
              <a:effectLst/>
            </a:endParaRPr>
          </a:p>
          <a:p>
            <a:pPr>
              <a:defRPr/>
            </a:pPr>
            <a:endParaRPr lang="tr-TR" dirty="0" smtClean="0">
              <a:effectLst/>
            </a:endParaRPr>
          </a:p>
          <a:p>
            <a:pPr>
              <a:defRPr/>
            </a:pPr>
            <a:endParaRPr lang="tr-TR" dirty="0">
              <a:effectLst/>
            </a:endParaRPr>
          </a:p>
          <a:p>
            <a:pPr marL="18000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tr-TR" dirty="0" smtClean="0">
              <a:effectLst/>
            </a:endParaRPr>
          </a:p>
        </p:txBody>
      </p:sp>
      <p:sp>
        <p:nvSpPr>
          <p:cNvPr id="28675" name="Dikdörtgen 1"/>
          <p:cNvSpPr>
            <a:spLocks noChangeArrowheads="1"/>
          </p:cNvSpPr>
          <p:nvPr/>
        </p:nvSpPr>
        <p:spPr bwMode="auto">
          <a:xfrm>
            <a:off x="628918" y="1864106"/>
            <a:ext cx="11140225" cy="334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tr-TR" sz="2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"Hayır, hayır" </a:t>
            </a:r>
            <a:r>
              <a:rPr lang="tr-TR" sz="2400" b="1" dirty="0">
                <a:ea typeface="Verdana" panose="020B0604030504040204" pitchFamily="34" charset="0"/>
                <a:cs typeface="Verdana" panose="020B0604030504040204" pitchFamily="34" charset="0"/>
              </a:rPr>
              <a:t>diyerek haykırdı yaşlı kadın.. </a:t>
            </a:r>
            <a:r>
              <a:rPr lang="tr-TR" sz="2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"Anıt değil... Belki, Harvard'a bir bina yaptırabiliriz". </a:t>
            </a:r>
            <a:r>
              <a:rPr lang="tr-TR" sz="2400" b="1" dirty="0">
                <a:ea typeface="Verdana" panose="020B0604030504040204" pitchFamily="34" charset="0"/>
                <a:cs typeface="Verdana" panose="020B0604030504040204" pitchFamily="34" charset="0"/>
              </a:rPr>
              <a:t>Rektör, yıpranmış giysilere nefret dolu bir nazar</a:t>
            </a:r>
            <a:br>
              <a:rPr lang="tr-TR" sz="2400" b="1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tr-TR" sz="2400" b="1" dirty="0">
                <a:ea typeface="Verdana" panose="020B0604030504040204" pitchFamily="34" charset="0"/>
                <a:cs typeface="Verdana" panose="020B0604030504040204" pitchFamily="34" charset="0"/>
              </a:rPr>
              <a:t>fırlatarak, </a:t>
            </a:r>
            <a:r>
              <a:rPr lang="tr-TR" sz="2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"Bina mı?" </a:t>
            </a:r>
            <a:r>
              <a:rPr lang="tr-TR" sz="2400" b="1" dirty="0">
                <a:ea typeface="Verdana" panose="020B0604030504040204" pitchFamily="34" charset="0"/>
                <a:cs typeface="Verdana" panose="020B0604030504040204" pitchFamily="34" charset="0"/>
              </a:rPr>
              <a:t>diyerek tekrarladı, </a:t>
            </a:r>
            <a:r>
              <a:rPr lang="tr-TR" sz="24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"Siz bir binanın kaça mal olduğunu biliyor musunuz? Sadece son yaptığımız bölüm yedi buçuk milyon dolardan fazlasına çıktı..."</a:t>
            </a:r>
          </a:p>
        </p:txBody>
      </p:sp>
    </p:spTree>
    <p:extLst>
      <p:ext uri="{BB962C8B-B14F-4D97-AF65-F5344CB8AC3E}">
        <p14:creationId xmlns:p14="http://schemas.microsoft.com/office/powerpoint/2010/main" val="17906213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62885" y="1700011"/>
            <a:ext cx="11101588" cy="48627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sz="3000" b="1" dirty="0"/>
              <a:t>Tartışmayı noktaladığını düşünüyordu. Artık bu ihtiyar bunaklardan kurtulabilirdi.. </a:t>
            </a:r>
            <a:r>
              <a:rPr lang="tr-TR" sz="3000" b="1" dirty="0"/>
              <a:t>Yaşlı kadın, sessizce kocasına döndü: </a:t>
            </a:r>
            <a:r>
              <a:rPr lang="tr-TR" sz="3000" b="1" dirty="0">
                <a:solidFill>
                  <a:srgbClr val="000000"/>
                </a:solidFill>
              </a:rPr>
              <a:t>"</a:t>
            </a:r>
            <a:r>
              <a:rPr lang="tr-TR" sz="3000" b="1" dirty="0" smtClean="0">
                <a:solidFill>
                  <a:srgbClr val="000000"/>
                </a:solidFill>
              </a:rPr>
              <a:t>Üniversite inşaatına </a:t>
            </a:r>
            <a:r>
              <a:rPr lang="tr-TR" sz="3000" b="1" dirty="0">
                <a:solidFill>
                  <a:srgbClr val="000000"/>
                </a:solidFill>
              </a:rPr>
              <a:t>başlamak için gereken para bu muymuş? </a:t>
            </a:r>
            <a:r>
              <a:rPr lang="tr-TR" sz="3000" b="1" dirty="0">
                <a:solidFill>
                  <a:srgbClr val="000000"/>
                </a:solidFill>
              </a:rPr>
              <a:t>Peki, biz niçin kendi üniversitemizi kurmuyoruz, o halde?</a:t>
            </a:r>
            <a:endParaRPr lang="tr-TR" sz="3000" dirty="0" smtClean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tr-TR" dirty="0" smtClean="0">
                <a:effectLst/>
              </a:rPr>
              <a:t/>
            </a:r>
            <a:br>
              <a:rPr lang="tr-TR" dirty="0" smtClean="0">
                <a:effectLst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63508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</TotalTime>
  <Words>304</Words>
  <Application>Microsoft Office PowerPoint</Application>
  <PresentationFormat>Geniş ekran</PresentationFormat>
  <Paragraphs>20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Verdana</vt:lpstr>
      <vt:lpstr>Wingdings</vt:lpstr>
      <vt:lpstr>Wingdings 3</vt:lpstr>
      <vt:lpstr>Duman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Kanalıma abone olmayı unutmayın.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toshiba</dc:creator>
  <cp:lastModifiedBy>toshiba</cp:lastModifiedBy>
  <cp:revision>1</cp:revision>
  <dcterms:created xsi:type="dcterms:W3CDTF">2020-12-23T18:48:33Z</dcterms:created>
  <dcterms:modified xsi:type="dcterms:W3CDTF">2020-12-23T18:54:13Z</dcterms:modified>
</cp:coreProperties>
</file>